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4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7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276" r:id="rId5"/>
    <p:sldId id="275" r:id="rId6"/>
    <p:sldId id="272" r:id="rId7"/>
    <p:sldId id="817" r:id="rId8"/>
    <p:sldId id="850" r:id="rId9"/>
    <p:sldId id="851" r:id="rId10"/>
    <p:sldId id="856" r:id="rId11"/>
    <p:sldId id="818" r:id="rId12"/>
    <p:sldId id="821" r:id="rId13"/>
    <p:sldId id="85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00:31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 3680 0 0,'0'0'284'0'0,"-1"0"-187"0"0,1 1 77 0 0,-1 0 0 0 0,0-1 0 0 0,1 1 0 0 0,-1-1 0 0 0,1 1 0 0 0,-1-1 0 0 0,0 0 0 0 0,0 1-1 0 0,1-1 1 0 0,-1 0 0 0 0,0 1 0 0 0,0-1 0 0 0,1 0 0 0 0,-1 0 0 0 0,0 0 0 0 0,0 0 0 0 0,0 0 0 0 0,0 0 0 0 0,1 0 0 0 0,-1 0-1 0 0,0 0 1 0 0,0 0 0 0 0,0 0 0 0 0,1 0 0 0 0,-1-1 0 0 0,0 1 0 0 0,0 0 0 0 0,0-1 0 0 0,-1 1 663 0 0,1-1-483 0 0,0 1-1 0 0,1 0 0 0 0,-1 0 0 0 0,0 0 0 0 0,0 0 1 0 0,0 0-1 0 0,0 0 0 0 0,1 0 0 0 0,-1 0 0 0 0,0 0 1 0 0,0 0-1 0 0,0 1 0 0 0,1-1 0 0 0,-1 0 1 0 0,0 0-1 0 0,0 1 0 0 0,1-1 0 0 0,-2 1 0 0 0,-7 7 1801 0 0,8-7-1990 0 0,0 0 0 0 0,1-1 0 0 0,-1 1 0 0 0,1 0 0 0 0,-1 0-1 0 0,1 0 1 0 0,-1-1 0 0 0,1 1 0 0 0,-1 0 0 0 0,1 0 0 0 0,0 0-1 0 0,-1 0 1 0 0,1 0 0 0 0,0 0 0 0 0,0 0 0 0 0,0 0 0 0 0,0 0-1 0 0,0 0 1 0 0,0-1 0 0 0,0 1 0 0 0,0 0 0 0 0,0 0 0 0 0,0 0-1 0 0,1 2 1 0 0,5 7 637 0 0,-6-9-758 0 0,1 1 0 0 0,-1-1 1 0 0,1 0-1 0 0,0 0 0 0 0,-1 0 0 0 0,1 0 0 0 0,0 0 0 0 0,0 0 0 0 0,0 0 1 0 0,0 0-1 0 0,-1 0 0 0 0,1 0 0 0 0,1 0 0 0 0,-1-1 0 0 0,0 1 0 0 0,0 0 0 0 0,2 0 1 0 0,12 4 225 0 0,0-1 1 0 0,0-1 0 0 0,22 2 0 0 0,7 1-197 0 0,-27-4 343 0 0,0 0 0 0 0,25-2 0 0 0,9 1 245 0 0,273 0 487 0 0,-262-3-967 0 0,72-3 215 0 0,153-3 227 0 0,-249 7-302 0 0,30 1 207 0 0,36-3-172 0 0,-43 6-159 0 0,96 2 318 0 0,-146-6-411 0 0,0 0 0 0 0,-1-1 0 0 0,1 0 0 0 0,-1-1 0 0 0,20-8 0 0 0,-17 6-32 0 0,4-2 25 0 0,-11 4-63 0 0,0 0-1 0 0,0 1 0 0 0,0 0 1 0 0,8-2-1 0 0,-12 4-27 0 0,1-3-16 0 0,2-3-21 0 0,-4 6-149 0 0,0-6-1796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0:39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305 0 11976 0 0,'-5'2'260'0'0,"0"0"0"0"0,0-1 0 0 0,0 0 0 0 0,0 0 0 0 0,0 0 0 0 0,-1-1 0 0 0,-8 0 0 0 0,7 0 511 0 0,1 0 0 0 0,-1 0 0 0 0,1 1 0 0 0,-12 2 0 0 0,10 0-348 0 0,0 1 0 0 0,-1 0 0 0 0,2 0 0 0 0,-1 0 0 0 0,0 1 0 0 0,-9 8 0 0 0,-38 38 498 0 0,46-41-689 0 0,1 0 1 0 0,1 1 0 0 0,-1 0 0 0 0,-8 19 0 0 0,1-4 111 0 0,11-18-248 0 0,0 0 0 0 0,0 1 0 0 0,1-1 0 0 0,0 0 0 0 0,1 1 0 0 0,-1 0 0 0 0,2 0 0 0 0,-1-1 1 0 0,1 1-1 0 0,1 0 0 0 0,0 13 0 0 0,0-18-92 0 0,1-1 0 0 0,0 1 0 0 0,0-1 1 0 0,0 1-1 0 0,1-1 0 0 0,-1 0 0 0 0,1 0 0 0 0,-1 1 0 0 0,1-1 1 0 0,0 0-1 0 0,1-1 0 0 0,-1 1 0 0 0,0 0 0 0 0,1 0 0 0 0,-1-1 1 0 0,1 0-1 0 0,0 1 0 0 0,0-1 0 0 0,0 0 0 0 0,0 0 0 0 0,0-1 0 0 0,6 3 1 0 0,-1-1-167 0 0,-1-1 0 0 0,1 0 1 0 0,-1-1-1 0 0,1 0 0 0 0,0 0 0 0 0,0 0 1 0 0,0-1-1 0 0,-1 0 0 0 0,12-2 1 0 0,7-3-1032 0 0,1 0 1 0 0,-1-2 0 0 0,48-19-1 0 0,-34 10-419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0:40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298 6 3680 0 0,'-1'-1'284'0'0,"-3"0"-68"0"0,1 0 0 0 0,-1 0 1 0 0,1 0-1 0 0,-1 1 0 0 0,0-1 0 0 0,0 1 1 0 0,-4 0-1 0 0,2 1 851 0 0,0-1 0 0 0,0 2 0 0 0,0-1 0 0 0,-1 1-1 0 0,1-1 1 0 0,-8 5 0 0 0,2 0 1275 0 0,1 0 1 0 0,-15 10-1 0 0,-1 5-1397 0 0,11-6-206 0 0,2 0-1 0 0,0 1 1 0 0,1 0 0 0 0,-12 19-1 0 0,13-17-251 0 0,6-10-263 0 0,1 1 1 0 0,0 0-1 0 0,0 0 0 0 0,1 0 1 0 0,0 0-1 0 0,-5 16 0 0 0,9-22-151 0 0,-1 0 0 0 0,0 0 0 0 0,1 0 0 0 0,-1-1 0 0 0,1 1 0 0 0,0 0 0 0 0,0 0 0 0 0,0 0 0 0 0,0 0 0 0 0,1-1 0 0 0,-1 1 0 0 0,1 0 0 0 0,0 0 0 0 0,-1 0 0 0 0,1-1 1 0 0,0 1-1 0 0,1 0 0 0 0,-1-1 0 0 0,0 1 0 0 0,1-1 0 0 0,0 0 0 0 0,-1 1 0 0 0,1-1 0 0 0,0 0 0 0 0,0 0 0 0 0,0 0 0 0 0,0 0 0 0 0,4 2 0 0 0,-4-3-37 0 0,0-1 1 0 0,0 1-1 0 0,1 0 1 0 0,-1-1-1 0 0,0 1 1 0 0,0-1-1 0 0,1 1 1 0 0,-1-1-1 0 0,0 0 1 0 0,1 0-1 0 0,-1 0 1 0 0,0-1-1 0 0,1 1 1 0 0,-1 0-1 0 0,4-2 1 0 0,2-1 63 0 0,1 1 0 0 0,15-9 0 0 0,-12 4-50 0 0,0 0 1 0 0,-1 0-1 0 0,0-2 0 0 0,0 1 1 0 0,15-16-1 0 0,43-57-390 0 0,-29 32-606 0 0,-6 4-1393 0 0,-17 25 319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0:41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33 235 7056 0 0,'-16'2'322'0'0,"13"-2"-7"0"0,2 1-204 0 0,-12 7 9971 0 0,18-13-8473 0 0,34-45 1763 0 0,11-17-1633 0 0,-27 35-1123 0 0,25-35 383 0 0,-43 59-927 0 0,-4 6-53 0 0,0 1-1 0 0,0-1 0 0 0,0 1 0 0 0,0-1 1 0 0,0 1-1 0 0,1-1 0 0 0,-1 1 1 0 0,3-2-1 0 0,-4 3-18 0 0,0-1 0 0 0,1 1 1 0 0,-1 0-1 0 0,0 0 0 0 0,1 0 1 0 0,-1 0-1 0 0,0 0 0 0 0,1 0 1 0 0,-1-1-1 0 0,0 1 0 0 0,1 0 0 0 0,-1 0 1 0 0,0 0-1 0 0,0 0 0 0 0,1 0 1 0 0,-1 0-1 0 0,0 0 0 0 0,1 0 1 0 0,-1 1-1 0 0,0-1 0 0 0,1 0 1 0 0,-1 0-1 0 0,0 0 0 0 0,1 0 0 0 0,-1 0 1 0 0,0 0-1 0 0,0 1 0 0 0,1-1 1 0 0,-1 0-1 0 0,0 0 0 0 0,0 0 1 0 0,1 1-1 0 0,-1-1 0 0 0,0 0 0 0 0,0 0 1 0 0,1 1-1 0 0,-1-1 0 0 0,0 0 1 0 0,0 1-1 0 0,0-1 0 0 0,0 0 1 0 0,0 0-1 0 0,1 1 0 0 0,0 2 0 0 0,0-1 0 0 0,0 1 0 0 0,0 0 0 0 0,0-1 0 0 0,0 1 0 0 0,0 0 0 0 0,-1-1 0 0 0,0 1 0 0 0,1 0 0 0 0,-1 5 0 0 0,-3 31 0 0 0,1-26 0 0 0,1-4 0 0 0,0 1 0 0 0,0-1 0 0 0,0 1 0 0 0,1-1 0 0 0,0 0 0 0 0,0 1 0 0 0,4 14 0 0 0,-4-23 0 0 0,0 0 0 0 0,1 0 0 0 0,-1-1 0 0 0,0 1 0 0 0,1 0 0 0 0,-1 0 0 0 0,1 0 0 0 0,-1-1 0 0 0,1 1 0 0 0,0 0 0 0 0,-1-1 0 0 0,1 1 0 0 0,0 0 0 0 0,-1-1 0 0 0,1 1 0 0 0,0-1 0 0 0,0 1 0 0 0,0-1 0 0 0,-1 1 0 0 0,1-1 0 0 0,0 0 0 0 0,0 1 0 0 0,0-1 0 0 0,0 0 0 0 0,0 0 0 0 0,0 0 0 0 0,0 0 0 0 0,-1 1 0 0 0,1-1 0 0 0,0-1 0 0 0,0 1 0 0 0,0 0 0 0 0,0 0 0 0 0,1 0 0 0 0,2-1 0 0 0,1 0 0 0 0,1 0 0 0 0,-1 0 0 0 0,0-1 0 0 0,0 0 0 0 0,-1 0 0 0 0,1 0 0 0 0,0-1 0 0 0,-1 1 0 0 0,7-6 0 0 0,7-3 0 0 0,9-5 0 0 0,-7 4 0 0 0,20-10 0 0 0,-33 19 0 0 0,0 1 0 0 0,-1 0 0 0 0,1-1 0 0 0,0 2 0 0 0,0-1 0 0 0,0 1 0 0 0,12 0 0 0 0,-17 1 0 0 0,1 0 0 0 0,0 0 0 0 0,-1 0 0 0 0,1 1 0 0 0,0-1 0 0 0,-1 1 1 0 0,1 0-1 0 0,-1 0 0 0 0,1 0 0 0 0,-1 0 0 0 0,1 0 0 0 0,-1 0 0 0 0,0 1 0 0 0,0-1 0 0 0,1 1 0 0 0,1 2 0 0 0,-1-1 0 0 0,-1 0 0 0 0,1 0-1 0 0,-1 0 1 0 0,0 1 0 0 0,1-1 0 0 0,-2 1 0 0 0,1 0-1 0 0,0-1 1 0 0,1 8 0 0 0,0 0 2 0 0,-1 1 0 0 0,0 0 0 0 0,-1-1 0 0 0,0 1 0 0 0,-1 0 0 0 0,-2 17 1 0 0,-1-12 43 0 0,0 0 1 0 0,-1-1 0 0 0,-10 29 0 0 0,-25 44 123 0 0,34-79-153 0 0,-51 93 432 0 0,48-89-395 0 0,8-14-47 0 0,0 1 0 0 0,-1 0 1 0 0,1-1-1 0 0,0 1 0 0 0,-1-1 0 0 0,1 1 1 0 0,0 0-1 0 0,-1-1 0 0 0,1 1 1 0 0,-1-1-1 0 0,1 1 0 0 0,-1-1 0 0 0,1 1 1 0 0,-1-1-1 0 0,0 0 0 0 0,1 1 0 0 0,-1-1 1 0 0,1 1-1 0 0,-1-1 0 0 0,0 0 0 0 0,1 0 1 0 0,-1 1-1 0 0,0-1 0 0 0,1 0 1 0 0,-1 0-1 0 0,0 0 0 0 0,0 0 0 0 0,1 0 1 0 0,-1 0-1 0 0,0 0 0 0 0,1 0 0 0 0,-1 0 1 0 0,0 0-1 0 0,0 0 0 0 0,1-1 1 0 0,-1 1-1 0 0,0 0 0 0 0,1 0 0 0 0,-1-1 1 0 0,1 1-1 0 0,-1 0 0 0 0,0-1 0 0 0,1 1 1 0 0,-1-1-1 0 0,0 0 0 0 0,0 0 3 0 0,-1 0 0 0 0,1-1 0 0 0,0 1-1 0 0,0-1 1 0 0,0 1 0 0 0,0-1 0 0 0,0 0 0 0 0,0 0 0 0 0,0 1-1 0 0,0-1 1 0 0,1 0 0 0 0,-1 0 0 0 0,1 0 0 0 0,-1 0 0 0 0,1 1-1 0 0,0-3 1 0 0,1-15 3 0 0,2 1 1 0 0,0 0-1 0 0,1 0 0 0 0,1 0 1 0 0,8-21-1 0 0,-1 10 177 0 0,1 0-1 0 0,2 0 1 0 0,33-49-1 0 0,69-70 709 0 0,-104 135-614 0 0,22-21 0 0 0,-31 31-234 0 0,-1 0 0 0 0,1 1 0 0 0,-1-1 0 0 0,1 1 0 0 0,0 0 0 0 0,0 0 0 0 0,0 0 1 0 0,0 0-1 0 0,0 1 0 0 0,1-1 0 0 0,-1 1 0 0 0,9-1 0 0 0,-12 2-38 0 0,1 0 0 0 0,-1 0 1 0 0,1 1-1 0 0,-1-1 1 0 0,0 0-1 0 0,1 1 0 0 0,-1-1 1 0 0,1 1-1 0 0,-1-1 0 0 0,0 1 1 0 0,0-1-1 0 0,1 1 0 0 0,-1 0 1 0 0,0 0-1 0 0,0 0 0 0 0,0 0 1 0 0,0 0-1 0 0,0 0 1 0 0,0 0-1 0 0,0 0 0 0 0,0 0 1 0 0,0 0-1 0 0,0 0 0 0 0,-1 1 1 0 0,1-1-1 0 0,-1 0 0 0 0,1 1 1 0 0,-1-1-1 0 0,1 0 1 0 0,-1 1-1 0 0,1 1 0 0 0,0 3 53 0 0,0-1 0 0 0,-1 1-1 0 0,0 0 1 0 0,0-1-1 0 0,0 1 1 0 0,-1 8 0 0 0,-3 5-61 0 0,0 1 0 0 0,-11 31 1 0 0,12-42-202 0 0,-1 1 1 0 0,-1-1 0 0 0,1 0-1 0 0,-1 0 1 0 0,-1-1 0 0 0,0 1 0 0 0,-8 7-1 0 0,7-8-598 0 0,6-6 600 0 0,-1 0-1 0 0,0 0 0 0 0,0 0 1 0 0,0 0-1 0 0,0-1 0 0 0,0 1 1 0 0,-5 2-1 0 0,6-3-1006 0 0,-1 0 1 0 0,0-1-1 0 0,0 1 0 0 0,0-1 0 0 0,-1 0 1 0 0,1 1-1 0 0,-4-1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0:41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69 11976 0 0,'-1'-1'118'0'0,"0"-1"0"0"0,1 1 0 0 0,-1 0 0 0 0,0 0 0 0 0,0 0 1 0 0,1-1-1 0 0,-1 1 0 0 0,0 0 0 0 0,1-1 0 0 0,0 1 0 0 0,-1-1 1 0 0,1 1-1 0 0,0 0 0 0 0,-1-1 0 0 0,1 1 0 0 0,0-1 0 0 0,0 1 0 0 0,0-1 1 0 0,1 1-1 0 0,-1-1 0 0 0,1-2 0 0 0,-1 0 486 0 0,1 0-1 0 0,0-1 1 0 0,0 1-1 0 0,0 0 0 0 0,1 0 1 0 0,3-6 2971 0 0,-4 11-3213 0 0,1 4-273 0 0,0 0 1 0 0,1 0-1 0 0,-2 0 0 0 0,1 0 1 0 0,-1 1-1 0 0,1-1 1 0 0,-1 0-1 0 0,-1 1 1 0 0,1-1-1 0 0,-1 0 1 0 0,0 8-1 0 0,-6 42 191 0 0,-23 97 1 0 0,27-141-193 0 0,1-4-149 0 0,0 1 0 0 0,0 14 1 0 0,0 3-2439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0:41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2 19207 0 0,'-1'0'59'0'0,"1"0"0"0"0,0 0 0 0 0,0 0 0 0 0,0-1 0 0 0,-1 1 0 0 0,1 0 0 0 0,0 0 0 0 0,0 0 0 0 0,0 0 0 0 0,-1 0 0 0 0,1 0 0 0 0,0-1-1 0 0,0 1 1 0 0,-1 0 0 0 0,1 0 0 0 0,0 0 0 0 0,0 0 0 0 0,-1 0 0 0 0,1 0 0 0 0,0 0 0 0 0,0 0 0 0 0,-1 0 0 0 0,1 0 0 0 0,0 0 0 0 0,0 0-1 0 0,-1 0 1 0 0,1 0 0 0 0,0 1 0 0 0,0-1 0 0 0,-1 0 0 0 0,1 0 0 0 0,0 0 0 0 0,0 0 0 0 0,0 0 0 0 0,-1 0 0 0 0,1 1 0 0 0,0-1 0 0 0,0 0-1 0 0,-6 8-369 0 0,5-7 443 0 0,-1 5-56 0 0,0-1 0 0 0,0 1 0 0 0,0-1 0 0 0,1 1 0 0 0,0 0 0 0 0,-1 10 0 0 0,-1 4 371 0 0,2-4-189 0 0,0 0 0 0 0,2 0 0 0 0,-1 1 0 0 0,4 18 0 0 0,0-2-111 0 0,20 147 521 0 0,-18-143-439 0 0,2 0 0 0 0,14 42 0 0 0,-18-67-179 0 0,1 0 0 0 0,0 0 0 0 0,1-1 0 0 0,0 1 0 0 0,1-1 0 0 0,0-1 0 0 0,1 1 0 0 0,0-1 0 0 0,1-1 0 0 0,10 11 0 0 0,-12-15-39 0 0,0 0 0 0 0,1-1 0 0 0,-1 1 1 0 0,1-1-1 0 0,-1-1 0 0 0,1 0 0 0 0,0 0 0 0 0,1 0 0 0 0,-1-1 0 0 0,0 0 0 0 0,1-1 0 0 0,9 1 0 0 0,-11-1 107 0 0,0-1-1 0 0,0 0 0 0 0,0-1 1 0 0,0 1-1 0 0,0-2 0 0 0,-1 1 1 0 0,1 0-1 0 0,0-1 0 0 0,0-1 1 0 0,-1 1-1 0 0,1-1 0 0 0,-1 0 1 0 0,0 0-1 0 0,0-1 0 0 0,6-4 0 0 0,-5 3-60 0 0,-1-1 0 0 0,0 0-1 0 0,0 0 1 0 0,0-1 0 0 0,0 0-1 0 0,7-12 1 0 0,-12 17-9 0 0,1-1 1 0 0,-1 0-1 0 0,0 0 0 0 0,0-1 1 0 0,0 1-1 0 0,0 0 0 0 0,0 0 1 0 0,0 0-1 0 0,-1-1 0 0 0,0 1 1 0 0,0 0-1 0 0,0 0 1 0 0,0-1-1 0 0,0 1 0 0 0,-1 0 1 0 0,1 0-1 0 0,-1-1 0 0 0,0 1 1 0 0,0 0-1 0 0,-2-5 0 0 0,2 7-40 0 0,1-1 0 0 0,-1 1 0 0 0,0 0 0 0 0,0-1 0 0 0,0 1 0 0 0,0 0 0 0 0,0 0 0 0 0,0 0 1 0 0,0 0-1 0 0,0 0 0 0 0,0 0 0 0 0,0 0 0 0 0,-1 0 0 0 0,1 0 0 0 0,0 1 0 0 0,-1-1 0 0 0,1 0 0 0 0,0 1 0 0 0,-3-1 0 0 0,2 0 8 0 0,-1 1 0 0 0,1 0 0 0 0,-1 0 0 0 0,0 0 1 0 0,1 0-1 0 0,-1 0 0 0 0,0 0 0 0 0,1 1 0 0 0,-1-1 1 0 0,-3 2-1 0 0,0 0 6 0 0,0 1 1 0 0,0 0 0 0 0,0 0 0 0 0,0 0-1 0 0,0 0 1 0 0,1 1 0 0 0,-1 0-1 0 0,-4 5 1 0 0,-5 6-43 0 0,-20 20-113 0 0,33-33 122 0 0,0 1 0 0 0,1-1 1 0 0,-1 1-1 0 0,1-1 0 0 0,-1 1 1 0 0,1-1-1 0 0,0 1 0 0 0,0 0 1 0 0,0-1-1 0 0,0 1 0 0 0,0 0 1 0 0,1 0-1 0 0,-1 3 0 0 0,1-5-59 0 0,1 0 0 0 0,-1-1 0 0 0,1 1 0 0 0,0-1 0 0 0,-1 1 0 0 0,1 0 0 0 0,0-1 0 0 0,-1 1-1 0 0,1-1 1 0 0,0 1 0 0 0,-1-1 0 0 0,1 0 0 0 0,0 1 0 0 0,0-1 0 0 0,0 0 0 0 0,0 0 0 0 0,-1 1-1 0 0,3-1 1 0 0,0 1-338 0 0,0 0 177 0 0,1 0 0 0 0,-1 0 0 0 0,1 0-1 0 0,-1-1 1 0 0,1 0 0 0 0,-1 1-1 0 0,1-1 1 0 0,-1 0 0 0 0,1-1-1 0 0,0 1 1 0 0,5-2 0 0 0,43-14-1128 0 0,-37 10 619 0 0,2 0-468 0 0,0-2-1 0 0,24-15 1 0 0,8-3-359 0 0,-47 24 1541 0 0,1 1-1 0 0,-1 0 1 0 0,1 0-1 0 0,-1 0 0 0 0,1 1 1 0 0,-1-1-1 0 0,1 1 1 0 0,0-1-1 0 0,-1 1 1 0 0,1 0-1 0 0,0 0 1 0 0,-1 0-1 0 0,4 1 1 0 0,-4-1 77 0 0,-1 1 1 0 0,1-1-1 0 0,-1 1 1 0 0,1 0 0 0 0,-1-1-1 0 0,0 1 1 0 0,1 0-1 0 0,-1 0 1 0 0,0 0 0 0 0,0 0-1 0 0,0 0 1 0 0,0 0-1 0 0,0 0 1 0 0,0 1 0 0 0,0-1-1 0 0,0 0 1 0 0,0 1 0 0 0,0-1-1 0 0,-1 0 1 0 0,1 1-1 0 0,-1-1 1 0 0,1 1 0 0 0,-1-1-1 0 0,1 3 1 0 0,1 9 631 0 0,-1-1 1 0 0,-1 1-1 0 0,0 0 1 0 0,-2 17-1 0 0,-6 11 1201 0 0,6-30-1064 0 0,0-1 0 0 0,-2 22 2658 0 0,7-48-2374 0 0,1-8-921 0 0,1 1 0 0 0,0-1 1 0 0,2 1-1 0 0,14-32 0 0 0,-15 41-353 0 0,2-1 0 0 0,0 1 0 0 0,0 0 0 0 0,2 0 0 0 0,-1 1 0 0 0,2 1 0 0 0,17-18 0 0 0,-23 26-405 0 0,0 0 0 0 0,0 0-1 0 0,1 1 1 0 0,7-4 0 0 0,11-4-6532 0 0,-4 5-1326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0:43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0 210 18167 0 0,'0'0'830'0'0,"4"3"276"0"0,-1-2-1092 0 0,1 0-1 0 0,0 0 1 0 0,-1 0-1 0 0,1-1 1 0 0,0 1 0 0 0,-1-1-1 0 0,1 0 1 0 0,7-1-1 0 0,32-5 176 0 0,-33 5-153 0 0,9-3 216 0 0,1-1 0 0 0,-1-1 1 0 0,0 0-1 0 0,0-1 0 0 0,22-13 0 0 0,-28 13-83 0 0,-1 0 1 0 0,0-1-1 0 0,0-1 0 0 0,-1 1 1 0 0,0-2-1 0 0,0 0 1 0 0,-1 0-1 0 0,10-14 0 0 0,-18 20-169 0 0,0 1-1 0 0,0-1 1 0 0,0 0-1 0 0,0 1 0 0 0,1-6 1 0 0,-3 7 98 0 0,1 1 0 0 0,-1-1 1 0 0,0 0-1 0 0,1 1 1 0 0,-1-1-1 0 0,0 0 0 0 0,0 1 1 0 0,0-1-1 0 0,0 0 0 0 0,0 1 1 0 0,0-1-1 0 0,0 0 1 0 0,-1 1-1 0 0,0-4 0 0 0,0 4-78 0 0,1 1 0 0 0,-1-1 0 0 0,0 0 0 0 0,1 1 0 0 0,-1-1 0 0 0,0 0 0 0 0,0 1-1 0 0,0-1 1 0 0,1 1 0 0 0,-1-1 0 0 0,0 1 0 0 0,0-1 0 0 0,0 1 0 0 0,0 0 0 0 0,0 0 0 0 0,0-1 0 0 0,0 1 0 0 0,0 0-1 0 0,0 0 1 0 0,0 0 0 0 0,0 0 0 0 0,0 0 0 0 0,0 0 0 0 0,0 0 0 0 0,0 0 0 0 0,0 1 0 0 0,0-1 0 0 0,0 0-1 0 0,1 0 1 0 0,-1 1 0 0 0,0-1 0 0 0,0 1 0 0 0,0-1 0 0 0,-1 2 0 0 0,-5 1 98 0 0,1 1 0 0 0,0 0 0 0 0,-7 6 1 0 0,0 1 63 0 0,1 0 1 0 0,0 1 0 0 0,1 1 0 0 0,0 0 0 0 0,1 0 0 0 0,1 1-1 0 0,-9 17 1 0 0,16-28-187 0 0,1 0 0 0 0,0 0-1 0 0,-1 0 1 0 0,1 0 0 0 0,0 0 0 0 0,0 0-1 0 0,1 0 1 0 0,-1 1 0 0 0,1-1 0 0 0,-1 0-1 0 0,1 1 1 0 0,0-1 0 0 0,0 0 0 0 0,1 1-1 0 0,-1-1 1 0 0,1 0 0 0 0,-1 0 0 0 0,1 1-1 0 0,2 3 1 0 0,-2-4-13 0 0,1 0-1 0 0,0-1 1 0 0,-1 1 0 0 0,1-1-1 0 0,0 1 1 0 0,0-1-1 0 0,0 0 1 0 0,1 0-1 0 0,-1 0 1 0 0,0 0 0 0 0,1 0-1 0 0,0-1 1 0 0,-1 1-1 0 0,1-1 1 0 0,0 0 0 0 0,0 0-1 0 0,-1 1 1 0 0,1-2-1 0 0,0 1 1 0 0,0 0 0 0 0,4 0-1 0 0,1 0-506 0 0,0-1 0 0 0,1 0 0 0 0,-1 0-1 0 0,0-1 1 0 0,0 0 0 0 0,0 0 0 0 0,0-1 0 0 0,0 0 0 0 0,0-1-1 0 0,-1 1 1 0 0,1-1 0 0 0,7-5 0 0 0,1-1-1588 0 0,0 0-1 0 0,0-2 1 0 0,-1 0 0 0 0,16-15 0 0 0,23-22 7380 0 0,-53 48-5096 0 0,6 3 1826 0 0,7 7-405 0 0,-6 2 102 0 0,0 1-1 0 0,12 25 0 0 0,-14-14-572 0 0,-3-10-796 0 0,0-4-600 0 0,0-3 1790 0 0,6-16-469 0 0,-4 2-1036 0 0,0-1 1 0 0,-1 0-1 0 0,6-13 0 0 0,-1 0 253 0 0,-1 6-7 0 0,1-1-1 0 0,0 1 1 0 0,18-22-1 0 0,-23 32-235 0 0,0 1 1 0 0,1-1-1 0 0,0 1 0 0 0,-1 0 0 0 0,1 1 1 0 0,6-4-1 0 0,-8 5 20 0 0,0 1 1 0 0,0 0-1 0 0,0-1 0 0 0,0 1 0 0 0,0 0 0 0 0,0 1 1 0 0,0-1-1 0 0,0 1 0 0 0,0-1 0 0 0,1 1 1 0 0,-1 0-1 0 0,5 0 0 0 0,-5 1-38 0 0,1 0 0 0 0,-1 0 0 0 0,0 1-1 0 0,1-1 1 0 0,-1 1 0 0 0,0-1 0 0 0,0 1 0 0 0,0 0 0 0 0,0 0 0 0 0,0 1-1 0 0,-1-1 1 0 0,1 0 0 0 0,0 1 0 0 0,-1 0 0 0 0,0-1 0 0 0,0 1-1 0 0,0 0 1 0 0,0 0 0 0 0,0 0 0 0 0,1 4 0 0 0,1 2-58 0 0,0 0-1 0 0,0 0 1 0 0,-1 0 0 0 0,-1 0 0 0 0,0 1 0 0 0,2 12-1 0 0,-1 67 363 0 0,-3-88-283 0 0,0 0-113 0 0,-1-1-59 0 0,1 0 144 0 0,-1-1 0 0 0,1 1 1 0 0,-1-1-1 0 0,1 1 0 0 0,-1-1 0 0 0,1 1 0 0 0,0-1 1 0 0,-1 1-1 0 0,1-1 0 0 0,0 1 0 0 0,-1-1 0 0 0,1 1 1 0 0,0-1-1 0 0,0 1 0 0 0,-1-1 0 0 0,1 0 0 0 0,0 1 1 0 0,0-1-1 0 0,0 0 0 0 0,0 1 0 0 0,0-1 0 0 0,0 1 1 0 0,0-1-1 0 0,0 0 0 0 0,0 1 0 0 0,0-1 1 0 0,0 0-1 0 0,0 1 0 0 0,1-2 0 0 0,2-20 351 0 0,0 15-335 0 0,-1 0 0 0 0,1 0-1 0 0,0 0 1 0 0,1 0 0 0 0,-1 1-1 0 0,7-9 1 0 0,31-35-435 0 0,-31 38-24 0 0,-4 6-268 0 0,1 0-1 0 0,-1 0 1 0 0,1 0-1 0 0,0 1 1 0 0,1 0-1 0 0,14-8 1 0 0,51-17-6078 0 0,-56 24 4987 0 0,-1 0 197 0 0,-8 3 1030 0 0,0 0-1 0 0,0 0 1 0 0,13-9 4182 0 0,-40 18 1132 0 0,13-2-4365 0 0,0 1 0 0 0,0-1 0 0 0,1 1 0 0 0,0 1 0 0 0,-1-1 0 0 0,2 1 0 0 0,-1 0 0 0 0,1 0 0 0 0,0 0 0 0 0,0 1 0 0 0,1-1 0 0 0,-1 1 0 0 0,-1 8 0 0 0,4-12-345 0 0,1 0-1 0 0,-1 0 0 0 0,1 1 1 0 0,0-1-1 0 0,0 0 0 0 0,1 7 1 0 0,-1-10-24 0 0,3 8-1 0 0,-2-7 5 0 0,0 0-1 0 0,1 0 1 0 0,-1 0-1 0 0,0 0 1 0 0,0 0-1 0 0,1 0 0 0 0,-1 0 1 0 0,1 0-1 0 0,-1 0 1 0 0,0-1-1 0 0,1 1 1 0 0,-1-1-1 0 0,1 1 1 0 0,0-1-1 0 0,-1 0 1 0 0,1 1-1 0 0,-1-1 0 0 0,4 0 1 0 0,-2 0-36 0 0,0-1 0 0 0,-1 1 0 0 0,1-1 0 0 0,0 0 0 0 0,0 0 0 0 0,-1 0 0 0 0,1 0 0 0 0,-1 0-1 0 0,1-1 1 0 0,2-1 0 0 0,2-3-397 0 0,1 0-1 0 0,-1 0 0 0 0,0-1 0 0 0,0 0 1 0 0,6-9-1 0 0,1-3-1220 0 0,-7 9 635 0 0,0 1 0 0 0,13-13 0 0 0,-20 22 1052 0 0,0-1 0 0 0,1 1 0 0 0,-1-1 0 0 0,0 1 0 0 0,1 0 0 0 0,-1-1 0 0 0,1 1 0 0 0,-1 0 0 0 0,0-1 0 0 0,1 1 0 0 0,-1 0 0 0 0,1 0 0 0 0,-1 0 0 0 0,1-1 0 0 0,-1 1 0 0 0,1 0 0 0 0,0 0 0 0 0,-1 0 0 0 0,1 0 0 0 0,-1 0 0 0 0,2 0 0 0 0,-2 0 51 0 0,1 1-1 0 0,0-1 0 0 0,-1 1 0 0 0,1-1 1 0 0,-1 1-1 0 0,1 0 0 0 0,-1-1 0 0 0,1 1 1 0 0,-1 0-1 0 0,1-1 0 0 0,-1 1 1 0 0,0 0-1 0 0,1 0 0 0 0,-1 1 0 0 0,3 8 339 0 0,0 0 0 0 0,-1 1-1 0 0,0-1 1 0 0,-1 1-1 0 0,0-1 1 0 0,-2 20 0 0 0,1-20-120 0 0,-1 35 592 0 0,0 24 260 0 0,1-26 1825 0 0,1-43-2929 0 0,0-1 0 0 0,-1 0 0 0 0,1 0 0 0 0,0 1 1 0 0,-1-1-1 0 0,1 0 0 0 0,0 0 0 0 0,-1 0 0 0 0,0 0 0 0 0,1 0 0 0 0,-1 0 0 0 0,1 0 0 0 0,-1 1 0 0 0,0-1 0 0 0,0 0 1 0 0,1-1-1 0 0,-1 1 0 0 0,0-1 0 0 0,0-1 18 0 0,5-14-73 0 0,0 1 0 0 0,0 0 0 0 0,2 0 0 0 0,0 1 0 0 0,1 0 0 0 0,0 0 0 0 0,1 1 0 0 0,1 0 0 0 0,0 0 0 0 0,1 1 0 0 0,1 1 0 0 0,22-20 0 0 0,-30 28-57 0 0,1 1 0 0 0,-1-1 0 0 0,1 1 0 0 0,0 1 1 0 0,0-1-1 0 0,0 1 0 0 0,0-1 0 0 0,1 1 0 0 0,-1 1 0 0 0,1-1 0 0 0,-1 1 0 0 0,1 0 0 0 0,-1 0 0 0 0,1 1 1 0 0,0 0-1 0 0,-1 0 0 0 0,1 0 0 0 0,0 1 0 0 0,-1-1 0 0 0,1 1 0 0 0,8 3 0 0 0,-11-2-279 0 0,1-1 0 0 0,-1 1 0 0 0,0 0 0 0 0,0 0 1 0 0,0 0-1 0 0,0 0 0 0 0,3 4 0 0 0,-4-4 73 0 0,11 8-1271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0:47.5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49 3680 0 0,'-9'-22'15440'0'0,"16"22"-13323"0"0,189 38 437 0 0,-128-26-2032 0 0,107 6-1 0 0,-17-2-60 0 0,38 7-199 0 0,-39-6-252 0 0,-59-3 259 0 0,51-1-330 0 0,-93-8-144 0 0,15 1 1136 0 0,-57-9 18 0 0,-14 3-944 0 0,1-1 1 0 0,-1 1-1 0 0,0 0 1 0 0,0 0-1 0 0,0-1 1 0 0,0 1-1 0 0,1 0 1 0 0,-1 0 0 0 0,0-1-1 0 0,0 1 1 0 0,0 0-1 0 0,0 0 1 0 0,0-1-1 0 0,0 1 1 0 0,0 0-1 0 0,0-1 1 0 0,0 1-1 0 0,0 0 1 0 0,0 0-1 0 0,0-1 1 0 0,0 1-1 0 0,0 0 1 0 0,0-1-1 0 0,0 1 1 0 0,0 0-1 0 0,0 0 1 0 0,0-1-1 0 0,-1 1 1 0 0,1 0-1 0 0,0 0 1 0 0,0-1 0 0 0,0 1-1 0 0,0 0 1 0 0,-1 0-1 0 0,1-1 1 0 0,0 1-1 0 0,0 0 1 0 0,-1 0-1 0 0,-7-10 24 0 0,0 4-23 0 0,-1 0 0 0 0,1 1 0 0 0,-2 0 0 0 0,-17-8 0 0 0,-19-9 142 0 0,0-6 147 0 0,-67-30 0 0 0,106 55-69 0 0,0 0 0 0 0,0-1-1 0 0,1 0 1 0 0,-7-5 0 0 0,46 15-186 0 0,62 9-40 0 0,124 2 0 0 0,-210-16 0 0 0,8 0 184 0 0,32 9 1 0 0,-35-7-130 0 0,-13-1-40 0 0,-1-1 0 0 0,1 0 1 0 0,-1 1-1 0 0,0-1 0 0 0,0 0 0 0 0,0 1 0 0 0,1-1 1 0 0,-1 0-1 0 0,-1 1 0 0 0,1-1 0 0 0,0 0 0 0 0,0 2 0 0 0,-1-1 2 0 0,0 0-1 0 0,1-1 1 0 0,-1 1-1 0 0,0-1 1 0 0,0 1-1 0 0,0-1 0 0 0,0 1 1 0 0,0-1-1 0 0,0 0 1 0 0,0 0-1 0 0,-1 1 0 0 0,1-1 1 0 0,0 0-1 0 0,-1 0 1 0 0,-1 1-1 0 0,-26 14 220 0 0,19-11-96 0 0,-50 30 235 0 0,-64 51-1 0 0,113-78-343 0 0,1-1-901 0 0,1 0 0 0 0,0 1 1 0 0,1 1-1 0 0,-11 12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2:33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511 134 12552 0 0,'0'0'6102'0'0,"-11"0"-5830"0"0,6-1-123 0 0,1 0 1 0 0,0 0-1 0 0,0 0 0 0 0,0 0 1 0 0,0-1-1 0 0,0 1 0 0 0,0-1 1 0 0,1 0-1 0 0,-1-1 0 0 0,0 1 1 0 0,1-1-1 0 0,-5-3 0 0 0,-13-10 805 0 0,17 12-624 0 0,-1 0 0 0 0,0 1 0 0 0,0-1 0 0 0,-1 1 0 0 0,1 0 0 0 0,-1 0 0 0 0,-11-4 0 0 0,8 4-177 0 0,1-1 0 0 0,-13-8 1 0 0,-6-11 196 0 0,15 15-124 0 0,11 7-218 0 0,0 0 1 0 0,0 0 0 0 0,0 0-1 0 0,-1 0 1 0 0,1 1-1 0 0,0-1 1 0 0,-1 0 0 0 0,1 1-1 0 0,0-1 1 0 0,-1 1-1 0 0,1-1 1 0 0,-1 1 0 0 0,1-1-1 0 0,-1 1 1 0 0,0 0-1 0 0,1 0 1 0 0,-1 0 0 0 0,1 0-1 0 0,-1 0 1 0 0,1 0-1 0 0,-2 1 1 0 0,-7 0 84 0 0,7-1-41 0 0,1 0-1 0 0,-1 0 1 0 0,1 1-1 0 0,0-1 0 0 0,-1 1 1 0 0,1 0-1 0 0,0-1 1 0 0,-1 1-1 0 0,1 0 1 0 0,0 0-1 0 0,0 0 1 0 0,0 1-1 0 0,0-1 1 0 0,-2 2-1 0 0,-4 3 140 0 0,0-1 0 0 0,0 1 0 0 0,0-2 0 0 0,-9 5 0 0 0,0 0-498 0 0,-13 14 307 0 0,14-14 130 0 0,1 2-1 0 0,-18 16 0 0 0,27-20-64 0 0,0-1-1 0 0,0 1 1 0 0,0 0-1 0 0,1 0 1 0 0,0 1-1 0 0,1-1 1 0 0,-5 9-1 0 0,8-12-64 0 0,-1 0 0 0 0,1 0 0 0 0,0 0 0 0 0,0 0 0 0 0,0 0 0 0 0,1 0 0 0 0,-1 0 0 0 0,1 0 0 0 0,0 0 0 0 0,0 0 0 0 0,0 0 0 0 0,2 7 0 0 0,1 3 0 0 0,0 0 0 0 0,8 16 0 0 0,-11-29 0 0 0,3 7 9 0 0,1-1 0 0 0,0 0 0 0 0,0 0-1 0 0,1-1 1 0 0,0 1 0 0 0,0-1 0 0 0,7 7 0 0 0,14 17-63 0 0,-6-13-301 0 0,-8-7 269 0 0,-4-4 98 0 0,1 0-1 0 0,0 0 1 0 0,0 0 0 0 0,1-1-1 0 0,12 5 1 0 0,52 13 1047 0 0,-60-20-880 0 0,0 0 0 0 0,18 0 0 0 0,5 0-514 0 0,-29-2 416 0 0,0-1 1 0 0,0 0-1 0 0,0 0 0 0 0,0-1 1 0 0,0 0-1 0 0,0 0 1 0 0,-1-1-1 0 0,1 0 1 0 0,0 0-1 0 0,-1-1 0 0 0,0 0 1 0 0,1-1-1 0 0,-1 1 1 0 0,-1-1-1 0 0,13-9 0 0 0,-13 7-11 0 0,0 0-1 0 0,-1-1 0 0 0,0 1 0 0 0,0-1 1 0 0,-1 0-1 0 0,0 0 0 0 0,0 0 0 0 0,-1-1 1 0 0,1 0-1 0 0,2-11 0 0 0,-2 4 15 0 0,-1 0 0 0 0,0 0 0 0 0,-1 0 0 0 0,1-26 0 0 0,-9-41 209 0 0,5 72-284 0 0,-1-4 31 0 0,-1 1 0 0 0,-1 0 0 0 0,0 0 0 0 0,-1 0 0 0 0,-7-14 0 0 0,9 20-22 0 0,-1-1 0 0 0,0 2 1 0 0,-1-1-1 0 0,0 0 0 0 0,0 1 0 0 0,-10-10 0 0 0,13 14-15 0 0,0 0 1 0 0,-1 0 0 0 0,1 0-1 0 0,-1 1 1 0 0,0-1 0 0 0,0 1-1 0 0,1-1 1 0 0,-1 1-1 0 0,0 0 1 0 0,0 0 0 0 0,0 0-1 0 0,0 1 1 0 0,0-1 0 0 0,-1 1-1 0 0,1 0 1 0 0,0-1-1 0 0,0 2 1 0 0,0-1 0 0 0,0 0-1 0 0,-4 1 1 0 0,-3 2-524 0 0,0 0 0 0 0,0 1 0 0 0,1 0 0 0 0,-17 9 0 0 0,17-8-1280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2:38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438 113 8664 0 0,'0'0'3856'0'0,"0"-7"-2208"0"0,0 4-1436 0 0,0 0 1 0 0,-1 0 0 0 0,1 0 0 0 0,-1 0 0 0 0,0 0 0 0 0,0 0 0 0 0,0 0-1 0 0,0 1 1 0 0,0-1 0 0 0,-1 0 0 0 0,1 1 0 0 0,-1-1 0 0 0,0 1 0 0 0,1 0 0 0 0,-1-1-1 0 0,0 1 1 0 0,-1 0 0 0 0,1 0 0 0 0,0 0 0 0 0,0 1 0 0 0,-1-1 0 0 0,-2-1-1 0 0,2 1 16 0 0,-1 1 0 0 0,1 0 0 0 0,-1 0 0 0 0,1 0 0 0 0,0 0 0 0 0,-5 0 0 0 0,-5-2 144 0 0,3 1-70 0 0,-5-3 226 0 0,12 4-444 0 0,0-1 1 0 0,0 1 0 0 0,-1 0 0 0 0,1 0 0 0 0,0 1-1 0 0,-1-1 1 0 0,1 1 0 0 0,-5-1 0 0 0,-15-3 145 0 0,-32-8 394 0 0,26 7-435 0 0,26 4-127 0 0,0 1-1 0 0,0 0 1 0 0,0 0-1 0 0,0 0 0 0 0,0 1 1 0 0,0-1-1 0 0,0 1 1 0 0,0-1-1 0 0,0 1 1 0 0,-4 2-1 0 0,-28 15 890 0 0,30-14-904 0 0,1 0 1 0 0,0 0-1 0 0,0 1 1 0 0,0-1-1 0 0,1 1 1 0 0,0 0-1 0 0,0 0 1 0 0,0 0-1 0 0,-3 8 1 0 0,-12 18 241 0 0,8-13-226 0 0,1 0 1 0 0,0 0-1 0 0,1 1 1 0 0,-6 21-1 0 0,10-24 137 0 0,0 1 0 0 0,1-1 0 0 0,1 0 0 0 0,-1 31 0 0 0,4-40-163 0 0,0 0-1 0 0,1 0 0 0 0,2 9 1 0 0,-1-5-111 0 0,0-3 97 0 0,1 0 0 0 0,0 0 0 0 0,0 0 0 0 0,1 0-1 0 0,-1-1 1 0 0,10 10 0 0 0,-10-11 9 0 0,0 0-3 0 0,1 0 0 0 0,-1-1-1 0 0,1 0 1 0 0,9 8 0 0 0,34 26 55 0 0,-28-26-10 0 0,2 0-1 0 0,0-1 1 0 0,35 14 0 0 0,-31-15-10 0 0,-18-7-117 0 0,1-1 0 0 0,-1 0 0 0 0,15 3 0 0 0,-15-4 134 0 0,-1 0 1 0 0,1-1-1 0 0,0 0 1 0 0,0 0-1 0 0,0-1 1 0 0,0 0-1 0 0,0 0 0 0 0,0-1 1 0 0,0 0-1 0 0,10-3 1 0 0,-7 0 118 0 0,1 0 0 0 0,-1-1 0 0 0,16-9 1 0 0,-22 12-141 0 0,0-1 0 0 0,-1-1 1 0 0,0 1-1 0 0,0 0 1 0 0,0-1-1 0 0,0 0 0 0 0,-1 0 1 0 0,1 0-1 0 0,-1-1 1 0 0,4-7-1 0 0,6-13 245 0 0,-1-1-1 0 0,13-45 1 0 0,-20 56-213 0 0,-2 0 1 0 0,0-1-1 0 0,-1 1 0 0 0,-1-1 0 0 0,0 1 1 0 0,-2-23-1 0 0,-2 21-37 0 0,0 1 0 0 0,-1-1 0 0 0,-1 1 0 0 0,0 0 0 0 0,-1 0 0 0 0,-1 1 0 0 0,-10-18 0 0 0,13 27-83 0 0,1 1 0 0 0,-1 0 0 0 0,-1 0 0 0 0,1 0 0 0 0,0 0 1 0 0,-1 0-1 0 0,0 1 0 0 0,0 0 0 0 0,-1 0 0 0 0,1 1 0 0 0,-1-1 0 0 0,0 1 0 0 0,0 0 0 0 0,-12-4 0 0 0,10 5-40 0 0,0-1 1 0 0,-1 1-1 0 0,1 1 0 0 0,-1 0 0 0 0,0 0 0 0 0,1 0 0 0 0,-1 1 0 0 0,0 1 0 0 0,1-1 1 0 0,-17 4-1 0 0,10 3-837 0 0,3-1-1901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2:51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 11056 0 0,'0'0'505'0'0,"1"-8"190"0"0,2 6-193 0 0,-1 0 0 0 0,0 0 0 0 0,1 1 0 0 0,-1-1 1 0 0,1 1-1 0 0,-1-1 0 0 0,1 1 0 0 0,0 0 0 0 0,3-2 0 0 0,29-7 4916 0 0,143-37-2578 0 0,-152 37-2799 0 0,-21 8-49 0 0,-1 0-1 0 0,1 0 1 0 0,0 1-1 0 0,10-2 1 0 0,-9 2-710 0 0,9-1 845 0 0,-6 1-7597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00:34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0 2760 0 0,'-4'2'352'0'0,"-7"1"849"0"0,-28 9 4680 0 0,-20 1-1621 0 0,33-10-2351 0 0,20-3-1409 0 0,0 1 0 0 0,1 0 0 0 0,-1 0 0 0 0,0 0 0 0 0,1 1 0 0 0,-1-1 0 0 0,1 1 0 0 0,-11 6 0 0 0,3-2 123 0 0,12-6-592 0 0,-1 1 0 0 0,0-1-1 0 0,1 1 1 0 0,-1 0-1 0 0,0 0 1 0 0,1 0-1 0 0,-1 0 1 0 0,1 0-1 0 0,0 0 1 0 0,-1 0-1 0 0,1 0 1 0 0,0 1-1 0 0,-2 0 1 0 0,-7 7 819 0 0,9-7-779 0 0,-1-1 0 0 0,0 0 0 0 0,1 0 0 0 0,-1 1 0 0 0,1-1 0 0 0,-1 1 0 0 0,1-1 0 0 0,0 1 0 0 0,-1-1 0 0 0,0 4 0 0 0,1-4-25 0 0,1-1 0 0 0,-1 1 1 0 0,1 0-1 0 0,0 0 0 0 0,0-1 1 0 0,-1 1-1 0 0,1 0 0 0 0,0 0 1 0 0,0 0-1 0 0,0-1 0 0 0,0 1 1 0 0,0 0-1 0 0,0 0 0 0 0,0 0 1 0 0,0-1-1 0 0,0 1 0 0 0,0 0 0 0 0,0 0 1 0 0,1-1-1 0 0,-1 1 0 0 0,0 0 1 0 0,0 0-1 0 0,2 1 0 0 0,-1 0 15 0 0,0 0-1 0 0,1 0 1 0 0,0-1-1 0 0,-1 1 1 0 0,1 0-1 0 0,0-1 0 0 0,0 1 1 0 0,2 1-1 0 0,3 1 42 0 0,0 0 1 0 0,1-1-1 0 0,-1 1 0 0 0,9 1 0 0 0,33 7 543 0 0,0-2 0 0 0,68 5 0 0 0,-39-7-632 0 0,13 1 686 0 0,180-5-1 0 0,88-39 1060 0 0,-296 28-1521 0 0,20-3 340 0 0,-77 10-590 0 0,-2 0 25 0 0,-3 0 128 0 0,-1-1-73 0 0,3-3-42 0 0,-3 2 23 0 0,-3-7 979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2:52.2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 1 4608 0 0,'-19'13'-85'0'0,"17"-11"1000"0"0,-1 1 0 0 0,1-1 0 0 0,0 1 0 0 0,0-1 0 0 0,0 1 0 0 0,0 0 0 0 0,0 0 0 0 0,1 0 0 0 0,-1 0 0 0 0,1 0 0 0 0,0 0 0 0 0,0 0 0 0 0,0 0 0 0 0,0 0 0 0 0,0 5 0 0 0,1 55 1996 0 0,-11 242-458 0 0,-1-204-2275 0 0,-50 325 446 0 0,4-183 258 0 0,17-82-32 0 0,34-135-712 0 0,0 1 29 0 0,-13 57 437 0 0,19-76-513 0 0,0 1 1 0 0,0 0-1 0 0,1 0 1 0 0,0-1-1 0 0,0 1 1 0 0,1 0-1 0 0,2 11 1 0 0,-2-18-67 0 0,0 0 1 0 0,-1 0-1 0 0,1 0 0 0 0,0 0 1 0 0,0 0-1 0 0,0 0 1 0 0,0-1-1 0 0,0 1 0 0 0,0 0 1 0 0,1-1-1 0 0,-1 1 1 0 0,1-1-1 0 0,-1 1 0 0 0,1-1 1 0 0,-1 0-1 0 0,1 1 1 0 0,0-1-1 0 0,0 0 0 0 0,-1 0 1 0 0,1 0-1 0 0,0 0 1 0 0,0-1-1 0 0,0 1 0 0 0,0 0 1 0 0,0-1-1 0 0,0 0 1 0 0,0 1-1 0 0,5-1 1 0 0,3 0 47 0 0,0 0 1 0 0,1-1-1 0 0,-1-1 1 0 0,17-3 0 0 0,-10 1-10 0 0,10-1-290 0 0,1 1 1 0 0,-1 1-1 0 0,1 2 1 0 0,0 1-1 0 0,-1 1 1 0 0,1 1-1 0 0,-1 1 0 0 0,1 2 1 0 0,30 9-1 0 0,45 24-4251 0 0,-70-24 2530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2:54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1 4832 0 0,'0'0'223'0'0,"-10"8"26"0"0,2-5 358 0 0,-5 4 3583 0 0,-16-1-2617 0 0,20-6-845 0 0,1 1 0 0 0,0 0-1 0 0,0 0 1 0 0,0 1-1 0 0,0 0 1 0 0,-13 6-1 0 0,18-7-298 0 0,0 0-1 0 0,-1 0 0 0 0,1 0 0 0 0,0 0 0 0 0,-1-1 1 0 0,-5 1 1739 0 0,10-1-1948 0 0,8 2 47 0 0,0-2 1 0 0,0 1-1 0 0,0-1 1 0 0,13-2-1 0 0,9 1 120 0 0,90 6-313 0 0,36-1-46 0 0,45-7-28 0 0,14 20 290 0 0,-56-2 54 0 0,53 8 426 0 0,2 1-166 0 0,-19-9-604 0 0,115 3 0 0 0,-31-10 1332 0 0,-95 10-608 0 0,-165-16-712 0 0,-1-1-1 0 0,1 0 1 0 0,-1-1-1 0 0,1-2 0 0 0,-1 0 1 0 0,0-1-1 0 0,0 0 1 0 0,0-2-1 0 0,23-8 1 0 0,-28 8 125 0 0,0-1 125 0 0,1 0-1 0 0,19-12 0 0 0,-12 7 479 0 0,-21 11-600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4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1 651 6912 0 0,'0'0'2089'0'0,"2"-13"2552"0"0,0 5-3893 0 0,0 0 1 0 0,1 0-1 0 0,0 0 0 0 0,0 1 0 0 0,0-1 0 0 0,1 1 1 0 0,1 0-1 0 0,6-10 0 0 0,50-53 295 0 0,-35 42-319 0 0,2-3-410 0 0,2 2 0 0 0,1 1 0 0 0,40-28 0 0 0,-55 46-201 0 0,1 0-1 0 0,0 2 0 0 0,23-9 1 0 0,9-4 143 0 0,-30 12-209 0 0,0 1 0 0 0,1 1 0 0 0,0 1 0 0 0,0 1 0 0 0,0 0 1 0 0,1 2-1 0 0,0 0 0 0 0,0 1 0 0 0,0 1 0 0 0,-1 1 1 0 0,1 1-1 0 0,29 5 0 0 0,-36-4 117 0 0,-1 0 1 0 0,24-2 0 0 0,-22 0 110 0 0,-25-12-187 0 0,3 6-88 0 0,-1 0 0 0 0,0 1-1 0 0,0 0 1 0 0,-10-4 0 0 0,-7-5 40 0 0,-79-53 1017 0 0,73 47-1098 0 0,31 19 44 0 0,0 1 0 0 0,0 0 0 0 0,-1 0 0 0 0,1 0 0 0 0,0-1 1 0 0,0 1-1 0 0,0 0 0 0 0,0 0 0 0 0,-1 0 0 0 0,1-1 0 0 0,0 1 0 0 0,0 0 0 0 0,0 0 1 0 0,0-1-1 0 0,0 1 0 0 0,0 0 0 0 0,0 0 0 0 0,0-1 0 0 0,0 1 0 0 0,0 0 0 0 0,0 0 0 0 0,0-1 1 0 0,0 1-1 0 0,0 0 0 0 0,0 0 0 0 0,0-1 0 0 0,0 1 0 0 0,0 0 0 0 0,0 0 0 0 0,0-1 1 0 0,0 1-1 0 0,0 0 0 0 0,1 0 0 0 0,-1 0 0 0 0,0-1 0 0 0,0 1 0 0 0,0 0 0 0 0,0 0 0 0 0,1-1 1 0 0,6-5 24 0 0,3 0-16 0 0,1 1 0 0 0,-1 0 0 0 0,1 0 0 0 0,1 1 0 0 0,15-3 0 0 0,61-8 44 0 0,-73 13-45 0 0,-3 0 4 0 0,0 0-1 0 0,0 1 0 0 0,0 1 1 0 0,14 1-1 0 0,-25-1-4 0 0,0 0 0 0 0,-1 0 0 0 0,1 0 0 0 0,0 1 0 0 0,0-1 0 0 0,0 0 0 0 0,-1 0 0 0 0,1 1 0 0 0,0-1 0 0 0,-1 0 0 0 0,1 1 0 0 0,0-1 0 0 0,-1 1 0 0 0,1-1 0 0 0,0 1 0 0 0,-1-1 0 0 0,1 1 0 0 0,-1-1 0 0 0,1 1 0 0 0,-1-1 0 0 0,1 1 0 0 0,-1 0 0 0 0,0-1 0 0 0,1 2 0 0 0,0 0 7 0 0,-1-1 0 0 0,0 0 1 0 0,0 1-1 0 0,0-1 1 0 0,0 0-1 0 0,0 1 1 0 0,0-1-1 0 0,0 0 0 0 0,-1 1 1 0 0,1-1-1 0 0,0 0 1 0 0,-1 1-1 0 0,0 0 1 0 0,-1 3-3 0 0,0 0 1 0 0,-1 0-1 0 0,0 0 1 0 0,0-1-1 0 0,0 1 1 0 0,-5 4-1 0 0,-98 93-15 0 0,58-55 36 0 0,-33 36-1881 0 0,68-69-648 0 0,3-2-6025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5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10 193 11952 0 0,'0'0'1082'0'0,"-4"-6"-868"0"0,3 4 5 0 0,0 0-1 0 0,1 1 1 0 0,-1-1 0 0 0,0 0 0 0 0,1 0 0 0 0,-1 0 0 0 0,1 1 0 0 0,0-1 0 0 0,-1 0 0 0 0,1 0 0 0 0,0 0-1 0 0,0 0 1 0 0,0 0 0 0 0,0 0 0 0 0,1 0 0 0 0,-1 1 0 0 0,0-1 0 0 0,1 0 0 0 0,-1 0 0 0 0,1 0 0 0 0,0 0 0 0 0,0 1-1 0 0,0-1 1 0 0,-1 0 0 0 0,2 1 0 0 0,-1-1 0 0 0,1-1 0 0 0,4-3 215 0 0,-1 0 0 0 0,1 1 1 0 0,1-1-1 0 0,12-7 0 0 0,-3 1-21 0 0,-3 1-225 0 0,2 1 0 0 0,-1 0 1 0 0,1 0-1 0 0,1 2 0 0 0,-1 0 0 0 0,1 1 1 0 0,1 0-1 0 0,28-7 0 0 0,-44 14-185 0 0,1 0 0 0 0,-1-1 0 0 0,0 1 0 0 0,1 0 0 0 0,-1 0 0 0 0,0 0 0 0 0,1 0-1 0 0,-1 0 1 0 0,1 0 0 0 0,-1 0 0 0 0,0 0 0 0 0,1 0 0 0 0,-1 1 0 0 0,0-1 0 0 0,1 1-1 0 0,-1-1 1 0 0,0 1 0 0 0,0-1 0 0 0,1 1 0 0 0,-1 0 0 0 0,0-1 0 0 0,0 1 0 0 0,0 0 0 0 0,0 0-1 0 0,0 0 1 0 0,0 0 0 0 0,0 0 0 0 0,0 0 0 0 0,0 0 0 0 0,-1 1 0 0 0,1-1 0 0 0,0 0 0 0 0,-1 0-1 0 0,1 0 1 0 0,-1 1 0 0 0,1-1 0 0 0,-1 0 0 0 0,1 1 0 0 0,-1-1 0 0 0,0 0 0 0 0,0 1 0 0 0,0-1-1 0 0,0 1 1 0 0,0-1 0 0 0,0 0 0 0 0,0 1 0 0 0,0-1 0 0 0,-1 1 0 0 0,1-1 0 0 0,0 0 0 0 0,-1 0-1 0 0,1 1 1 0 0,-2 1 0 0 0,-13 32 474 0 0,-1 1 1 0 0,-38 57-1 0 0,51-88-425 0 0,-17 27 34 0 0,-22 54-1 0 0,41-85-265 0 0,1 1 0 0 0,0 0 1 0 0,0 0-1 0 0,0-1 0 0 0,0 1 1 0 0,0 0-1 0 0,0 0 0 0 0,0-1 0 0 0,0 1 1 0 0,1 0-1 0 0,-1 0 0 0 0,1-1 1 0 0,-1 1-1 0 0,1 0 0 0 0,1 1 0 0 0,-1 0-140 0 0,2 3-863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5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 5984 0 0,'0'0'4'0'0,"-2"2"50"0"0,0 0 0 0 0,-1 1-1 0 0,1-2 1 0 0,-1 1 0 0 0,0 0-1 0 0,1 0 1 0 0,-1-1-1 0 0,0 0 1 0 0,0 1 0 0 0,0-1-1 0 0,-4 1 1 0 0,4-1 1278 0 0,1-1 0 0 0,0 1 1 0 0,-1 0-1 0 0,-10 7 9792 0 0,14-9-11107 0 0,-1 0 0 0 0,0 1 0 0 0,0-1 0 0 0,0 1 0 0 0,0-1 0 0 0,0 1 0 0 0,1-1 0 0 0,-1 0 0 0 0,0 1 0 0 0,0-1 0 0 0,1 1 0 0 0,-1-1 0 0 0,0 1 0 0 0,1-1 0 0 0,-1 1 0 0 0,1 0 0 0 0,-1-1 0 0 0,1 1 0 0 0,-1-1 0 0 0,1 1 0 0 0,10-6-1718 0 0,-2 2-3111 0 0,4-5-2461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5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0 335 3224 0 0,'11'-7'8926'0'0,"-6"3"-7954"0"0,0 0 1 0 0,0 1-1 0 0,0-1 0 0 0,1 1 0 0 0,7-4 0 0 0,17-9 74 0 0,-14 4-621 0 0,6-3 7 0 0,-1-1 1 0 0,-1-1-1 0 0,0-1 0 0 0,23-27 0 0 0,-15 13-125 0 0,-17 21-204 0 0,13-18 0 0 0,-21 25-86 0 0,-1 0-1 0 0,1 0 1 0 0,-1 0-1 0 0,0 0 1 0 0,0-1-1 0 0,0 1 1 0 0,-1-1-1 0 0,2-8 1 0 0,-2 11-7 0 0,-1 1 0 0 0,0-1 0 0 0,0 0 0 0 0,0 1 0 0 0,0-1 1 0 0,0 1-1 0 0,0-1 0 0 0,-1 1 0 0 0,1-1 0 0 0,-1 1 0 0 0,1-1 1 0 0,-1 1-1 0 0,1-1 0 0 0,-1 1 0 0 0,0 0 0 0 0,1-1 0 0 0,-1 1 1 0 0,0 0-1 0 0,0-1 0 0 0,0 1 0 0 0,0 0 0 0 0,0 0 0 0 0,0 0 0 0 0,-1 0 1 0 0,1 0-1 0 0,0 0 0 0 0,0 0 0 0 0,-1 1 0 0 0,1-1 0 0 0,-1 0 1 0 0,1 1-1 0 0,0-1 0 0 0,-1 1 0 0 0,1-1 0 0 0,-3 1 0 0 0,1-1 22 0 0,-1 0-1 0 0,1 1 0 0 0,-1 0 1 0 0,1 0-1 0 0,-1 0 0 0 0,0 0 1 0 0,1 0-1 0 0,-1 1 1 0 0,1-1-1 0 0,-1 1 0 0 0,1 0 1 0 0,-1 0-1 0 0,1 0 0 0 0,-6 4 1 0 0,-4 2 186 0 0,1 1 0 0 0,0 1 1 0 0,1 0-1 0 0,0 0 1 0 0,0 1-1 0 0,-16 20 0 0 0,23-24-138 0 0,-1 1 0 0 0,1-1-1 0 0,1 1 1 0 0,-1-1-1 0 0,1 1 1 0 0,1 0 0 0 0,-1 0-1 0 0,1 0 1 0 0,0 0 0 0 0,1 1-1 0 0,-1-1 1 0 0,1 1-1 0 0,1-1 1 0 0,0 1 0 0 0,0 7-1 0 0,1-11-85 0 0,-1 0 0 0 0,1-1 0 0 0,0 1 0 0 0,0-1 0 0 0,1 1 0 0 0,-1-1 0 0 0,1 0 1 0 0,-1 1-1 0 0,1-1 0 0 0,0 0 0 0 0,0 0 0 0 0,0 0 0 0 0,1 0 0 0 0,-1-1 0 0 0,1 1 0 0 0,0-1 0 0 0,-1 1 0 0 0,1-1 0 0 0,0 0 0 0 0,0 0 0 0 0,1 0 0 0 0,5 2 0 0 0,-2-1 5 0 0,1 0 0 0 0,0 0 0 0 0,-1-1 0 0 0,1 0 0 0 0,0 0 0 0 0,0-1 0 0 0,1 0-1 0 0,-1-1 1 0 0,11 0 0 0 0,0-2-626 0 0,-1-1 0 0 0,0-1 0 0 0,0 0 1 0 0,-1-2-1 0 0,1 0 0 0 0,-1 0 0 0 0,0-2 0 0 0,-1 0 0 0 0,21-14 0 0 0,-13 5-1064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6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6 13616 0 0,'0'0'1238'0'0,"-1"1"-1020"0"0,-1 0-328 0 0,-9 4 3855 0 0,12 4-965 0 0,-1-7-3050 0 0,2 3 572 0 0,0 0 1 0 0,0 1 0 0 0,0-1-1 0 0,1 0 1 0 0,-1 0 0 0 0,1-1 0 0 0,1 1-1 0 0,3 5 1 0 0,6 4 156 0 0,16 14 0 0 0,-17-17-357 0 0,-1 0 1 0 0,13 17-1 0 0,-11-11-15 0 0,16 17 1 0 0,-24-29-375 0 0,1 1 1 0 0,0-1-1 0 0,0 0 0 0 0,1 0 0 0 0,-1-1 1 0 0,9 5-1 0 0,-13-8 79 0 0,-1-1 0 0 0,0 1 0 0 0,1-1-1 0 0,-1 1 1 0 0,0-1 0 0 0,1 1 0 0 0,-1-1 0 0 0,1 0 0 0 0,-1 0 0 0 0,1 0-1 0 0,-1 1 1 0 0,0-1 0 0 0,1-1 0 0 0,-1 1 0 0 0,1 0 0 0 0,-1 0 0 0 0,2-1-1 0 0,6-4-1411 0 0</inkml:trace>
  <inkml:trace contextRef="#ctx0" brushRef="#br0" timeOffset="1">327 6 2760 0 0,'-13'-3'205'0'0,"12"3"-140"0"0,-1-1-1 0 0,1 1 1 0 0,-1-1-1 0 0,0 1 1 0 0,1 0 0 0 0,-1-1-1 0 0,0 1 1 0 0,-2 0 0 0 0,-2 2 1868 0 0,-1-1 0 0 0,1 1 0 0 0,0 0 0 0 0,0 0 0 0 0,-6 3 0 0 0,-14 8 2243 0 0,20-10-4184 0 0,-4 3 392 0 0,-1 1 0 0 0,1 0 1 0 0,1 0-1 0 0,-1 1 0 0 0,1 1 0 0 0,-9 10 1 0 0,-45 60 51 0 0,40-47-300 0 0,14-21-123 0 0,1 1 0 0 0,0 0 0 0 0,1 0 0 0 0,-11 26-1 0 0,16-35-27 0 0,1 0-105 0 0,0 1 0 0 0,0-1 0 0 0,0 0-1 0 0,0 0 1 0 0,0 0 0 0 0,0 6-1 0 0,1-8 86 0 0,0-1-1 0 0,0 0 0 0 0,0 1 0 0 0,0-1 0 0 0,0 0 1 0 0,1 1-1 0 0,-1-1 0 0 0,0 1 0 0 0,0-1 0 0 0,0 0 1 0 0,0 1-1 0 0,0-1 0 0 0,1 0 0 0 0,-1 1 0 0 0,0-1 0 0 0,0 0 1 0 0,1 0-1 0 0,-1 1 0 0 0,0-1 0 0 0,0 0 0 0 0,1 0 1 0 0,-1 1-1 0 0,0-1 0 0 0,1 0 0 0 0,0 0 0 0 0,0 1-63 0 0,0-1 0 0 0,0 0-1 0 0,0 0 1 0 0,0 0-1 0 0,1 0 1 0 0,-1 0 0 0 0,0 0-1 0 0,0 0 1 0 0,0 0 0 0 0,1-1-1 0 0,-1 1 1 0 0,2-1-1 0 0,13-5-4809 0 0,3-2-1413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6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57 8288 0 0,'3'-40'960'0'0,"-3"23"10759"0"0,0 19-10833 0 0,-1 3-660 0 0,0 0 0 0 0,0 0 0 0 0,0 0 0 0 0,1 0 0 0 0,0 1 0 0 0,0 5 0 0 0,0 14-7 0 0,-1 18-69 0 0,1 0-1 0 0,2 1 1 0 0,2-1 0 0 0,2 0 0 0 0,17 61 0 0 0,-14-75-1330 0 0,16 37 1 0 0,-19-56-840 0 0</inkml:trace>
  <inkml:trace contextRef="#ctx0" brushRef="#br0" timeOffset="1">6 355 9672 0 0,'-1'0'79'0'0,"1"-1"0"0"0,-1 1 0 0 0,1-1 0 0 0,0 1 0 0 0,-1 0 0 0 0,1-1-1 0 0,0 1 1 0 0,-1-1 0 0 0,1 1 0 0 0,0-1 0 0 0,-1 1 0 0 0,1-1 0 0 0,0 1 0 0 0,0-1 0 0 0,0 1 0 0 0,0-1 0 0 0,-1 1 0 0 0,1-1 0 0 0,0 1 0 0 0,0-1 0 0 0,0 1 0 0 0,0-1 0 0 0,0 1 0 0 0,0-1 0 0 0,0 1 0 0 0,1-1 0 0 0,-1 1 0 0 0,0-1 0 0 0,0 0 0 0 0,0 1 0 0 0,0-1 0 0 0,1 1 0 0 0,-1 0 0 0 0,0-1 0 0 0,1 1 0 0 0,-1-1-1 0 0,0 1 1 0 0,1-1 0 0 0,-1 1 0 0 0,0 0 0 0 0,1-1 0 0 0,-1 1 0 0 0,1-1 0 0 0,8-2 2292 0 0,0 0-1 0 0,1 1 1 0 0,13-2-1 0 0,55 0-1975 0 0,-29 3-7 0 0,-3 1-1705 0 0,1-1-5393 0 0,-23-2 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6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80 135 3224 0 0,'1'1'3963'0'0,"5"1"-1814"0"0,-5-1-1630 0 0,1-1 0 0 0,-1 0 0 0 0,1 0 0 0 0,-1 0 1 0 0,0 0-1 0 0,1 0 0 0 0,-1 0 0 0 0,0 0 0 0 0,1-1 0 0 0,-1 1 1 0 0,3-1-1 0 0,14-10 2382 0 0,-11 4-2292 0 0,-1 0 1 0 0,10-11-1 0 0,-13 15-283 0 0,-1 0-238 0 0,0-1 1 0 0,0 1-1 0 0,0 0 1 0 0,0-1-1 0 0,0 1 0 0 0,-1-1 1 0 0,1 0-1 0 0,-1 0 1 0 0,0 1-1 0 0,0-1 1 0 0,-1 0-1 0 0,1 0 1 0 0,-1 0-1 0 0,0 0 1 0 0,0 0-1 0 0,0 0 1 0 0,0 0-1 0 0,-1 0 1 0 0,-1-4-1 0 0,2 7-73 0 0,0 1-1 0 0,0-1 1 0 0,-1 0 0 0 0,1 1-1 0 0,0-1 1 0 0,-1 0-1 0 0,1 1 1 0 0,-1-1 0 0 0,1 1-1 0 0,-1-1 1 0 0,1 1 0 0 0,-1-1-1 0 0,0 1 1 0 0,1-1-1 0 0,-1 1 1 0 0,0-1 0 0 0,1 1-1 0 0,-1 0 1 0 0,0-1 0 0 0,1 1-1 0 0,-1 0 1 0 0,-1-1-1 0 0,0 1 24 0 0,0 0-1 0 0,0 0 0 0 0,1 0 0 0 0,-1 0 0 0 0,0 1 0 0 0,0-1 0 0 0,0 0 0 0 0,1 1 0 0 0,-4 0 0 0 0,1 1 55 0 0,-1 0 1 0 0,1 0-1 0 0,0 0 1 0 0,0 1 0 0 0,0-1-1 0 0,-6 6 1 0 0,-2 4 95 0 0,1 0 0 0 0,0 1 1 0 0,1 0-1 0 0,0 1 1 0 0,1 0-1 0 0,0 1 0 0 0,1 0 1 0 0,1 0-1 0 0,-5 17 1 0 0,11-29-176 0 0,0-1 1 0 0,1 1 0 0 0,-1 0 0 0 0,1 0 0 0 0,-1 0 0 0 0,1 0 0 0 0,0 0 0 0 0,1 0 0 0 0,-1 0 0 0 0,0 0 0 0 0,1 0 0 0 0,0 0 0 0 0,-1 0-1 0 0,1 0 1 0 0,2 3 0 0 0,-2-4-61 0 0,0 0-1 0 0,0-1 1 0 0,0 1 0 0 0,0 0-1 0 0,0 0 1 0 0,1 0-1 0 0,-1-1 1 0 0,1 1-1 0 0,-1-1 1 0 0,1 1 0 0 0,0-1-1 0 0,0 1 1 0 0,-1-1-1 0 0,1 0 1 0 0,0 0-1 0 0,0 0 1 0 0,0 0 0 0 0,0 0-1 0 0,1-1 1 0 0,1 1-1 0 0,22 3-2734 0 0,-9-3-2811 0 0,-3-1-1527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7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0 566 3224 0 0,'0'0'12422'0'0,"7"-12"-9446"0"0,22-48-106 0 0,9-27-435 0 0,-21 48-1314 0 0,-13 30-1056 0 0,0 1 0 0 0,-1 0 0 0 0,1-1 0 0 0,-1 0-1 0 0,-1 0 1 0 0,0 0 0 0 0,2-18 0 0 0,-7 34-65 0 0,2-6 0 0 0,0 0 0 0 0,0 0 0 0 0,1 1 0 0 0,-1-1 0 0 0,0 0 0 0 0,1 0 0 0 0,-1 1 0 0 0,1-1 0 0 0,0 1 0 0 0,-1-1 0 0 0,1 2 0 0 0,-1 18 0 0 0,0-16 0 0 0,1 0 0 0 0,-1 0 0 0 0,1 0 0 0 0,1 0 0 0 0,-1 0 0 0 0,2 8 0 0 0,-1-10 0 0 0,0 1 0 0 0,0-1 1 0 0,0 0-1 0 0,1 0 0 0 0,-1 1 0 0 0,1-1 0 0 0,0 0 0 0 0,0 0 0 0 0,3 3 1 0 0,-4-4-2 0 0,1-1 0 0 0,0 0 0 0 0,-1 1 0 0 0,1-1 0 0 0,0 0 0 0 0,0 0 0 0 0,0 0 0 0 0,0 0 0 0 0,0 0 0 0 0,1 0 0 0 0,-1-1 0 0 0,0 1 0 0 0,0-1 0 0 0,0 1 0 0 0,3-1 0 0 0,4 0-121 0 0,-1 0 1 0 0,0 0-1 0 0,0-1 1 0 0,0 0-1 0 0,0 0 1 0 0,0-1-1 0 0,0 0 1 0 0,0-1 0 0 0,-1 0-1 0 0,1 0 1 0 0,11-7-1 0 0,-5 1-642 0 0,1-1-1 0 0,-1 0 1 0 0,-1-1-1 0 0,16-16 1 0 0,-24 24 88 0 0,-3 4 233 0 0,-5 7 320 0 0,-4 6 387 0 0,0 0 0 0 0,0 1 0 0 0,2 0 0 0 0,-1 0 0 0 0,2 0 0 0 0,0 1 0 0 0,-2 26 0 0 0,6-38-93 0 0,-1 0-1 0 0,1 0 0 0 0,1 1 0 0 0,-1-1 1 0 0,1 0-1 0 0,-1 0 0 0 0,1 0 0 0 0,2 6 0 0 0,-2-6 26 0 0,0-3-126 0 0,0-1-1 0 0,0 1 0 0 0,0-1 0 0 0,0 1 1 0 0,0 0-1 0 0,0-1 0 0 0,0 0 0 0 0,0 1 0 0 0,0-1 1 0 0,1 0-1 0 0,-1 1 0 0 0,0-1 0 0 0,0 0 1 0 0,2 0-1 0 0,1 0 3 0 0,0-1 0 0 0,0 0 1 0 0,0 0-1 0 0,0 0 0 0 0,-1 0 0 0 0,1-1 0 0 0,0 1 1 0 0,-1-1-1 0 0,1 0 0 0 0,-1 0 0 0 0,0 0 1 0 0,1-1-1 0 0,4-4 0 0 0,3-4 115 0 0,0 0 1 0 0,10-15-1 0 0,-1 2-179 0 0,-2-2-1 0 0,0 0 0 0 0,-2-1 1 0 0,-1 0-1 0 0,22-55 0 0 0,-25 46 65 0 0,14-44-216 0 0,-23 70 317 0 0,-1 0 1 0 0,-1-1 0 0 0,0 0-1 0 0,0 1 1 0 0,-2-21 0 0 0,1 28-58 0 0,-1 0 0 0 0,0-1 0 0 0,0 1 0 0 0,1 0-1 0 0,-2 0 1 0 0,1 0 0 0 0,0-1 0 0 0,-1 1 0 0 0,-1-3 0 0 0,2 5-94 0 0,1 1 0 0 0,-1-1 0 0 0,1 0 0 0 0,-1 1 0 0 0,1-1 0 0 0,-1 1 0 0 0,0-1-1 0 0,1 1 1 0 0,-1-1 0 0 0,0 1 0 0 0,1-1 0 0 0,-1 1 0 0 0,0-1 0 0 0,0 1-1 0 0,1 0 1 0 0,-1-1 0 0 0,0 1 0 0 0,0 0 0 0 0,0 0 0 0 0,1 0 0 0 0,-1 0 0 0 0,0-1-1 0 0,0 1 1 0 0,0 0 0 0 0,0 0 0 0 0,1 1 0 0 0,-1-1 0 0 0,0 0 0 0 0,0 0-1 0 0,0 0 1 0 0,1 0 0 0 0,-1 1 0 0 0,0-1 0 0 0,0 0 0 0 0,1 1 0 0 0,-1-1 0 0 0,0 1-1 0 0,0-1 1 0 0,0 2 0 0 0,-8 5-52 0 0,1 1 0 0 0,0 0 0 0 0,1 0-1 0 0,-1 1 1 0 0,2 0 0 0 0,-1 0 0 0 0,1 1 0 0 0,1-1-1 0 0,0 2 1 0 0,-6 15 0 0 0,1 4-244 0 0,0 0 1 0 0,-6 47-1 0 0,14-64-118 0 0,0 0 1 0 0,1 0-1 0 0,1 0 0 0 0,0 0 1 0 0,1 0-1 0 0,0 0 0 0 0,6 23 0 0 0,-4-24-1951 0 0,1-1-1 0 0,7 17 0 0 0,3-3-5077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00:36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19 3224 0 0,'-14'2'312'0'0,"-27"8"3610"0"0,27-8-733 0 0,10-1-2752 0 0,0 0 0 0 0,1-1 0 0 0,-1 0 0 0 0,0 0 0 0 0,0 0 0 0 0,0 0 0 0 0,-3-1 1 0 0,1 0 16 0 0,5 1-298 0 0,0-1 1 0 0,0 1 0 0 0,0 0-1 0 0,0 0 1 0 0,0-1 0 0 0,1 1-1 0 0,-1 0 1 0 0,0-1 0 0 0,0 1-1 0 0,0-1 1 0 0,0 1 0 0 0,1-1-1 0 0,-1 1 1 0 0,0-1 0 0 0,0 1-1 0 0,1-1 1 0 0,-1 0 0 0 0,0 0-1 0 0,1 1 1 0 0,-2-3-1 0 0,2 3-8 0 0,0 0 0 0 0,-1 0 0 0 0,1-1 0 0 0,0 1 0 0 0,0 0 0 0 0,0-1 0 0 0,-1 1 0 0 0,1 0 0 0 0,0 0 0 0 0,0-1 0 0 0,0 1 0 0 0,0 0 0 0 0,-1-1 0 0 0,1 1 0 0 0,0 0 0 0 0,0-1 0 0 0,0 1 0 0 0,0 0 0 0 0,0-1 0 0 0,0 1 0 0 0,0 0 0 0 0,0-1 0 0 0,0 1 0 0 0,0 0 0 0 0,0-1 0 0 0,0 1 0 0 0,0 0 0 0 0,0-1 0 0 0,1 1 0 0 0,-1 0 0 0 0,0-1 0 0 0,0 1 0 0 0,0-1 0 0 0,1 1-39 0 0,0-1 1 0 0,0 0 0 0 0,0 1-1 0 0,0-1 1 0 0,-1 1 0 0 0,1-1-1 0 0,0 1 1 0 0,0-1 0 0 0,0 1-1 0 0,0 0 1 0 0,2-1 0 0 0,29-2 230 0 0,-15 4-95 0 0,-1 1-1 0 0,24 5 0 0 0,20 2 119 0 0,150 10 581 0 0,-57-6-303 0 0,94 4 429 0 0,-93-11-459 0 0,-1 0-118 0 0,-85-5-280 0 0,59-1 214 0 0,-16-1 8 0 0,8 1 332 0 0,-8-5-299 0 0,-104 4-417 0 0,1 1 0 0 0,0-2-1 0 0,11-2 1 0 0,-13 4-5 0 0,1-2 228 0 0,-7 1-146 0 0,1 1-75 0 0,-1-1-56 0 0,1 1-1 0 0,-1-1 1 0 0,0 1 0 0 0,0-1-1 0 0,1 1 1 0 0,-1-1-1 0 0,0 1 1 0 0,0-1-1 0 0,1 0 1 0 0,-1 1-1 0 0,0-1 1 0 0,0 1-1 0 0,0-1 1 0 0,0 0 0 0 0,0 1-1 0 0,0-1 1 0 0,0 1-1 0 0,0-1 1 0 0,0 0-1 0 0,0 1 1 0 0,-1-1-1 0 0,1 1 1 0 0,0-2 0 0 0,-7-12-729 0 0,6 13 518 0 0,-6-16-2388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8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1 780 10224 0 0,'0'0'2033'0'0,"12"-9"-1290"0"0,-9 6-493 0 0,0 0 1 0 0,0-1-1 0 0,0 1 1 0 0,0-1-1 0 0,-1 0 1 0 0,0 0-1 0 0,0 0 1 0 0,0 0-1 0 0,2-5 1 0 0,11-43 1826 0 0,-7 18-1149 0 0,3-1-318 0 0,1-7 186 0 0,22-49 1 0 0,47-124 828 0 0,-39 92-676 0 0,-9 43-149 0 0,-16 48-394 0 0,-16 30-383 0 0,0 0 0 0 0,0 0 0 0 0,0 0 0 0 0,0 1 0 0 0,1-1 0 0 0,-1 0 0 0 0,1 1 1 0 0,-1-1-1 0 0,1 1 0 0 0,0 0 0 0 0,0 0 0 0 0,-1 0 0 0 0,1-1 0 0 0,4 0 0 0 0,-5 2-17 0 0,0 0-1 0 0,1 0 1 0 0,-1 0-1 0 0,0 0 1 0 0,0 0 0 0 0,0 1-1 0 0,1-1 1 0 0,-1 0-1 0 0,0 1 1 0 0,0-1-1 0 0,0 1 1 0 0,0-1-1 0 0,0 1 1 0 0,0 0-1 0 0,0-1 1 0 0,0 1 0 0 0,0 0-1 0 0,0 0 1 0 0,0 0-1 0 0,0-1 1 0 0,-1 1-1 0 0,1 0 1 0 0,1 2-1 0 0,1 1-2 0 0,-1 0-1 0 0,1 1 0 0 0,-1-1 0 0 0,3 7 0 0 0,10 28-1 0 0,12 31-55 0 0,-3 0 17 0 0,21 74 166 0 0,-36-108-62 0 0,-1 0 0 0 0,3 39 0 0 0,-7-35-67 0 0,-1-17 6 0 0,0 41-1 0 0,-3-35 19 0 0,0-17-322 0 0,-1 0 1 0 0,0 1-1 0 0,-4 22 0 0 0,1-26-1535 0 0,-3-3-3564 0 0,-6-3-1856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8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3 113 5064 0 0,'-3'-10'8748'0'0,"11"6"-6077"0"0,32-16 3503 0 0,55-22-4057 0 0,-74 35-2009 0 0,0 0-1 0 0,1 1 1 0 0,40-4 0 0 0,-33 6-2020 0 0,37 1 1 0 0,-51 3 136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8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0 429 13504 0 0,'0'0'2740'0'0,"4"-9"-898"0"0,6-13-713 0 0,-8 19-956 0 0,-1-1 1 0 0,1 1-1 0 0,-1-1 0 0 0,1 1 1 0 0,0-6-1 0 0,-1 6-80 0 0,0 1 0 0 0,0-1-1 0 0,0 1 1 0 0,0-1-1 0 0,0 1 1 0 0,2-3-1 0 0,5-10 292 0 0,3-14 315 0 0,13-39 352 0 0,-20 50-773 0 0,2-2 227 0 0,0 0 0 0 0,14-31 0 0 0,-12 131-416 0 0,-7-66-89 0 0,-1 1 0 0 0,4 15 0 0 0,-3-24 0 0 0,1 0 0 0 0,-1-1 0 0 0,1 1 0 0 0,0 0 0 0 0,0-1 0 0 0,1 1 0 0 0,5 9 0 0 0,-7-14 16 0 0,0 0-1 0 0,0 0 0 0 0,0 1 1 0 0,0-1-1 0 0,0 0 0 0 0,0 0 1 0 0,0 0-1 0 0,0 0 0 0 0,0 0 1 0 0,0 0-1 0 0,1 0 1 0 0,-1 0-1 0 0,0-1 0 0 0,1 1 1 0 0,-1 0-1 0 0,0-1 0 0 0,1 1 1 0 0,-1-1-1 0 0,1 0 0 0 0,-1 1 1 0 0,1-1-1 0 0,-1 0 1 0 0,1 0-1 0 0,-1 0 0 0 0,1 0 1 0 0,0 0-1 0 0,-1 0 0 0 0,1 0 1 0 0,-1-1-1 0 0,0 1 0 0 0,1-1 1 0 0,-1 1-1 0 0,1-1 1 0 0,-1 1-1 0 0,3-2 0 0 0,2-2 76 0 0,-1 0 0 0 0,0-1-1 0 0,0 1 1 0 0,0-1 0 0 0,0 0-1 0 0,7-11 1 0 0,15-22-212 0 0,21-43 0 0 0,0 0-3119 0 0,-24 43-1218 0 0,-11 21-2373 0 0</inkml:trace>
  <inkml:trace contextRef="#ctx0" brushRef="#br0" timeOffset="1">495 0 16384 0 0,'-3'7'801'0'0,"-5"13"-42"0"0,-2 5-58 0 0,-26 45 0 0 0,26-53-57 0 0,1 0 0 0 0,-6 19 0 0 0,13-27-1212 0 0,10-12-5290 0 0,4-6-530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9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30 16040 0 0,'8'-15'1567'0'0,"-8"7"-1399"0"0,2 1 592 0 0,-4 14-352 0 0,2 4 0 0 0,-4-2-408 0 0,4 6 0 0 0,-4 5 0 0 0,1 1-72 0 0,0 3-984 0 0,3-1-200 0 0,-4 3-39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9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8 305 12032 0 0,'0'0'69'0'0,"0"0"1"0"0,0 0 0 0 0,-1 0 0 0 0,1 0 0 0 0,0 0 0 0 0,-1 0-1 0 0,1 0 1 0 0,0 0 0 0 0,0 0 0 0 0,-1 0 0 0 0,1 0 0 0 0,0-1-1 0 0,0 1 1 0 0,-1 0 0 0 0,1 0 0 0 0,0 0 0 0 0,-1 0 0 0 0,1 0-1 0 0,0 0 1 0 0,0-1 0 0 0,0 1 0 0 0,-1 0 0 0 0,1 0 0 0 0,0 0-1 0 0,0-1 1 0 0,0 1 0 0 0,-1 0 0 0 0,1 0 0 0 0,0-1 0 0 0,0 1-1 0 0,0 0 1 0 0,0 0 0 0 0,0-1 0 0 0,1-12 3346 0 0,0 10-3347 0 0,4-20 1600 0 0,-2 13-1019 0 0,-1 0-1 0 0,1-12 1 0 0,-1 4-174 0 0,1 1 0 0 0,1-1 1 0 0,0 1-1 0 0,2 0 0 0 0,-1 1 1 0 0,2-1-1 0 0,15-26 0 0 0,15-7-228 0 0,-36 50-248 0 0,-1-1 0 0 0,0 1 0 0 0,1-1 0 0 0,-1 1 0 0 0,0 0 0 0 0,1-1 0 0 0,-1 1 0 0 0,1 0 0 0 0,-1-1 0 0 0,1 1 0 0 0,-1 0 0 0 0,1-1 0 0 0,-1 1 0 0 0,1 0 0 0 0,-1 0 0 0 0,1 0 0 0 0,-1 0 0 0 0,1-1 0 0 0,0 1 0 0 0,-1 0 0 0 0,1 0 0 0 0,-1 0 0 0 0,1 0 0 0 0,0 0 0 0 0,10 2 0 0 0,-9 2 0 0 0,-2-3 0 0 0,3 5 52 0 0,-1 0 1 0 0,1 1-1 0 0,-1-1 0 0 0,0 0 0 0 0,-1 1 0 0 0,0 0 0 0 0,1 11 1 0 0,1 3 252 0 0,-2-10-425 0 0,2 8-246 0 0,-3-18 379 0 0,1-1 0 0 0,-1 1 0 0 0,0-1 0 0 0,0 1 0 0 0,0-1 0 0 0,1 0-1 0 0,-1 1 1 0 0,0-1 0 0 0,0 1 0 0 0,1-1 0 0 0,-1 1 0 0 0,0-1 0 0 0,1 0 0 0 0,-1 1 0 0 0,1-1 0 0 0,-1 0-1 0 0,0 1 1 0 0,1-1 0 0 0,-1 0 0 0 0,1 0 0 0 0,-1 0 0 0 0,1 1 0 0 0,-1-1 0 0 0,1 0 0 0 0,-1 0 0 0 0,1 0 0 0 0,-1 0-1 0 0,1 0 1 0 0,0 0 0 0 0,0 0 14 0 0,0 0 1 0 0,0-1-1 0 0,0 0 0 0 0,0 1 0 0 0,0-1 1 0 0,0 1-1 0 0,0-1 0 0 0,0 0 0 0 0,0 0 1 0 0,0 0-1 0 0,0 0 0 0 0,1-1 4 0 0,5-4-28 0 0,-3 3 66 0 0,0 0 0 0 0,-1-1 0 0 0,1 1 0 0 0,-1-1 0 0 0,1 0 0 0 0,-1 0 0 0 0,5-9 1 0 0,-5 8-41 0 0,0 0 1 0 0,0 1 0 0 0,1-1 0 0 0,-1 1 0 0 0,1 0 0 0 0,0 0 0 0 0,0 0 0 0 0,1 1 0 0 0,-1-1 0 0 0,1 1 0 0 0,0 0-1 0 0,0 0 1 0 0,0 1 0 0 0,0 0 0 0 0,9-4 0 0 0,-12 6-5 0 0,-1 0 0 0 0,1 0 0 0 0,-1 0 0 0 0,1 0 0 0 0,0 0 0 0 0,-1 0 0 0 0,1 0 0 0 0,-1 0 0 0 0,1 0 0 0 0,-1 1 0 0 0,1-1 1 0 0,-1 1-1 0 0,1-1 0 0 0,-1 1 0 0 0,1 0 0 0 0,-1-1 0 0 0,0 1 0 0 0,1 0 0 0 0,-1 0 0 0 0,0 0 0 0 0,0 0 0 0 0,0 0 0 0 0,0 0 0 0 0,0 0 0 0 0,0 0 0 0 0,0 1 0 0 0,0-1 0 0 0,0 0 0 0 0,0 1 0 0 0,-1-1 0 0 0,1 0 0 0 0,0 3 0 0 0,8 9-27 0 0,-4-7 69 0 0,1 1-557 0 0,1 1-1 0 0,1-1 0 0 0,-1-1 0 0 0,10 7 1 0 0,-15-12 239 0 0,0 0 1 0 0,0 1-1 0 0,0-1 1 0 0,0 0 0 0 0,1 0-1 0 0,-1-1 1 0 0,1 1-1 0 0,-1 0 1 0 0,0-1-1 0 0,1 1 1 0 0,-1-1 0 0 0,1 0-1 0 0,-1 0 1 0 0,1 0-1 0 0,-1 0 1 0 0,1 0-1 0 0,-1 0 1 0 0,1-1 0 0 0,-1 1-1 0 0,1-1 1 0 0,3-1-1 0 0,-3 0-125 0 0,1 1 1 0 0,0-1-1 0 0,-1 1 0 0 0,1-1 0 0 0,-1 0 0 0 0,0 0 0 0 0,1-1 0 0 0,-1 1 0 0 0,0-1 0 0 0,-1 0 1 0 0,1 1-1 0 0,0-1 0 0 0,2-4 0 0 0,4-4-7 0 0,-9 11 403 0 0,0 0 0 0 0,0-1 0 0 0,0 1 0 0 0,0 0 0 0 0,0 0 0 0 0,0-1 0 0 0,0 1-1 0 0,1 0 1 0 0,-1-1 0 0 0,0 1 0 0 0,0 0 0 0 0,0-1 0 0 0,0 1 0 0 0,0 0 0 0 0,0-1 0 0 0,0 1 0 0 0,-1 0-1 0 0,1 0 1 0 0,0-1 0 0 0,0 1 0 0 0,0 0 0 0 0,0-1 0 0 0,0 1 0 0 0,0 0 0 0 0,-1 0 0 0 0,1-1 0 0 0,0 1-1 0 0,0 0 1 0 0,0 0 0 0 0,-1-1 0 0 0,1 1 0 0 0,0 0 0 0 0,0 0 0 0 0,-1 0 0 0 0,1-1 0 0 0,0 1 0 0 0,0 0 0 0 0,-1 0-1 0 0,1 0 1 0 0,0 0 0 0 0,0 0 0 0 0,-1 0 0 0 0,0-1 0 0 0,-13 0 2424 0 0,12 1-2189 0 0,0 1 0 0 0,0 1 0 0 0,0-1 0 0 0,0 0 0 0 0,0 0 0 0 0,0 1 0 0 0,0-1-1 0 0,0 1 1 0 0,0 0 0 0 0,0 0 0 0 0,1-1 0 0 0,-1 1 0 0 0,-1 3 0 0 0,-17 30 1335 0 0,15-26-1050 0 0,4-6-391 0 0,0 0 1 0 0,0 0-1 0 0,0 0 1 0 0,0-1 0 0 0,1 1-1 0 0,-1 0 1 0 0,1 0-1 0 0,0 0 1 0 0,-1 5 0 0 0,1-7-69 0 0,2-1-42 0 0,-1 0 0 0 0,0 0 0 0 0,0 1-1 0 0,0-1 1 0 0,0 0 0 0 0,0 1 0 0 0,0-1 0 0 0,0 1 0 0 0,0-1 0 0 0,0 1 0 0 0,1 0-1 0 0,-1 0-6 0 0,-1-1-1 0 0,1 1 1 0 0,0-1-1 0 0,0 1 1 0 0,-1-1-1 0 0,1 0 1 0 0,0 1-1 0 0,0-1 1 0 0,0 0-1 0 0,0 1 1 0 0,-1-1-1 0 0,1 0 1 0 0,0 0-1 0 0,0 0 1 0 0,0 0-1 0 0,0 0 1 0 0,0 0-1 0 0,0 0 1 0 0,-1 0-1 0 0,1 0 1 0 0,0-1-1 0 0,1 1 1 0 0,7-4 14 0 0,-1-1 0 0 0,0 1 0 0 0,0-1 0 0 0,0-1 0 0 0,0 1 0 0 0,-1-1 0 0 0,0-1 0 0 0,-1 0 0 0 0,1 1 0 0 0,-1-2 0 0 0,6-8 0 0 0,10-13-1790 0 0,-17 25 193 0 0,-2 1 339 0 0,-1-2-2760 0 0,0-2 2221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39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64 6912 0 0,'2'-5'-10'0'0,"18"-32"3347"0"0,-4 17 4887 0 0,-15 20-8131 0 0,-1 0 0 0 0,0 0 0 0 0,0-1 0 0 0,1 1 0 0 0,-1 0 0 0 0,0 0-1 0 0,1 0 1 0 0,-1 0 0 0 0,0 0 0 0 0,1 0 0 0 0,-1 0 0 0 0,0 0-1 0 0,1 0 1 0 0,-1 0 0 0 0,0 0 0 0 0,1 0 0 0 0,-1 0 0 0 0,0 0-1 0 0,1 0 1 0 0,-1 0 0 0 0,0 1 0 0 0,1-1 0 0 0,-1 0 0 0 0,0 0 0 0 0,1 0-1 0 0,-1 0 1 0 0,0 1 0 0 0,0-1 0 0 0,1 0 0 0 0,-1 0 0 0 0,0 0-1 0 0,0 1 1 0 0,1-1 0 0 0,-1 0 0 0 0,0 1 0 0 0,0-1 0 0 0,0 1-1 0 0,7 9 1178 0 0,-4 4-567 0 0,0 1 1 0 0,-2-1 0 0 0,1 0-1 0 0,-2 22 1 0 0,1 7-302 0 0,-3 36 246 0 0,1-26 67 0 0,5 121 404 0 0,-3-159-1729 0 0,1 0 0 0 0,0 0-1 0 0,1 0 1 0 0,1 0 0 0 0,9 23 0 0 0,18 29-7855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49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0 149 1840 0 0,'0'0'4938'0'0,"4"-6"-1771"0"0,-4 5-3096 0 0,24-9 3712 0 0,-20 8-3572 0 0,0 1 1 0 0,1 0 0 0 0,-1 0 0 0 0,1 0-1 0 0,-1 0 1 0 0,9 1 0 0 0,-7 0-83 0 0,-3-1-60 0 0,0 1-1 0 0,-1 0 0 0 0,1 0 0 0 0,0 1 0 0 0,-1-1 0 0 0,1 0 0 0 0,0 1 0 0 0,3 1 1 0 0,-4-2-57 0 0,-1 1 0 0 0,0-1 0 0 0,1 0 0 0 0,-1 1 0 0 0,0-1 0 0 0,1 0 0 0 0,-1 0 0 0 0,1 0 0 0 0,-1 0 0 0 0,0 0 1 0 0,3-1-1 0 0,5 1-13 0 0,7 2 13 0 0,-10 0 51 0 0,-1-2 0 0 0,1 1 1 0 0,-1-1-1 0 0,0 1 0 0 0,9-2 1 0 0,2 0 190 0 0,28 1 1 0 0,12-1 75 0 0,20-3 366 0 0,-14 1-482 0 0,11-3-100 0 0,-1 3-1 0 0,107 9 1 0 0,-118-2-69 0 0,0-3 1 0 0,78-9-1 0 0,-51 2 24 0 0,240-9 123 0 0,47 15 72 0 0,-190 3-34 0 0,46 3-108 0 0,-32 5-266 0 0,-36-11 144 0 0,-61-2 0 0 0,-45 2 0 0 0,198-2 0 0 0,-3-2 0 0 0,47-1 0 0 0,100 3 129 0 0,-211 3 94 0 0,474-6-144 0 0,-438-2-136 0 0,-1-1 331 0 0,61-6 211 0 0,-3-1-138 0 0,-73 5-96 0 0,-57 1 68 0 0,-89 7 12 0 0,145-10-321 0 0,-183 7-1102 0 0,-1-2-3802 0 0,0-2-1942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54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47 189 1840 0 0,'0'1'83'0'0,"-1"0"-63"0"0,1 0 0 0 0,-1 0 0 0 0,1-1 0 0 0,-1 1 0 0 0,1 0 0 0 0,-1 0 0 0 0,0-1 0 0 0,1 1 0 0 0,-1 0 0 0 0,0-1 0 0 0,0 1-1 0 0,-1 0 1 0 0,1-1 343 0 0,0 0 0 0 0,0 0 0 0 0,0 0 0 0 0,0 0 0 0 0,0 0 0 0 0,0 0 0 0 0,0 0 0 0 0,0 0 0 0 0,0 0 0 0 0,1-1 0 0 0,-1 1 0 0 0,0 0 0 0 0,0 0-1 0 0,0-1 1 0 0,0 1 0 0 0,0-1 0 0 0,1 1 0 0 0,-1-1 0 0 0,0 1 0 0 0,0-1 0 0 0,-1-1 0 0 0,-2-1-581 0 0,2-1 838 0 0,2 3-607 0 0,0 1 1 0 0,0 0-1 0 0,0 0 0 0 0,0 0 0 0 0,0 0 1 0 0,0-1-1 0 0,0 1 0 0 0,0 0 1 0 0,0 0-1 0 0,0 0 0 0 0,0-1 0 0 0,0 1 1 0 0,0 0-1 0 0,0 0 0 0 0,-1 0 1 0 0,1 0-1 0 0,0-1 0 0 0,0 1 0 0 0,0 0 1 0 0,0 0-1 0 0,0 0 0 0 0,0 0 1 0 0,-1-1-1 0 0,1 1 0 0 0,0 0 1 0 0,0 0-1 0 0,0 0 0 0 0,0 0 0 0 0,-1 0 1 0 0,0-1-123 0 0,1 1 163 0 0,-1 0 1 0 0,1 0 0 0 0,0 0-1 0 0,0 0 1 0 0,-1-1-1 0 0,1 1 1 0 0,0 0 0 0 0,0 0-1 0 0,-1 0 1 0 0,1 0-1 0 0,0-1 1 0 0,0 1 0 0 0,-1 0-1 0 0,1 0 1 0 0,0 0 0 0 0,0-1-1 0 0,0 1 1 0 0,0 0-1 0 0,-1 0 1 0 0,1-1 0 0 0,0 1-1 0 0,0 0 1 0 0,0-1-1 0 0,0 1 1 0 0,0 0 0 0 0,0 0-1 0 0,0-1 1 0 0,0-1 1789 0 0,0-8 3491 0 0,0 8-5204 0 0,0 1 0 0 0,1 0 0 0 0,-1-1 0 0 0,0 1 0 0 0,1 0 0 0 0,0-1 0 0 0,-1 1 0 0 0,1 0-1 0 0,0 0 1 0 0,-1 0 0 0 0,3-2 0 0 0,2-4 138 0 0,-5 5-9 0 0,2 1-192 0 0,4-2 77 0 0,0-1 0 0 0,1 1 0 0 0,9-3 0 0 0,-8 5-114 0 0,-5 1-18 0 0,-1 0-1 0 0,1-1 1 0 0,-1 1 0 0 0,1-1 0 0 0,-1 0-1 0 0,0 0 1 0 0,1 0 0 0 0,3-2 0 0 0,10-3 63 0 0,37-9 152 0 0,-45 13-156 0 0,1 0 0 0 0,13 0 0 0 0,11-4 146 0 0,-19 4-100 0 0,1 0-1 0 0,-1 1 0 0 0,1 0 1 0 0,22 3-1 0 0,-1-1-2 0 0,-28-1-78 0 0,1 0 0 0 0,-1 0 1 0 0,0 1-1 0 0,1 1 0 0 0,8 1 1 0 0,29 6 133 0 0,-9-3 52 0 0,10 3-111 0 0,58 5 0 0 0,-41-11-71 0 0,46 7 54 0 0,-78-7-69 0 0,1-1 0 0 0,32-2 1 0 0,-26 0 12 0 0,143-6-29 0 0,-43 12-5 0 0,62-2 65 0 0,64-10 47 0 0,-55 15-53 0 0,-11-13-64 0 0,-77 10-31 0 0,4 0-2 0 0,289-8 33 0 0,-201-9 7 0 0,-149 7 46 0 0,78-6 71 0 0,249-13 493 0 0,-141 5-90 0 0,-71 0-49 0 0,-134 13-392 0 0,-30 2-17 0 0,26 0 0 0 0,-38 3-61 0 0,0 0 0 0 0,0 0 1 0 0,0 0-1 0 0,0-1 1 0 0,0 1-1 0 0,0-1 0 0 0,-1 0 1 0 0,1-1-1 0 0,0 1 1 0 0,0-1-1 0 0,-1 1 1 0 0,1-1-1 0 0,-1 0 0 0 0,0 0 1 0 0,1-1-1 0 0,-1 1 1 0 0,0-1-1 0 0,3-2 1 0 0,-6 4-355 0 0,0-1 14 0 0,0 1 0 0 0,0-1 0 0 0,0 1 0 0 0,0-1 0 0 0,-1 1-1 0 0,1 0 1 0 0,-1-1 0 0 0,1 1 0 0 0,-2-3 0 0 0,2 3-73 0 0,-1 1 0 0 0,1-1 0 0 0,-1 1 0 0 0,1-1 0 0 0,-1 1 0 0 0,1-1 0 0 0,-1 1 0 0 0,0 0 0 0 0,1-1 0 0 0,-1 1 0 0 0,1-1-1 0 0,-1 1 1 0 0,0 0 0 0 0,0 0 0 0 0,1-1 0 0 0,-1 1 0 0 0,0 0 0 0 0,-1 0 0 0 0,-8-1-6525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3:56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0 2760 0 0,'0'0'3961'0'0,"-7"6"-950"0"0,-38 17 713 0 0,28-16-2930 0 0,16-7-751 0 0,0 0 0 0 0,-1 0 1 0 0,1 1-1 0 0,-1-1 0 0 0,1 1 0 0 0,0-1 0 0 0,-1 1 0 0 0,1 0 0 0 0,0 0 1 0 0,0-1-1 0 0,-1 1 0 0 0,1 0 0 0 0,0 0 0 0 0,0 0 0 0 0,0 0 0 0 0,-1 2 1 0 0,-10 2 536 0 0,6-4-312 0 0,-20 14 1761 0 0,25-15-1755 0 0,0 1-175 0 0,0 0-1 0 0,1 0 0 0 0,-1 0 1 0 0,0 1-1 0 0,0-1 0 0 0,0-1 1 0 0,0 1-1 0 0,0 0 0 0 0,-2 1 1 0 0,-6 5 635 0 0,9-5-629 0 0,-1-1 0 0 0,0 1 0 0 0,0-1 0 0 0,0 0 0 0 0,0 1 0 0 0,0-1 0 0 0,0 0 0 0 0,-1 0 0 0 0,-1 2 0 0 0,2-3 207 0 0,1 1-278 0 0,0 1-1 0 0,0-1 1 0 0,1 0-1 0 0,-1 0 0 0 0,0 0 1 0 0,1 0-1 0 0,-1 0 1 0 0,1 1-1 0 0,-1-1 0 0 0,1 0 1 0 0,-1 0-1 0 0,1 0 1 0 0,0 0-1 0 0,0 0 0 0 0,-1 0 1 0 0,1-1-1 0 0,0 1 1 0 0,0 0-1 0 0,0 0 1 0 0,0-1-1 0 0,0 1 0 0 0,0 0 1 0 0,2 0-1 0 0,3 2-11 0 0,0-1 0 0 0,0 1 0 0 0,8 1 1 0 0,-5-2 33 0 0,9 3-25 0 0,2-1-1 0 0,-1-2 1 0 0,29 2-1 0 0,-2-1-24 0 0,8-1 66 0 0,-38-2-47 0 0,1 1 0 0 0,-1 0-1 0 0,18 5 1 0 0,-8-1 16 0 0,34 2 0 0 0,-17-2 13 0 0,170 9 268 0 0,175-29 430 0 0,-182 1-292 0 0,-90 8-248 0 0,133-8 260 0 0,-1 11-140 0 0,-135 5-192 0 0,-63-2-42 0 0,134 3 516 0 0,-124-1-447 0 0,49 5-51 0 0,-90-3 6 0 0,-13-3-85 0 0,0 1 0 0 0,0-2-1 0 0,10 2 1 0 0,25 1 182 0 0,-39-3 157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09.2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636 166 10136 0 0,'0'0'769'0'0,"1"-8"-472"0"0,0-7 270 0 0,-1 14 50 0 0,0-46 4290 0 0,0 46-4776 0 0,0 0 0 0 0,0-1 0 0 0,0 1 0 0 0,0 0 0 0 0,-1-1 0 0 0,1 1 0 0 0,-1 0 0 0 0,1-1 0 0 0,-1 1 0 0 0,1 0 0 0 0,-1 0 0 0 0,1 0 0 0 0,-1-1 0 0 0,0 1 0 0 0,0 0 0 0 0,0 0 0 0 0,0 0 1 0 0,0 0-1 0 0,0 0 0 0 0,0 1 0 0 0,0-1 0 0 0,0 0 0 0 0,0 0 0 0 0,-2 0 0 0 0,-2-1 104 0 0,0 0 0 0 0,0 0-1 0 0,0 0 1 0 0,-9-1 0 0 0,6 1 85 0 0,-13-2 31 0 0,-1 0 0 0 0,1 2 0 0 0,-28 0 0 0 0,26 1-261 0 0,-103 5 320 0 0,109-2-132 0 0,0 1 1 0 0,0 0 0 0 0,0 1 0 0 0,1 1-1 0 0,-22 9 1 0 0,27-8-210 0 0,0 0-1 0 0,0 1 0 0 0,1 0 1 0 0,0 1-1 0 0,0 0 0 0 0,1 1 1 0 0,0 0-1 0 0,1 1 0 0 0,-1 0 1 0 0,-6 12-1 0 0,8-11-68 0 0,1 1 0 0 0,0 0 0 0 0,1 1 0 0 0,0-1 0 0 0,-4 19 0 0 0,4-14 0 0 0,-7 25 0 0 0,-8 64 0 0 0,17-85 11 0 0,2 0 0 0 0,0 1-1 0 0,1-1 1 0 0,4 24 0 0 0,15 40 90 0 0,-16-73-56 0 0,0-1-1 0 0,1 0 1 0 0,0 0 0 0 0,11 18 0 0 0,28 39 152 0 0,-36-59-132 0 0,1-1-1 0 0,0 0 1 0 0,0-1 0 0 0,0 0-1 0 0,17 10 1 0 0,-17-11-20 0 0,7 2 45 0 0,0 0-1 0 0,1 0 0 0 0,0-1 0 0 0,18 4 1 0 0,-7-1 6 0 0,-11-5-139 0 0,-1 0 0 0 0,1 0 0 0 0,1-2 0 0 0,-1 0 0 0 0,0-1 0 0 0,19 1-1 0 0,-26-4 187 0 0,1 1 0 0 0,-1-1 0 0 0,0 0 0 0 0,0-1-1 0 0,0 0 1 0 0,0 0 0 0 0,0-1 0 0 0,0 0 0 0 0,-1-1-1 0 0,0 0 1 0 0,1 0 0 0 0,9-7 0 0 0,-9 4-44 0 0,0-1-1 0 0,-1 0 1 0 0,1 0 0 0 0,-1-1 0 0 0,-1 1 0 0 0,8-13 0 0 0,32-61 1381 0 0,-19 32-1628 0 0,-19 31 186 0 0,0-1 0 0 0,-2-1 0 0 0,0 1 1 0 0,7-37-1 0 0,3-9-32 0 0,-12 45-6 0 0,0-1 0 0 0,-1 1 0 0 0,1-23 0 0 0,-2-66 0 0 0,-5 98 0 0 0,1 1 0 0 0,-1-1 0 0 0,-1 1 0 0 0,0 0 0 0 0,-8-18 0 0 0,5 16 101 0 0,-1-1-1 0 0,-1 2 1 0 0,0-1-1 0 0,0 1 1 0 0,-2 0-1 0 0,-18-18 1 0 0,21 23-190 0 0,0 1 0 0 0,0 0 0 0 0,0 0-1 0 0,-1 1 1 0 0,0 0 0 0 0,-14-7 0 0 0,-32-16 1046 0 0,51 27-957 0 0,1 1 0 0 0,-1-1 0 0 0,0 1 0 0 0,1-1 0 0 0,-1 1 0 0 0,0 0 0 0 0,1 0 0 0 0,-1 0 0 0 0,0 0 0 0 0,1 1 0 0 0,-1-1-1 0 0,-3 2 1 0 0,-13 0-432 0 0,15 1-1899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00:38.7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1 203 11744 0 0,'0'-2'91'0'0,"0"-1"1"0"0,0 1 0 0 0,0-1 0 0 0,0 1-1 0 0,0-1 1 0 0,0 0 0 0 0,0 1 0 0 0,1-1 0 0 0,-1 1-1 0 0,1 0 1 0 0,0-1 0 0 0,0 1 0 0 0,0-1-1 0 0,0 1 1 0 0,0 0 0 0 0,0 0 0 0 0,1 0-1 0 0,1-2 1 0 0,3-4 113 0 0,1 1-1 0 0,0 0 1 0 0,11-9 0 0 0,-2 3 89 0 0,0 0 337 0 0,31-18 0 0 0,1-2-159 0 0,-18 15-594 0 0,-17 12-4185 0 0,-5 2-806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17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14 117 2304 0 0,'-13'-5'13756'0'0,"20"-4"-11873"0"0,5-1-530 0 0,0 0-1 0 0,16-9 1 0 0,-10 8-792 0 0,1 1 0 0 0,0 1 1 0 0,1 1-1 0 0,0 0 0 0 0,25-5 1 0 0,-39 12-534 0 0,0-1 0 0 0,1 2 1 0 0,-1-1-1 0 0,0 1 0 0 0,0-1 1 0 0,0 2-1 0 0,0-1 0 0 0,1 1 1 0 0,8 2-1 0 0,-13-3-10 0 0,0 1 0 0 0,0 0 0 0 0,0-1 0 0 0,0 1 0 0 0,0 0 0 0 0,-1 0 0 0 0,1 0 0 0 0,0 0 0 0 0,0 0 0 0 0,-1 1 0 0 0,1-1 0 0 0,-1 0 0 0 0,1 1 0 0 0,-1-1 0 0 0,0 1 0 0 0,0 0 0 0 0,0-1 0 0 0,1 1 0 0 0,-2 0 0 0 0,1 0 0 0 0,0-1 0 0 0,0 1 0 0 0,0 0-1 0 0,-1 0 1 0 0,1 0 0 0 0,-1 0 0 0 0,0 0 0 0 0,1 0 0 0 0,-1 0 0 0 0,0 0 0 0 0,0 0 0 0 0,0 0 0 0 0,-1 2 0 0 0,-1 8 116 0 0,-1 0 1 0 0,0-1-1 0 0,-1 0 0 0 0,0 0 0 0 0,-1 0 0 0 0,0 0 1 0 0,-1-1-1 0 0,-12 19 0 0 0,9-16-964 0 0,1 0 0 0 0,0 1 0 0 0,2 0 0 0 0,-8 21 0 0 0,7-9-7699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17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81 7832 0 0,'0'0'10487'0'0,"0"-5"-6999"0"0,-2-3-2600 0 0,2-1-528 0 0,5-1-104 0 0,4-1-16 0 0,0 1-176 0 0,3 1-64 0 0,4-1 0 0 0,-2 1-9423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18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0 238 9008 0 0,'0'0'2314'0'0,"2"0"-1579"0"0,3-1-405 0 0,1 0 0 0 0,-1 0 0 0 0,1 0 1 0 0,-1 0-1 0 0,0-1 0 0 0,0 0 0 0 0,8-4 0 0 0,37-22 1160 0 0,-41 23-1207 0 0,8-7 175 0 0,0 0-1 0 0,-1-1 0 0 0,-1-1 1 0 0,0 0-1 0 0,-1-1 0 0 0,21-31 1 0 0,-33 44-456 0 0,-1 0 0 0 0,1-1 0 0 0,-1 1 0 0 0,0 0 1 0 0,0-1-1 0 0,0 0 0 0 0,0 1 0 0 0,-1-1 0 0 0,1 1 1 0 0,0-1-1 0 0,-1 0 0 0 0,0 1 0 0 0,0-5 0 0 0,0 5 35 0 0,0 1 0 0 0,0 0 0 0 0,0 0 0 0 0,-1 0 0 0 0,1 0 0 0 0,0 0 0 0 0,0 0-1 0 0,-1 0 1 0 0,1 0 0 0 0,-1 1 0 0 0,1-1 0 0 0,-1 0 0 0 0,1 0 0 0 0,-1 0 0 0 0,0 0 0 0 0,1 0-1 0 0,-1 1 1 0 0,0-1 0 0 0,0 0 0 0 0,1 1 0 0 0,-1-1 0 0 0,0 0 0 0 0,0 1 0 0 0,0-1 0 0 0,0 1-1 0 0,0 0 1 0 0,0-1 0 0 0,0 1 0 0 0,0 0 0 0 0,0-1 0 0 0,0 1 0 0 0,0 0 0 0 0,0 0 0 0 0,0 0-1 0 0,-2 0 1 0 0,-5 0 129 0 0,0 1-1 0 0,0 0 0 0 0,0 1 1 0 0,0 0-1 0 0,0 0 0 0 0,0 0 1 0 0,1 1-1 0 0,-13 6 0 0 0,7-1 73 0 0,0 0 0 0 0,0 1 0 0 0,-19 15 0 0 0,22-15-51 0 0,0 1 0 0 0,0 0 1 0 0,-10 13-1 0 0,18-20-155 0 0,0 0 1 0 0,0 0-1 0 0,0 0 1 0 0,0 1-1 0 0,0-1 1 0 0,1 1-1 0 0,0-1 1 0 0,-1 1-1 0 0,1-1 1 0 0,1 1-1 0 0,-1 0 1 0 0,0 0-1 0 0,1-1 1 0 0,0 1 0 0 0,0 0-1 0 0,1 6 1 0 0,0-4-22 0 0,0 1 1 0 0,1-1 0 0 0,0 1 0 0 0,0-1 0 0 0,0 0 0 0 0,1 0 0 0 0,5 8 0 0 0,-5-10-4 0 0,0 0 0 0 0,0 0 0 0 0,0 0 0 0 0,0-1 0 0 0,1 0 0 0 0,0 0 0 0 0,0 0 0 0 0,0 0 0 0 0,0 0 0 0 0,0-1 1 0 0,5 2-1 0 0,0 1-8 0 0,1-1 0 0 0,0 0 0 0 0,-1-1 0 0 0,1 0 0 0 0,1 0 0 0 0,-1-1 0 0 0,0-1 0 0 0,0 0 0 0 0,1 0 0 0 0,-1-1 0 0 0,1 0 0 0 0,-1-1 0 0 0,21-4 0 0 0,-11 0-343 0 0,-1-1 0 0 0,1 0 1 0 0,-1-2-1 0 0,35-19 0 0 0,-16 8-1059 0 0,23-14-5563 0 0,-34 15 529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18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3224 0 0,'0'2'3121'0'0,"5"14"3083"0"0,-3-10-4958 0 0,0 1 0 0 0,0-1-1 0 0,0 0 1 0 0,6 10 0 0 0,9 13 277 0 0,2-2 1 0 0,43 48-1 0 0,-53-65-1547 0 0,2 0-1 0 0,-1-1 0 0 0,1 0 1 0 0,0-1-1 0 0,1 0 0 0 0,0 0 1 0 0,1-2-1 0 0,-1 1 1 0 0,20 5-1 0 0,-27-10-274 0 0,0 0-1 0 0,0-1 1 0 0,0 1-1 0 0,0-1 1 0 0,1-1 0 0 0,-1 1-1 0 0,0-1 1 0 0,1 1 0 0 0,-1-2-1 0 0,9 0 1 0 0,4-4-1615 0 0</inkml:trace>
  <inkml:trace contextRef="#ctx0" brushRef="#br0" timeOffset="1">286 27 12440 0 0,'-10'3'638'0'0,"0"0"1"0"0,0 1-1 0 0,1 1 1 0 0,-1-1-1 0 0,1 1 1 0 0,0 1-1 0 0,0 0 1 0 0,1 0-1 0 0,0 1 1 0 0,0 0 0 0 0,-9 11-1 0 0,-6 8 519 0 0,2 2 0 0 0,-19 31 0 0 0,32-47-1523 0 0,7-10 373 0 0,0 0-1 0 0,0 0 1 0 0,0 0 0 0 0,0-1-1 0 0,1 1 1 0 0,-1 0-1 0 0,0 0 1 0 0,0 4-1 0 0,-7 20 29 0 0,29-26-698 0 0,-15-3 261 0 0,1-1 1 0 0,-1 0-1 0 0,0 0 0 0 0,0 0 1 0 0,-1-1-1 0 0,1 0 1 0 0,6-8-1 0 0,4-2-1078 0 0,7-7-3144 0 0,2-1-1137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18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60 4144 0 0,'3'-9'310'0'0,"1"0"1"0"0,7-13-1 0 0,-2 7 6146 0 0,-7 12-4505 0 0,-2 3-1850 0 0,0 0-1 0 0,0 0 1 0 0,0 0-1 0 0,1 0 1 0 0,-1 0 0 0 0,0-1-1 0 0,0 1 1 0 0,0 0-1 0 0,0 0 1 0 0,0 0-1 0 0,1 0 1 0 0,-1 0-1 0 0,0 0 1 0 0,0 0 0 0 0,0 0-1 0 0,0 0 1 0 0,1 0-1 0 0,-1 0 1 0 0,0-1-1 0 0,0 1 1 0 0,0 0-1 0 0,1 0 1 0 0,-1 0 0 0 0,0 0-1 0 0,0 0 1 0 0,0 1-1 0 0,0-1 1 0 0,1 0-1 0 0,-1 0 1 0 0,0 0-1 0 0,0 0 1 0 0,0 0 0 0 0,0 0-1 0 0,1 0 1 0 0,-1 0-1 0 0,0 0 1 0 0,0 0-1 0 0,0 0 1 0 0,0 1-1 0 0,1-1 1 0 0,-1 0 0 0 0,0 0-1 0 0,0 0 1 0 0,0 0-1 0 0,0 0 1 0 0,0 1-1 0 0,0-1 1 0 0,0 0-1 0 0,0 0 1 0 0,1 0 0 0 0,-1 0-1 0 0,0 1 1 0 0,0-1-1 0 0,0 0 1 0 0,0 0-1 0 0,0 0 1 0 0,0 1-1 0 0,0-1 1 0 0,5 13 713 0 0,-5-13-621 0 0,6 21 281 0 0,-2 0-1 0 0,0 0 1 0 0,-1 1 0 0 0,-1-1-1 0 0,-1 24 1 0 0,0-6-60 0 0,2 31-148 0 0,0 0-261 0 0,19 122-1 0 0,-15-168-1807 0 0,-3-17-76 0 0</inkml:trace>
  <inkml:trace contextRef="#ctx0" brushRef="#br0" timeOffset="1">4 376 11976 0 0,'-3'0'1280'0'0,"12"-3"544"0"0,3 0 327 0 0,2 3 65 0 0,2-2 16 0 0,5-2-1760 0 0,0 8-352 0 0,0-4-120 0 0,2 2 72 0 0,-2 1-672 0 0,4 0-136 0 0,1 2-24 0 0,2 1-4743 0 0,-1-1-945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19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0 307 9672 0 0,'0'0'2298'0'0,"1"-2"-1651"0"0,-1 0 0 0 0,1 1 0 0 0,-1-1 0 0 0,1 0-1 0 0,0 1 1 0 0,-1-1 0 0 0,3-2 0 0 0,81-65 3439 0 0,-58 43-3382 0 0,46-55 0 0 0,-65 72-581 0 0,4-5 18 0 0,14-21-1 0 0,-23 31-93 0 0,1-1 0 0 0,-1 1 0 0 0,0 0 0 0 0,-1-1 0 0 0,1 1 0 0 0,-1-1 0 0 0,1 0 0 0 0,-2 0-1 0 0,1 1 1 0 0,0-6 0 0 0,-2 9 7 0 0,0 1 0 0 0,0 0-1 0 0,0-1 1 0 0,0 1-1 0 0,0 0 1 0 0,0 0 0 0 0,0 0-1 0 0,0 0 1 0 0,0 0 0 0 0,0 0-1 0 0,0 0 1 0 0,-2 1 0 0 0,-2 1 63 0 0,0 0-1 0 0,0 1 1 0 0,0-1 0 0 0,1 1 0 0 0,-1 0 0 0 0,1 1 0 0 0,-1-1 0 0 0,1 1 0 0 0,0-1 0 0 0,1 1 0 0 0,-1 1 0 0 0,1-1 0 0 0,-5 8 0 0 0,-3 6 98 0 0,0 1 0 0 0,-7 21 0 0 0,14-31-143 0 0,1-2-57 0 0,0-1 0 0 0,1 1 0 0 0,0 0 0 0 0,1 1 0 0 0,-1-1 0 0 0,1 0-1 0 0,1 0 1 0 0,-1 1 0 0 0,1-1 0 0 0,0 0 0 0 0,1 1 0 0 0,2 11 0 0 0,-2-15-128 0 0,0 0 0 0 0,0 0 0 0 0,1 0 1 0 0,0 0-1 0 0,-1 0 0 0 0,1-1 0 0 0,1 1 0 0 0,-1 0 0 0 0,0-1 1 0 0,1 0-1 0 0,0 1 0 0 0,0-1 0 0 0,0 0 0 0 0,0 0 1 0 0,0-1-1 0 0,0 1 0 0 0,1-1 0 0 0,-1 1 0 0 0,1-1 0 0 0,0 0 1 0 0,0-1-1 0 0,7 4 0 0 0,17 0-3950 0 0,-13-5-3420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19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1 291 2304 0 0,'0'0'11868'0'0,"11"-6"-10240"0"0,-3-3-494 0 0,0 0 1 0 0,10-14 0 0 0,-10 12-600 0 0,8-12 523 0 0,-1 0-1 0 0,14-27 0 0 0,-23 35-755 0 0,7-24 0 0 0,-9 26 170 0 0,0 1-1 0 0,0 0 1 0 0,10-17 0 0 0,-14 31-454 0 0,0 0 1 0 0,0 0-1 0 0,0 0 0 0 0,0 0 0 0 0,0 0 1 0 0,1 0-1 0 0,-1 0 0 0 0,1 3 1 0 0,1 6-19 0 0,-1-4 16 0 0,0 0 0 0 0,1-1 0 0 0,0 1-1 0 0,0 0 1 0 0,0-1 0 0 0,1 1 0 0 0,0-1 0 0 0,0 0-1 0 0,0 0 1 0 0,5 6 0 0 0,-5-8 5 0 0,0 0-1 0 0,0 0 1 0 0,0-1 0 0 0,1 0-1 0 0,-1 0 1 0 0,1 0-1 0 0,0 0 1 0 0,0 0 0 0 0,0-1-1 0 0,0 1 1 0 0,0-1 0 0 0,0 0-1 0 0,1 0 1 0 0,-1-1 0 0 0,9 2-1 0 0,-8-2 0 0 0,0-1 0 0 0,-1 0 0 0 0,1 0 0 0 0,0-1 0 0 0,-1 0 0 0 0,1 1 0 0 0,0-2 0 0 0,-1 1 0 0 0,0 0 0 0 0,1-1-1 0 0,-1 0 1 0 0,0 0 0 0 0,1 0 0 0 0,3-4 0 0 0,3-1-71 0 0,0-1 0 0 0,-1 0 0 0 0,18-19 0 0 0,9-16-944 0 0,-17 19-1696 0 0,1 1-4437 0 0,-9 12 488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19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46 317 2304 0 0,'-2'4'5'0'0,"-1"4"68"0"0,-1 1 0 0 0,-8 14 0 0 0,9-18 96 0 0,1 0-1 0 0,-1 0 1 0 0,1 0 0 0 0,0 1-1 0 0,0-1 1 0 0,-1 10-1 0 0,-3 34 7598 0 0,5-43-6857 0 0,1 0 1 0 0,0 0-1 0 0,0 0 0 0 0,1 0 0 0 0,0 0 0 0 0,3 12 1 0 0,-4-16-837 0 0,1-1 1 0 0,-1 0 0 0 0,1 0 0 0 0,-1 1-1 0 0,1-1 1 0 0,0 0 0 0 0,0 0 0 0 0,-1 0 0 0 0,1 0-1 0 0,0 0 1 0 0,0 0 0 0 0,0 0 0 0 0,0 0 0 0 0,0 0-1 0 0,1 0 1 0 0,-1 0 0 0 0,0-1 0 0 0,0 1-1 0 0,1 0 1 0 0,-1-1 0 0 0,0 1 0 0 0,0-1 0 0 0,1 1-1 0 0,-1-1 1 0 0,1 0 0 0 0,-1 0 0 0 0,0 0 0 0 0,1 1-1 0 0,-1-1 1 0 0,1-1 0 0 0,-1 1 0 0 0,0 0 0 0 0,1 0-1 0 0,-1 0 1 0 0,0-1 0 0 0,3 0 0 0 0,1-1 6 0 0,0 0 0 0 0,0 0 1 0 0,0 0-1 0 0,0-1 1 0 0,0 0-1 0 0,-1 0 0 0 0,1 0 1 0 0,6-7-1 0 0,32-36 457 0 0,-32 34-359 0 0,6-8 16 0 0,-1-1-1 0 0,-1-1 0 0 0,15-26 0 0 0,8-33 2 0 0,-29 60-35 0 0,-2 0 1 0 0,0-1-1 0 0,4-24 0 0 0,-10 35 44 0 0,1 1-1 0 0,-1 0 1 0 0,-1 0 0 0 0,0-1 0 0 0,-1 1 0 0 0,1 0-1 0 0,-2 0 1 0 0,0-1 0 0 0,-3-10 0 0 0,5 19-171 0 0,-1 1 0 0 0,1-1 0 0 0,-1 1 0 0 0,1 0 0 0 0,-1-1 0 0 0,0 1 0 0 0,0 0 0 0 0,1 0 0 0 0,-1-1 0 0 0,0 1 0 0 0,0 0 0 0 0,0 0 0 0 0,0 0 0 0 0,-1 0 0 0 0,1 0 0 0 0,0 0 0 0 0,0 0 0 0 0,0 1 0 0 0,-1-1 0 0 0,1 0 0 0 0,0 1 0 0 0,-1-1 0 0 0,1 1 0 0 0,-1-1 0 0 0,1 1 0 0 0,-1 0 0 0 0,1 0 0 0 0,-2-1 0 0 0,1 2-26 0 0,0-1-1 0 0,0 0 0 0 0,0 1 1 0 0,0-1-1 0 0,1 1 1 0 0,-1-1-1 0 0,0 1 1 0 0,0 0-1 0 0,1 0 1 0 0,-1 0-1 0 0,0 0 0 0 0,1 0 1 0 0,-1 0-1 0 0,1 0 1 0 0,0 0-1 0 0,-1 1 1 0 0,1-1-1 0 0,0 1 0 0 0,0-1 1 0 0,-1 1-1 0 0,1-1 1 0 0,-1 3-1 0 0,0 2-93 0 0,-1-1 0 0 0,1 0 0 0 0,0 1 0 0 0,0 0 0 0 0,0 0 0 0 0,1 0 0 0 0,0-1 0 0 0,0 1 0 0 0,0 0 0 0 0,1 0 0 0 0,0 0 0 0 0,0 0 0 0 0,1 0 0 0 0,0 0 0 0 0,0 0 0 0 0,2 7 0 0 0,-1-6-474 0 0,1 0 1 0 0,0 0 0 0 0,0-1-1 0 0,0 1 1 0 0,1-1 0 0 0,0 0-1 0 0,0 0 1 0 0,1 0 0 0 0,0-1-1 0 0,0 1 1 0 0,0-1 0 0 0,11 8-1 0 0,-1-3-1122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20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40 3224 0 0,'-30'-21'20846'0'0,"37"18"-19349"0"0,3 0-1072 0 0,1 0 0 0 0,-1 0 0 0 0,1 1 0 0 0,0 0 0 0 0,14-1 0 0 0,-21 3-350 0 0,1 0 1 0 0,0 1-1 0 0,0-1 1 0 0,-1 1-1 0 0,1 0 1 0 0,0 0-1 0 0,-1 0 1 0 0,1 0-1 0 0,-1 1 1 0 0,1 0-1 0 0,-1 0 1 0 0,0 0-1 0 0,0 0 0 0 0,0 1 1 0 0,4 3-1 0 0,-6-5-67 0 0,-1 1 0 0 0,1-1-1 0 0,-1 1 1 0 0,1 0-1 0 0,-1-1 1 0 0,0 1 0 0 0,0 0-1 0 0,0 0 1 0 0,0 0-1 0 0,0 0 1 0 0,0 0 0 0 0,0 0-1 0 0,-1 0 1 0 0,1 0-1 0 0,0 4 1 0 0,-1-1 6 0 0,0-1 0 0 0,0 0-1 0 0,-1 0 1 0 0,1 1 0 0 0,-1-1 0 0 0,0 0 0 0 0,-2 7-1 0 0,-3 4-341 0 0,-1 0 0 0 0,0 0 0 0 0,-13 17 0 0 0,15-23-173 0 0,-17 27-1827 0 0,10-19 544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21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53 3224 0 0,'0'-5'47'0'0,"2"-19"60"0"0,-1 1 12326 0 0,-5 28-11658 0 0,3-2-575 0 0,-1 1 1 0 0,1-1-1 0 0,-1 1 0 0 0,1 0 0 0 0,0-1 1 0 0,1 1-1 0 0,-1 0 0 0 0,1 0 0 0 0,-1 6 0 0 0,-1 11 266 0 0,-10 56 846 0 0,-18 85-47 0 0,-8 19-1329 0 0,32-131 179 0 0,6-46-257 0 0,0 1 0 0 0,0-1 0 0 0,0 0 0 0 0,0 0 0 0 0,1 1 0 0 0,0-1 0 0 0,0 0 0 0 0,0 0 0 0 0,3 8 0 0 0,2-15-2801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00:39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270 1 4608 0 0,'-13'19'-24'0'0,"9"-12"897"0"0,1-1-1 0 0,1 1 1 0 0,-1 0-1 0 0,1 0 1 0 0,0 0-1 0 0,1 0 1 0 0,-1 0 0 0 0,2 0-1 0 0,-1 0 1 0 0,1 12-1 0 0,-3 111 2149 0 0,19 275-1183 0 0,15-31-1016 0 0,-24-159-510 0 0,-7-187-304 0 0,-1 555 1111 0 0,-22-142-182 0 0,21-397-866 0 0,-17 142 233 0 0,7-68-143 0 0,4-21-92 0 0,-6 58 6 0 0,-4 45-34 0 0,8-61-18 0 0,-16 162 82 0 0,-7 74 173 0 0,3-16 76 0 0,9-79-63 0 0,6-131-70 0 0,-19 280 158 0 0,25-239-275 0 0,-3 180 159 0 0,11-240-156 0 0,3-38-32 0 0,4 57 52 0 0,25 53 73 0 0,-26-182-200 0 0,0 0 0 0 0,13 35 0 0 0,-15-51 6 0 0,-1-1-1 0 0,0 1 1 0 0,1-1 0 0 0,0 0-1 0 0,0 1 1 0 0,0-1-1 0 0,0 0 1 0 0,0-1-1 0 0,4 4 1 0 0,4 2 2 0 0,-9-6 55 0 0,1 0 0 0 0,0 0-1 0 0,0 0 1 0 0,1 0 0 0 0,-1-1 0 0 0,0 1-1 0 0,0-1 1 0 0,1 0 0 0 0,5 1 0 0 0,36 3 444 0 0,-15-2-319 0 0,9 3-141 0 0,-2 1 0 0 0,42 15 0 0 0,37 10 71 0 0,100 16-788 0 0,-204-46-643 0 0,22-1 0 0 0,11 1-2653 0 0,-28 1 2198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21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1 127 17359 0 0,'25'-31'1904'0'0,"-23"29"-1822"0"0,1 0 0 0 0,-1 0 0 0 0,1 1 0 0 0,0 0 0 0 0,-1-1 0 0 0,1 1 0 0 0,0 0 0 0 0,0 0 0 0 0,0 1 0 0 0,3-1 0 0 0,14-5 650 0 0,180-58 2397 0 0,-199 64-3126 0 0,15-3-19 0 0,0-1 0 0 0,0 2 1 0 0,1 0-1 0 0,-1 2 1 0 0,1-1-1 0 0,22 4 0 0 0,-35-3-134 0 0,0 1-1 0 0,-1 0 0 0 0,1 0 0 0 0,0 0 1 0 0,-1 0-1 0 0,1 1 0 0 0,-1-1 1 0 0,1 1-1 0 0,-1 0 0 0 0,0 0 0 0 0,4 3 1 0 0,-5-3-487 0 0,-1-1 1 0 0,1 1 0 0 0,0 0 0 0 0,-1 0 0 0 0,0-1-1 0 0,1 1 1 0 0,-1 0 0 0 0,0 0 0 0 0,0 0-1 0 0,0 0 1 0 0,0 0 0 0 0,0 4 0 0 0,0 7-5356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21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95 7832 0 0,'-3'1'152'0'0,"0"-1"0"0"0,0 1 0 0 0,1 0 0 0 0,-1-1 0 0 0,0 1 0 0 0,-5-1 4496 0 0,20-1-2299 0 0,-2-1-1863 0 0,-1-2 1 0 0,17-7-1 0 0,-13 6-276 0 0,36-18 356 0 0,-27 12-419 0 0,1 1 0 0 0,0 1 0 0 0,0 1 0 0 0,29-6 0 0 0,-49 14-160 0 0,0 0-1 0 0,0 0 0 0 0,0 0 0 0 0,0 0 0 0 0,6 1 0 0 0,-8-1-118 0 0,1 1 0 0 0,-1-1 0 0 0,0 0 0 0 0,0 1 0 0 0,0-1 0 0 0,0 0-1 0 0,0 1 1 0 0,0-1 0 0 0,0 1 0 0 0,0 0 0 0 0,0-1 0 0 0,0 1 0 0 0,0 0 0 0 0,0-1 0 0 0,-1 1 0 0 0,1 0-1 0 0,0 0 1 0 0,1 1 0 0 0,-1 6-1322 0 0</inkml:trace>
  <inkml:trace contextRef="#ctx0" brushRef="#br0" timeOffset="1">25 329 3224 0 0,'-25'21'9210'0'0,"26"-20"-8833"0"0,1 0 0 0 0,-1 0-1 0 0,0-1 1 0 0,0 1 0 0 0,1 0 0 0 0,-1-1-1 0 0,0 1 1 0 0,1-1 0 0 0,-1 1 0 0 0,1-1-1 0 0,-1 0 1 0 0,1 1 0 0 0,-1-1 0 0 0,1 0-1 0 0,-1 0 1 0 0,3 0 0 0 0,25-4 181 0 0,-23 3 10 0 0,102-26 1031 0 0,12-2-148 0 0,-75 22-2934 0 0,-1 0-3356 0 0,-43 7 4789 0 0,29-5-7105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35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7 587 10800 0 0,'-6'14'7006'0'0,"7"-17"-6729"0"0,-1 1-1 0 0,0-1 1 0 0,1 1-1 0 0,-1-1 1 0 0,0 0-1 0 0,0 1 1 0 0,0-1-1 0 0,-1-2 0 0 0,0-9 285 0 0,19-98 1563 0 0,-15 90-1910 0 0,8-26-1 0 0,-2 11-148 0 0,3-15 123 0 0,2 0 0 0 0,23-52 0 0 0,-4 19 1220 0 0,-28 70-1286 0 0,2-6-110 0 0,-6 20-13 0 0,-1 0 1 0 0,0 1 0 0 0,1-1 0 0 0,-1 0 0 0 0,1 0 0 0 0,-1 1 0 0 0,1-1 0 0 0,0 0 0 0 0,-1 1 0 0 0,1-1 0 0 0,0 0 0 0 0,-1 1 0 0 0,1-1 0 0 0,0 1-1 0 0,0-1 1 0 0,0 1 0 0 0,1-1 0 0 0,-1 1 0 0 0,0-1 1 0 0,0 1-1 0 0,0 0 0 0 0,0 0 0 0 0,0 0 0 0 0,0 0 1 0 0,0 0-1 0 0,0 0 0 0 0,0 0 0 0 0,0 1 1 0 0,0-1-1 0 0,0 0 0 0 0,0 0 0 0 0,0 1 0 0 0,0-1 1 0 0,0 1-1 0 0,0-1 0 0 0,-1 1 0 0 0,1-1 0 0 0,0 1 1 0 0,0 0-1 0 0,0-1 0 0 0,-1 1 0 0 0,1 0 0 0 0,1 0 1 0 0,0 2 9 0 0,4 4 34 0 0,0 0 0 0 0,0 0-1 0 0,-1 0 1 0 0,0 1 0 0 0,0 0-1 0 0,-1 0 1 0 0,5 12 0 0 0,-5-10 14 0 0,6 13 104 0 0,-2 0 0 0 0,11 45 0 0 0,1 50 158 0 0,-1 69-370 0 0,-20-151-519 0 0,1-34 295 0 0,0 1-1 0 0,0-1 0 0 0,-1 1 0 0 0,0 0 0 0 0,1-1 1 0 0,-1 0-1 0 0,0 1 0 0 0,0-1 0 0 0,0 1 0 0 0,0-1 0 0 0,-3 4 1 0 0,-3-1-1248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35.4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5984 0 0,'1'0'5349'0'0,"5"-3"-2573"0"0,10-3 3854 0 0,-1 0-3794 0 0,-2 0-2740 0 0,1 1-1 0 0,18-4 1 0 0,4 1 562 0 0,34-8-178 0 0,-24 10-3463 0 0,-33 4 1413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35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0 473 4608 0 0,'0'0'9118'0'0,"9"-11"-7339"0"0,32-65 4147 0 0,5-6-3408 0 0,-39 70-2211 0 0,2 0 0 0 0,0 1 1 0 0,10-12-1 0 0,-18 22 2 0 0,7 9-221 0 0,3 21-65 0 0,-7-16-35 0 0,1 0 0 0 0,0 0 0 0 0,11 17 0 0 0,-14-27 27 0 0,0 0-1 0 0,0-1 1 0 0,0 1 0 0 0,0-1 0 0 0,0 1 0 0 0,0-1-1 0 0,1 0 1 0 0,0 1 0 0 0,-1-1 0 0 0,1-1 0 0 0,0 1-1 0 0,0 0 1 0 0,0-1 0 0 0,0 1 0 0 0,0-1 0 0 0,0 0-1 0 0,0 0 1 0 0,1 0 0 0 0,3 0 0 0 0,-4-1 38 0 0,0 0 0 0 0,0 0 1 0 0,0 0-1 0 0,-1-1 0 0 0,1 1 1 0 0,0-1-1 0 0,0 0 0 0 0,0 1 1 0 0,-1-1-1 0 0,1-1 0 0 0,-1 1 0 0 0,1 0 1 0 0,3-3-1 0 0,-1 1-175 0 0,0-1 0 0 0,0-1 0 0 0,0 1 0 0 0,8-10 0 0 0,16-22-2062 0 0,-17 14 113 0 0</inkml:trace>
  <inkml:trace contextRef="#ctx0" brushRef="#br0" timeOffset="1">514 0 18343 0 0,'-13'8'1387'0'0,"9"-3"-1273"0"0,-1 0 1 0 0,1 1-1 0 0,0-1 1 0 0,0 1-1 0 0,0 0 1 0 0,1 0-1 0 0,0 0 0 0 0,-3 9 1 0 0,-15 57 1509 0 0,13-41-1019 0 0,6-25-523 0 0,-5 24 186 0 0,7-28-278 0 0,0 0-1 0 0,0-1 1 0 0,0 1-1 0 0,0 0 1 0 0,0 0-1 0 0,0 0 1 0 0,1-1-1 0 0,-1 1 1 0 0,0 0-1 0 0,1 0 1 0 0,0-1 0 0 0,-1 1-1 0 0,3 3 1 0 0,-2-5-178 0 0,-1 0 0 0 0,1 0-1 0 0,0 0 1 0 0,0-1 0 0 0,0 1 0 0 0,0 0 0 0 0,0 0 0 0 0,0-1 0 0 0,-1 1 0 0 0,1 0 0 0 0,0-1 0 0 0,1 0 0 0 0,7-6-1393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36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19 116 4144 0 0,'-4'-22'184'0'0,"2"12"40"0"0,2-3-224 0 0,0 0 0 0 0,-3-1 0 0 0,3 3 0 0 0,0 0 3008 0 0,0 1 568 0 0,0 5 104 0 0,0-1 919 0 0,-4 19-4599 0 0,2 1-384 0 0,2 2-96 0 0,-3 3-32 0 0,3 4-6751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36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1 295 11976 0 0,'0'4'143'0'0,"0"1"1"0"0,0-1 0 0 0,0 0 0 0 0,1 0-1 0 0,0 1 1 0 0,0-1 0 0 0,0 0-1 0 0,0 0 1 0 0,2 5 0 0 0,-2-8 587 0 0,3-1 860 0 0,-4 0-1523 0 0,0 0-1 0 0,1 0 1 0 0,-1 0-1 0 0,0 0 1 0 0,1 0-1 0 0,-1 0 1 0 0,1 0-1 0 0,-1 0 1 0 0,0 0-1 0 0,1 0 1 0 0,-1 0-1 0 0,0 0 0 0 0,1 0 1 0 0,-1 0-1 0 0,1-1 1 0 0,-1 1-1 0 0,0 0 1 0 0,0 0-1 0 0,1 0 1 0 0,-1-1-1 0 0,0 1 1 0 0,1 0-1 0 0,-1 0 1 0 0,0-1-1 0 0,0 1 1 0 0,1 0-1 0 0,-1-1 1 0 0,0 1-1 0 0,0 0 1 0 0,1-1-1 0 0,-1 1 1 0 0,0 0-1 0 0,0-1 1 0 0,0 1-1 0 0,0 0 1 0 0,0-1-1 0 0,0 1 1 0 0,0 0-1 0 0,0-1 1 0 0,0 0-1 0 0,22-75 4105 0 0,5-15-2645 0 0,30-39 527 0 0,-42 106-1663 0 0,-15 23-318 0 0,1 2-68 0 0,1 1 0 0 0,-1-1-1 0 0,0 1 1 0 0,0-1 0 0 0,0 1 0 0 0,-1 0-1 0 0,1-1 1 0 0,0 1 0 0 0,-1 0-1 0 0,1 0 1 0 0,-1-1 0 0 0,1 1 0 0 0,-1 2-1 0 0,1-2 2 0 0,11 72-6 0 0,-9-68 0 0 0,0-2 11 0 0,-3-4-8 0 0,0 1 1 0 0,1-1-1 0 0,-1 0 1 0 0,0 0-1 0 0,0 0 1 0 0,1 1-1 0 0,-1-1 1 0 0,1 0 0 0 0,-1 0-1 0 0,0 0 1 0 0,1 0-1 0 0,-1 0 1 0 0,0 0-1 0 0,1 0 1 0 0,-1 0-1 0 0,0 0 1 0 0,1 0-1 0 0,-1 0 1 0 0,1 0-1 0 0,-1 0 1 0 0,0 0-1 0 0,1 0 1 0 0,-1 0-1 0 0,0 0 1 0 0,1 0-1 0 0,-1-1 1 0 0,0 1-1 0 0,1 0 1 0 0,-1 0-1 0 0,0 0 1 0 0,1-1-1 0 0,10-6 181 0 0,-5 1 3 0 0,0-1-1 0 0,11-14 1 0 0,5-6 210 0 0,-18 22-352 0 0,2-1 23 0 0,0 0-1 0 0,0 0 0 0 0,0 0 0 0 0,1 1 0 0 0,7-5 0 0 0,-12 9-80 0 0,-1 0 0 0 0,0 1 0 0 0,0-1 0 0 0,1 1 0 0 0,-1-1 0 0 0,1 1 1 0 0,-1-1-1 0 0,0 1 0 0 0,1 0 0 0 0,-1-1 0 0 0,1 1 0 0 0,-1 0 0 0 0,1 0 0 0 0,-1 0 0 0 0,0 0 0 0 0,1 0 0 0 0,-1 1 0 0 0,1-1 0 0 0,-1 0 0 0 0,1 1 0 0 0,-1-1 0 0 0,0 1 0 0 0,1-1 0 0 0,-1 1 0 0 0,0-1 0 0 0,0 1 0 0 0,1 0 0 0 0,-1 0 0 0 0,0 0 0 0 0,0 0 0 0 0,0 0 0 0 0,0 0 0 0 0,0 0 0 0 0,0 0 0 0 0,0 0 0 0 0,1 3 0 0 0,2 2-689 0 0,1 0-1 0 0,0-1 1 0 0,0 1 0 0 0,0-1-1 0 0,1 0 1 0 0,9 6-1 0 0,-9-7-1617 0 0,0 0-1 0 0,0-1 0 0 0,12 5 1 0 0,-9-4-3672 0 0</inkml:trace>
  <inkml:trace contextRef="#ctx0" brushRef="#br0" timeOffset="1">499 69 13824 0 0,'0'0'629'0'0,"-9"2"212"0"0,3 0-371 0 0,0 0 1 0 0,0 1-1 0 0,0-1 0 0 0,1 1 0 0 0,-1 1 0 0 0,1-1 1 0 0,-1 1-1 0 0,-7 7 0 0 0,9-8-84 0 0,1 0 0 0 0,-1 1 0 0 0,1-1-1 0 0,0 1 1 0 0,0 0 0 0 0,0 0 0 0 0,1 0 0 0 0,-1 1 0 0 0,1-1-1 0 0,0 1 1 0 0,0-1 0 0 0,-1 6 0 0 0,3-10-334 0 0,0 1-1 0 0,0-1 1 0 0,0 1 0 0 0,0-1 0 0 0,0 1-1 0 0,0 0 1 0 0,0-1 0 0 0,0 1 0 0 0,0-1-1 0 0,0 1 1 0 0,0-1 0 0 0,0 1 0 0 0,0 0-1 0 0,0-1 1 0 0,1 1 0 0 0,-1-1 0 0 0,0 1-1 0 0,0-1 1 0 0,1 1 0 0 0,-1-1 0 0 0,0 1 0 0 0,1-1-1 0 0,-1 1 1 0 0,0-1 0 0 0,1 0 0 0 0,-1 1-1 0 0,1 0 1 0 0,1-1-24 0 0,-1 1 1 0 0,0-1-1 0 0,0 1 1 0 0,0-1-1 0 0,1 0 0 0 0,-1 1 1 0 0,0-1-1 0 0,1 0 1 0 0,-1 0-1 0 0,0 0 0 0 0,3 0 1 0 0,0 0-45 0 0,-1-1-1 0 0,1 0 1 0 0,0 1 0 0 0,-1-1 0 0 0,1 0-1 0 0,-1-1 1 0 0,1 1 0 0 0,4-3 0 0 0,9-11-1400 0 0,0 0 1 0 0,-1-1-1 0 0,-1-1 1 0 0,0 0-1 0 0,21-34 1 0 0,-13 14-710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36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4608 0 0,'0'0'11912'0'0,"5"5"-9725"0"0,-4 0-1676 0 0,1 0 0 0 0,-1 0 0 0 0,0 0 0 0 0,-1 0 0 0 0,1 0 0 0 0,-1 0 0 0 0,0 0 0 0 0,0 0 1 0 0,-2 6-2 0 0,1 9 468 0 0,1-2 115 0 0,-6 28-1 0 0,0-1-502 0 0,1 9-597 0 0,-4 52 81 0 0,9-87-184 0 0,0 0-1 0 0,2 0 1 0 0,5 30-1 0 0,-5-36-179 0 0,7 26-1446 0 0,-2-13-4515 0 0,1-3-1891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37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98 13824 0 0,'0'0'3165'0'0,"0"9"-1377"0"0,-3 11-664 0 0,1 39 1 0 0,1-10-809 0 0,-16 131 185 0 0,11-120 71 0 0,4-48-241 0 0,1-17 147 0 0,3-19-71 0 0,10-90 255 0 0,-9 82-560 0 0,2 0 0 0 0,1 1 1 0 0,1 0-1 0 0,17-43 0 0 0,-20 65-44 0 0,0 0 0 0 0,0 0 0 0 0,1 1 0 0 0,0 0 1 0 0,1 0-1 0 0,-1 0 0 0 0,2 0 0 0 0,-1 1 0 0 0,1 0 0 0 0,0 0 0 0 0,0 1 0 0 0,1 0 0 0 0,0 0 0 0 0,0 1 0 0 0,0 0 1 0 0,1 1-1 0 0,-1-1 0 0 0,1 1 0 0 0,11-2 0 0 0,-12 3-54 0 0,1 1 0 0 0,-1 1 0 0 0,1 0 0 0 0,-1 0 1 0 0,1 0-1 0 0,-1 1 0 0 0,1 1 0 0 0,-1-1 0 0 0,1 1 0 0 0,-1 1 0 0 0,0 0 1 0 0,1 0-1 0 0,8 3 0 0 0,-13-3 53 0 0,1 1 0 0 0,0-1 0 0 0,-1 1 0 0 0,0-1 0 0 0,0 1 0 0 0,0 0 0 0 0,0 1 0 0 0,0-1 0 0 0,0 1 0 0 0,-1 0 0 0 0,0 0-1 0 0,0 0 1 0 0,0 0 0 0 0,0 0 0 0 0,0 1 0 0 0,-1-1 0 0 0,0 1 0 0 0,0 0 0 0 0,0-1 0 0 0,-1 1 0 0 0,1 0 0 0 0,-1 0 0 0 0,0 7 0 0 0,0 2 67 0 0,0 1 1 0 0,-1-1-1 0 0,-1 1 0 0 0,-1-1 0 0 0,0 1 0 0 0,-1-1 0 0 0,0 0 1 0 0,-1 0-1 0 0,-1 0 0 0 0,0 0 0 0 0,0-1 0 0 0,-2 0 1 0 0,-15 24-1 0 0,14-24-94 0 0,-1-2 0 0 0,0 1 0 0 0,0-2 0 0 0,-1 1 0 0 0,-1-1 1 0 0,0-1-1 0 0,0 1 0 0 0,-1-2 0 0 0,0 0 0 0 0,0 0 0 0 0,-1-1 0 0 0,0-1 0 0 0,0 0 1 0 0,-17 4-1 0 0,20-7-366 0 0,-1-2 1 0 0,0 1-1 0 0,0-2 1 0 0,-13 0 0 0 0,16 0-84 0 0,7 0 267 0 0,0 0 1 0 0,-1 0 0 0 0,1 0-1 0 0,0 0 1 0 0,0-1-1 0 0,-1 1 1 0 0,1 0-1 0 0,0-1 1 0 0,0 1-1 0 0,-1-1 1 0 0,0 0 0 0 0,2 0 66 0 0,0 1 0 0 0,-1 0 1 0 0,1-1-1 0 0,0 1 0 0 0,0 0 1 0 0,1 0-1 0 0,-1-1 1 0 0,0 1-1 0 0,0 0 0 0 0,0-1 1 0 0,0 1-1 0 0,0 0 0 0 0,0 0 1 0 0,0-1-1 0 0,0 1 0 0 0,0 0 1 0 0,1-1-1 0 0,-1 1 1 0 0,0 0-1 0 0,0 0 0 0 0,0 0 1 0 0,1-1-1 0 0,-1 1 0 0 0,0 0 1 0 0,0 0-1 0 0,1 0 1 0 0,-1-1-1 0 0,8-6-1091 0 0,0 1 270 0 0,1 0-1 0 0,-1 0 1 0 0,1 1-1 0 0,0 1 1 0 0,11-5 0 0 0,51-14-1187 0 0,-38 13 1534 0 0,126-38-2628 0 0,-108 31 2906 0 0,59-15 9089 0 0,-126 54-7127 0 0,0-7-350 0 0,0 1 0 0 0,-23 31 0 0 0,28-31-362 0 0,-11 23 1 0 0,18-30-642 0 0,3-7-243 0 0,0 0 0 0 0,1 0 0 0 0,-1 0-1 0 0,0 0 1 0 0,1 0 0 0 0,0 0 0 0 0,-1 0 0 0 0,1 0 0 0 0,0 0 0 0 0,1 5 0 0 0,-1 1 366 0 0,10-9-151 0 0,-1-2-288 0 0,-1 0 0 0 0,1 0 0 0 0,-1-1-1 0 0,0 0 1 0 0,0-1 0 0 0,-1 0 0 0 0,8-6 0 0 0,39-32-2074 0 0,-32 25-347 0 0,1 0 1 0 0,28-16-1 0 0,-28 22-4997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38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414 0 9216 0 0,'-8'1'1055'0'0,"1"0"0"0"0,-1 0 0 0 0,0 1 0 0 0,1 0 0 0 0,-9 3 1 0 0,-8 2 3586 0 0,14-4-4118 0 0,-1 0 1 0 0,1 0-1 0 0,-1 1 1 0 0,1 0-1 0 0,0 1 1 0 0,1 0-1 0 0,-1 0 1 0 0,1 1-1 0 0,0 0 1 0 0,1 1-1 0 0,-1 0 1 0 0,-12 15-1 0 0,20-21-506 0 0,0 0 1 0 0,1-1-1 0 0,-1 1 0 0 0,0 0 1 0 0,1 0-1 0 0,-1 0 0 0 0,1 0 0 0 0,-1 0 1 0 0,1 0-1 0 0,0 0 0 0 0,-1 0 0 0 0,1 0 1 0 0,0 0-1 0 0,0 0 0 0 0,0 0 0 0 0,0 0 1 0 0,0 0-1 0 0,0 0 0 0 0,0 0 1 0 0,0 0-1 0 0,0 0 0 0 0,0 0 0 0 0,1 0 1 0 0,-1 0-1 0 0,0 0 0 0 0,1 0 0 0 0,-1 0 1 0 0,0 0-1 0 0,1 0 0 0 0,0 0 0 0 0,-1-1 1 0 0,1 1-1 0 0,-1 0 0 0 0,1 0 1 0 0,1 1-1 0 0,0-1-20 0 0,0 1 0 0 0,-1-1 1 0 0,1 0-1 0 0,0 0 0 0 0,0 0 1 0 0,0 0-1 0 0,0 0 0 0 0,0 0 1 0 0,1-1-1 0 0,-1 1 0 0 0,0 0 1 0 0,0-1-1 0 0,0 0 0 0 0,0 0 1 0 0,5 0-1 0 0,6-2 114 0 0,-1 0 0 0 0,0-1 1 0 0,0-1-1 0 0,0 0 0 0 0,0 0 0 0 0,14-9 0 0 0,-12 6-13 0 0,0 1 0 0 0,0 1-1 0 0,28-8 1 0 0,-39 13-77 0 0,0-1 0 0 0,0 1 0 0 0,0 0 0 0 0,0 0 0 0 0,0 0 0 0 0,0 0 0 0 0,0 1 0 0 0,0-1 0 0 0,0 1-1 0 0,0 0 1 0 0,0 0 0 0 0,0 0 0 0 0,0 0 0 0 0,0 0 0 0 0,0 1 0 0 0,-1-1 0 0 0,1 1 0 0 0,-1 0 0 0 0,1-1 0 0 0,-1 1 0 0 0,0 0 0 0 0,1 1 0 0 0,-1-1 0 0 0,0 0 0 0 0,0 1 0 0 0,-1-1 0 0 0,1 1 0 0 0,0-1 0 0 0,-1 1 0 0 0,0 0 0 0 0,0 0 0 0 0,1 0 0 0 0,-2 0 0 0 0,1 0 0 0 0,0 0 0 0 0,0 0 0 0 0,-1 0 0 0 0,0 0 0 0 0,0 0 0 0 0,0 0-1 0 0,0 0 1 0 0,0 0 0 0 0,-1 3 0 0 0,-2 13 53 0 0,-1 0-1 0 0,-1 0 1 0 0,0-1-1 0 0,-14 30 1 0 0,6-21 30 0 0,-1 0-1 0 0,-21 30 1 0 0,23-42-212 0 0,1-1 0 0 0,-2 0 1 0 0,0-1-1 0 0,0 0 0 0 0,-1-1 0 0 0,-1-1 0 0 0,-20 13 0 0 0,16-13-119 0 0,-1 0 0 0 0,-1-1-1 0 0,1-1 1 0 0,-2-1-1 0 0,-32 8 1 0 0,52-16 185 0 0,-13 4-1063 0 0,-1 0 1 0 0,0-2-1 0 0,0 0 1 0 0,-24 0-1 0 0,22-4-732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00:45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61 3224 0 0,'-8'1'288'0'0,"-5"0"154"0"0,-8 4 12569 0 0,12-1-6658 0 0,32-5-4600 0 0,27-4 0 0 0,57-15-639 0 0,-72 12-949 0 0,-18 5-64 0 0,34-9 153 0 0,0 3 1 0 0,92-4-1 0 0,-141 13-250 0 0,1 0 0 0 0,-1 0 0 0 0,0 1 0 0 0,1-1 0 0 0,-1 1 0 0 0,1-1 0 0 0,-1 1 0 0 0,1 0-1 0 0,-1 0 1 0 0,0 0 0 0 0,0 0 0 0 0,0 1 0 0 0,0-1 0 0 0,1 1 0 0 0,-2-1 0 0 0,1 1 0 0 0,0 0 0 0 0,0-1 0 0 0,0 1 0 0 0,-1 0 0 0 0,1 0-1 0 0,-1 0 1 0 0,0 0 0 0 0,1 1 0 0 0,-1-1 0 0 0,0 0 0 0 0,0 1 0 0 0,-1-1 0 0 0,1 0 0 0 0,0 3 0 0 0,2 8 29 0 0,-1 0 0 0 0,0 0 0 0 0,-1 0 0 0 0,0 19 0 0 0,-4 23 134 0 0,-19 100 0 0 0,7-63-84 0 0,-38 259 562 0 0,45-288-603 0 0,-6 49 52 0 0,8-69-65 0 0,1 0 0 0 0,4 80 0 0 0,9-17 42 0 0,-4-74 93 0 0,0 16 469 0 0,-4-40-670 0 0,0 1-1 0 0,0 0 1 0 0,-1-1-1 0 0,-4 15 1 0 0,5-20 53 0 0,-1-1 1 0 0,0 0 0 0 0,0 0 0 0 0,0 0 0 0 0,0 0 0 0 0,0 0-1 0 0,0 0 1 0 0,0 0 0 0 0,-1-1 0 0 0,1 1 0 0 0,-1 0-1 0 0,1-1 1 0 0,-1 1 0 0 0,1-1 0 0 0,-1 1 0 0 0,0-1-1 0 0,0 0 1 0 0,0 0 0 0 0,0 0 0 0 0,0 0 0 0 0,0 0-1 0 0,0 0 1 0 0,-4 0 0 0 0,-38 7 380 0 0,-51 3 0 0 0,-8 0-202 0 0,51-1-129 0 0,-68 20-1 0 0,82-21-57 0 0,27-7-4 0 0,1 0 0 0 0,-1 1 0 0 0,-14 6 0 0 0,21-7-4 0 0,1-1 0 0 0,-1 0 0 0 0,1 0 0 0 0,-1 0 0 0 0,1 0 0 0 0,-5 0 0 0 0,-22 4 0 0 0,29-4-71 0 0,1-1 0 0 0,-1 0 0 0 0,0 0 0 0 0,0 1 0 0 0,1-1 0 0 0,-1 0 0 0 0,0 1 0 0 0,1-1 0 0 0,-1 0 0 0 0,0 1 1 0 0,1-1-1 0 0,-1 1 0 0 0,1 0 0 0 0,-1-1 0 0 0,0 1 0 0 0,1-1 0 0 0,0 1 0 0 0,-1 0 0 0 0,1-1 0 0 0,-1 1 0 0 0,1 0 0 0 0,0-1 0 0 0,-1 1 0 0 0,1 0 0 0 0,0 0 0 0 0,0-1 0 0 0,0 1 0 0 0,0 0 0 0 0,-1 0 0 0 0,1 0 0 0 0,0-1 1 0 0,0 1-1 0 0,1 0 0 0 0,-1 0 0 0 0,0-1 0 0 0,0 2 0 0 0,11 20-3205 0 0,-6-11 1460 0 0,2 0-27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38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18 169 18631 0 0,'-12'11'852'0'0,"8"-8"-20"0"0,2-3-502 0 0,21-8 355 0 0,-9 5-632 0 0,1 1 0 0 0,-1 0 1 0 0,1 1-1 0 0,-1 0 0 0 0,17 1 0 0 0,2 0 305 0 0,144-3 339 0 0,73-5-676 0 0,-236 8 17 0 0,-3-1 7 0 0,0 1 0 0 0,1-1-1 0 0,-1 0 1 0 0,0-1 0 0 0,10-3-1 0 0,-17 5-35 0 0,1 0 0 0 0,-1 0 0 0 0,1 0 0 0 0,-1-1 0 0 0,1 1 0 0 0,-1 0 0 0 0,0-1 0 0 0,1 1 0 0 0,-1 0 0 0 0,0-1 0 0 0,1 1 0 0 0,-1 0 0 0 0,0-1 0 0 0,1 1 0 0 0,-1 0 0 0 0,0-1 0 0 0,0 1 0 0 0,1-1 0 0 0,-1 1 0 0 0,0-1 0 0 0,0 1 0 0 0,0-1 0 0 0,0 1 0 0 0,0-1 0 0 0,0 1 0 0 0,1-1-1 0 0,-1 1 1 0 0,0-1 0 0 0,-1 1 0 0 0,1-1 0 0 0,0 1 0 0 0,0-1 0 0 0,0 1 0 0 0,0-1 0 0 0,0 1 0 0 0,0 0 0 0 0,0-1 0 0 0,-1 1 0 0 0,1-1 0 0 0,0 1 0 0 0,0-1 0 0 0,-1 1 0 0 0,1 0 0 0 0,0-1 0 0 0,-1 1 0 0 0,1-1 0 0 0,0 1 0 0 0,-1 0 0 0 0,1 0 0 0 0,-1-1 0 0 0,-19-14 165 0 0,8 8-103 0 0,0 0-9 0 0,-24-11 0 0 0,1 1-260 0 0,-11-3 540 0 0,5-1 935 0 0,41 21-1273 0 0,0 0 0 0 0,0 0 0 0 0,0-1 1 0 0,0 1-1 0 0,0 0 0 0 0,0 0 0 0 0,0 0 0 0 0,0 0 0 0 0,0 0 0 0 0,0 0 0 0 0,0-1 0 0 0,0 1 0 0 0,0 0 0 0 0,0 0 0 0 0,0 0 1 0 0,0 0-1 0 0,0 0 0 0 0,0-1 0 0 0,0 1 0 0 0,0 0 0 0 0,0 0 0 0 0,0 0 0 0 0,0 0 0 0 0,0 0 0 0 0,0 0 0 0 0,0-1 0 0 0,0 1 1 0 0,1 0-1 0 0,-1 0 0 0 0,0 0 0 0 0,0 0 0 0 0,0 0 0 0 0,0 0 0 0 0,0 0 0 0 0,0 0 0 0 0,0 0 0 0 0,1 0 0 0 0,-1-1 1 0 0,0 1-1 0 0,0 0 0 0 0,0 0 0 0 0,0 0 0 0 0,0 0 0 0 0,0 0 0 0 0,1 0 0 0 0,-1 0 0 0 0,6-3 60 0 0,11-1-37 0 0,0 1-1 0 0,0 1 1 0 0,0 0-1 0 0,0 1 1 0 0,0 1-1 0 0,0 1 1 0 0,0 0-1 0 0,0 1 1 0 0,26 8 0 0 0,-42-10-5 0 0,-1 0 0 0 0,1 0 0 0 0,-1 0 0 0 0,1 0 0 0 0,-1 1 0 0 0,1-1 0 0 0,-1 0 0 0 0,0 0 1 0 0,1 1-1 0 0,-1-1 0 0 0,1 0 0 0 0,-1 1 0 0 0,0-1 0 0 0,1 0 0 0 0,-1 1 0 0 0,0-1 0 0 0,1 1 1 0 0,-1-1-1 0 0,0 1 0 0 0,1-1 0 0 0,-1 1 0 0 0,0-1 0 0 0,0 1 0 0 0,0-1 0 0 0,0 1 1 0 0,1-1-1 0 0,-1 1 0 0 0,0-1 0 0 0,0 1 0 0 0,0-1 0 0 0,0 1 0 0 0,0-1 0 0 0,0 1 0 0 0,0-1 1 0 0,0 1-1 0 0,-1 0 0 0 0,1 1 32 0 0,-1 0-1 0 0,1 0 1 0 0,-1-1 0 0 0,0 1 0 0 0,1 0 0 0 0,-1-1 0 0 0,0 1-1 0 0,-2 2 1 0 0,-11 11 57 0 0,-2 1-1 0 0,0-2 0 0 0,-22 16 0 0 0,6-4-451 0 0,-43 27-2995 0 0,59-43 1308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40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531 52 13824 0 0,'0'-2'73'0'0,"1"1"0"0"0,0 0 0 0 0,-1-1 1 0 0,1 1-1 0 0,-1 0 0 0 0,0-1 0 0 0,1 1 1 0 0,-1 0-1 0 0,0-1 0 0 0,0 1 0 0 0,0-1 1 0 0,0 1-1 0 0,0 0 0 0 0,0-1 1 0 0,0 1-1 0 0,0-1 0 0 0,-1 1 0 0 0,1 0 1 0 0,-1-1-1 0 0,1 1 0 0 0,-1 0 0 0 0,1-1 1 0 0,-1 1-1 0 0,0 0 0 0 0,0-2 0 0 0,-1 2 71 0 0,1 0-1 0 0,0-1 0 0 0,-1 1 0 0 0,1 0 1 0 0,-1 0-1 0 0,0 0 0 0 0,1 0 0 0 0,-1 0 1 0 0,0 0-1 0 0,1 0 0 0 0,-1 1 0 0 0,0-1 1 0 0,0 1-1 0 0,0-1 0 0 0,0 1 0 0 0,0 0 1 0 0,0 0-1 0 0,-2-1 0 0 0,-7 2 239 0 0,1 0 0 0 0,0 1 0 0 0,0 0 0 0 0,-1 0 1 0 0,1 1-1 0 0,-14 6 0 0 0,-1 2 243 0 0,-29 17 0 0 0,25-12-154 0 0,1 1-1 0 0,1 1 0 0 0,0 2 1 0 0,-45 43-1 0 0,52-42-101 0 0,1 2 0 0 0,2 0 0 0 0,-22 35 1 0 0,31-43-267 0 0,1-1 0 0 0,0 1 0 0 0,1 0 0 0 0,1 1 0 0 0,0-1 0 0 0,1 1 0 0 0,-3 24 1 0 0,6-34-95 0 0,1 0 1 0 0,0 0 0 0 0,0 0 0 0 0,0-1 0 0 0,1 1 0 0 0,0 0-1 0 0,0 0 1 0 0,1-1 0 0 0,0 1 0 0 0,0-1 0 0 0,3 7 0 0 0,-3-8-9 0 0,0-1 1 0 0,0 0 0 0 0,0 0 0 0 0,0 0 0 0 0,1 0 0 0 0,-1 0 0 0 0,1 0 0 0 0,0-1 0 0 0,0 1 0 0 0,0-1 0 0 0,0 0 0 0 0,0 0 0 0 0,0 0 0 0 0,1 0 0 0 0,-1 0 0 0 0,1-1 0 0 0,6 2 0 0 0,1 0-100 0 0,1-1-1 0 0,0-1 1 0 0,0 0 0 0 0,0-1 0 0 0,0 0-1 0 0,-1-1 1 0 0,20-3 0 0 0,80-25-1981 0 0,-78 19 1393 0 0,93-35-5318 0 0,-89 29-647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40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0 3224 0 0,'-7'0'616'0'0,"0"1"-1"0"0,0 0 1 0 0,0 0 0 0 0,-9 2 0 0 0,6 0 1250 0 0,0 1 1 0 0,1 0 0 0 0,-1 0-1 0 0,-13 10 1 0 0,9-5 1990 0 0,-27 24 0 0 0,10-2-3656 0 0,29-29-85 0 0,0 0 1 0 0,0 1-1 0 0,1-1 0 0 0,-1 1 0 0 0,1 0 0 0 0,-1 0 0 0 0,1-1 1 0 0,-1 5-1 0 0,-2 1 254 0 0,4-7-88 0 0,2 0-62 0 0,1 1-166 0 0,0-1 0 0 0,0 0 0 0 0,1 0 0 0 0,-1 0 1 0 0,1 0-1 0 0,-1 0 0 0 0,1-1 0 0 0,-1 1 1 0 0,1-1-1 0 0,-1 0 0 0 0,1 0 0 0 0,0-1 1 0 0,-1 1-1 0 0,1-1 0 0 0,-1 1 0 0 0,1-1 0 0 0,-1 0 1 0 0,0-1-1 0 0,1 1 0 0 0,5-4 0 0 0,5-3 76 0 0,0-1 0 0 0,0 0 0 0 0,15-15 0 0 0,-15 13-17 0 0,2-2 30 0 0,-9 6-51 0 0,1 1 0 0 0,0-1-1 0 0,0 2 1 0 0,0-1-1 0 0,1 1 1 0 0,8-4-1 0 0,-15 9-67 0 0,0-1-1 0 0,0 1 0 0 0,0-1 0 0 0,1 1 1 0 0,-1-1-1 0 0,0 1 0 0 0,0 0 1 0 0,0 0-1 0 0,0 0 0 0 0,0 0 0 0 0,0 1 1 0 0,0-1-1 0 0,0 1 0 0 0,2 0 0 0 0,-1 0 1 0 0,-1 0-1 0 0,1 0 1 0 0,-1 1-1 0 0,0-1 1 0 0,0 1-1 0 0,0 0 1 0 0,0 0-1 0 0,0-1 0 0 0,0 1 1 0 0,-1 0-1 0 0,1 0 1 0 0,-1 1-1 0 0,3 3 1 0 0,2 6 50 0 0,0 1 0 0 0,-2-1 0 0 0,1 1 1 0 0,-1 0-1 0 0,-1 0 0 0 0,2 19 0 0 0,2 4 45 0 0,-7-35-138 0 0,0-1 0 0 0,0 0 0 0 0,0 0 0 0 0,0 0 0 0 0,0 0 0 0 0,0 1 0 0 0,0-1 0 0 0,0 0 0 0 0,1 0 0 0 0,-1 0 0 0 0,0 0 0 0 0,0 0 0 0 0,0 1 0 0 0,0-1 0 0 0,0 0 0 0 0,0 0 0 0 0,1 0 0 0 0,-1 0 0 0 0,0 0 0 0 0,0 0 0 0 0,0 0 0 0 0,0 0 0 0 0,0 1 0 0 0,1-1 0 0 0,-1 0 0 0 0,0 0 0 0 0,0 0 0 0 0,0 0-1 0 0,0 0 1 0 0,1 0 0 0 0,-1 0 0 0 0,0 0 0 0 0,0 0 0 0 0,0 0 0 0 0,0 0 0 0 0,1 0 0 0 0,-1 0 0 0 0,0 0 0 0 0,0 0 0 0 0,0 0 0 0 0,0 0 0 0 0,1-1 0 0 0,-1 1 0 0 0,0 0 0 0 0,0 0 0 0 0,0 0 0 0 0,0 0 0 0 0,0 0 0 0 0,1 0 0 0 0,11-11-889 0 0,11-16-679 0 0,11-44-2807 0 0,-31 65 3587 0 0,11-26-6862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40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1 8752 0 0,'0'0'793'0'0,"5"6"-634"0"0,0 3 1315 0 0,0 1 1 0 0,-1 0-1 0 0,0 0 1 0 0,-1 0-1 0 0,5 20 1 0 0,0 3 1680 0 0,1 1-2343 0 0,9 65 0 0 0,-6 37 1123 0 0,-8-73-1016 0 0,19 100 0 0 0,-19-146-1105 0 0,-1-4-386 0 0,0-1 1 0 0,-1 1 0 0 0,1 15-1 0 0</inkml:trace>
  <inkml:trace contextRef="#ctx0" brushRef="#br0" timeOffset="1">1 476 11520 0 0,'0'0'120'0'0,"0"-1"0"0"0,0 1 0 0 0,0-1 0 0 0,0 1 0 0 0,1 0 0 0 0,-1-1 0 0 0,0 1 1 0 0,0-1-1 0 0,1 1 0 0 0,-1 0 0 0 0,0 0 0 0 0,1-1 0 0 0,-1 1 0 0 0,0 0 0 0 0,1-1 0 0 0,-1 1 1 0 0,0 0-1 0 0,1 0 0 0 0,-1 0 0 0 0,1-1 0 0 0,-1 1 0 0 0,0 0 0 0 0,1 0 0 0 0,-1 0 0 0 0,1 0 1 0 0,-1 0-1 0 0,0 0 0 0 0,1 0 0 0 0,-1 0 0 0 0,1 0 0 0 0,24-4 2541 0 0,-14 2-987 0 0,26-4 1190 0 0,27-7-2287 0 0,11-4-334 0 0,9-2-48 0 0,-72 15-693 0 0,0 0 1 0 0,0-1-1 0 0,-1 0 0 0 0,21-13 1 0 0,-9 2-7072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41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10 668 21047 0 0,'0'0'480'0'0,"-1"-1"-327"0"0,1 1 0 0 0,-1-1-1 0 0,0 0 1 0 0,0 1 0 0 0,0-1-1 0 0,0 0 1 0 0,0 0 0 0 0,1 0-1 0 0,-1 0 1 0 0,0 0 0 0 0,0-1-1 0 0,2-2-104 0 0,1 0 0 0 0,-1 0 0 0 0,1 0 0 0 0,0 1 0 0 0,0-1 0 0 0,1 1 0 0 0,-1-1 0 0 0,1 1 0 0 0,3-4 0 0 0,41-40 419 0 0,95-72 0 0 0,-82 72-345 0 0,86-63 156 0 0,-41 32-44 0 0,45-25-562 0 0,-132 89 312 0 0,-11 10 26 0 0,-1-1-1 0 0,1 0 0 0 0,-1 0 1 0 0,0-1-1 0 0,-1 0 0 0 0,1 0 1 0 0,8-13-1 0 0,-13 19-6 0 0,-1-1 0 0 0,0 1 0 0 0,0 0 0 0 0,1-1 0 0 0,-1 1 1 0 0,0-1-1 0 0,0 1 0 0 0,0-1 0 0 0,0 1 0 0 0,0-1 0 0 0,1 1 0 0 0,-1-1 0 0 0,0 1 1 0 0,0-1-1 0 0,0 1 0 0 0,0-1 0 0 0,0 1 0 0 0,0-1 0 0 0,-1 1 0 0 0,1 0 0 0 0,0-1 0 0 0,0 1 1 0 0,0-1-1 0 0,0 1 0 0 0,-1-1 0 0 0,1 1 0 0 0,0-1 0 0 0,0 1 0 0 0,-1 0 0 0 0,1-1 1 0 0,-1 0 5 0 0,-1 0 0 0 0,1 0 1 0 0,0 0-1 0 0,0 1 0 0 0,-1-1 1 0 0,1 0-1 0 0,0 1 0 0 0,-1-1 1 0 0,1 1-1 0 0,-2-1 0 0 0,-5 0 19 0 0,1 0 1 0 0,-1 0-1 0 0,-7 0 0 0 0,-8 2-1 0 0,-1 0-1 0 0,-42 9 1 0 0,52-7 22 0 0,0 1 1 0 0,0 0 0 0 0,0 1-1 0 0,1 1 1 0 0,-23 13-1 0 0,24-9 515 0 0,11-9-77 0 0,1-1-460 0 0,1 1-1 0 0,-1-1 1 0 0,0 1 0 0 0,0-1-1 0 0,0 1 1 0 0,0-1 0 0 0,0 1 0 0 0,1-1-1 0 0,-1 1 1 0 0,0-1 0 0 0,0 1 0 0 0,1-1-1 0 0,-1 0 1 0 0,0 1 0 0 0,0-1-1 0 0,1 1 1 0 0,-1-1 0 0 0,1 0 0 0 0,-1 1-1 0 0,0-1 1 0 0,1 0 0 0 0,0 1-1 0 0,6-1 23 0 0,-1 1-1 0 0,1-1 0 0 0,0-1 1 0 0,0 1-1 0 0,0-1 0 0 0,-1 0 0 0 0,13-4 1 0 0,46-20 703 0 0,-22 7-104 0 0,-12 3-306 0 0,-21 10-327 0 0,0 0 0 0 0,1 0 1 0 0,21-5-1 0 0,-32 10-11 0 0,0 0 0 0 0,1 0 0 0 0,-1 0 1 0 0,0 0-1 0 0,1 1 0 0 0,-1-1 0 0 0,0 0 0 0 0,0 0 1 0 0,1 0-1 0 0,-1 1 0 0 0,0-1 0 0 0,0 0 0 0 0,1 1 1 0 0,-1-1-1 0 0,0 0 0 0 0,0 0 0 0 0,0 1 0 0 0,0-1 1 0 0,1 0-1 0 0,-1 1 0 0 0,0-1 0 0 0,0 0 0 0 0,0 1 1 0 0,0-1-1 0 0,0 0 0 0 0,0 1 0 0 0,0 0 0 0 0,2 9 17 0 0,-3-4-7 0 0,1 0-1 0 0,-1 1 0 0 0,0-1 0 0 0,-1 0 0 0 0,1 0 0 0 0,-1 0 0 0 0,-4 8 1 0 0,-23 40 10 0 0,10-20-124 0 0,18-33 86 0 0,-30 60-959 0 0,9-20-3905 0 0,15-27-3987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4:50.6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508 130 10136 0 0,'0'0'2424'0'0,"-7"-20"-63"0"0,6 12-1506 0 0,0 0 1 0 0,0 0-1 0 0,-1 1 1 0 0,0-1 0 0 0,-5-10-1 0 0,7 17-446 0 0,0 0-336 0 0,0 1-1 0 0,-1-1 1 0 0,1 0-1 0 0,0 1 0 0 0,-1-1 1 0 0,1 0-1 0 0,0 1 1 0 0,-1-1-1 0 0,1 1 0 0 0,0-1 1 0 0,-1 0-1 0 0,1 1 0 0 0,-1-1 1 0 0,1 1-1 0 0,-1-1 1 0 0,0 1-1 0 0,1 0 0 0 0,-1-1 1 0 0,1 1-1 0 0,-2-1 1 0 0,-14-7 438 0 0,12 7-279 0 0,-1-2-117 0 0,2 2-51 0 0,0 0 0 0 0,1 0-1 0 0,-1-1 1 0 0,0 2 0 0 0,1-1 0 0 0,-1 0-1 0 0,0 1 1 0 0,0-1 0 0 0,-3 1-1 0 0,-5-1-22 0 0,0 0 0 0 0,-11-2 0 0 0,-7-2 680 0 0,-79-5 1345 0 0,99 10-1970 0 0,0 1 0 0 0,0-1 1 0 0,0 1-1 0 0,0 1 1 0 0,-15 4-1 0 0,14-2-28 0 0,0 0 0 0 0,0 1 1 0 0,1 1-1 0 0,0-1 0 0 0,0 2 0 0 0,0-1 0 0 0,1 1 0 0 0,0 1 0 0 0,0-1 0 0 0,-7 11 0 0 0,9-11-19 0 0,2 0 0 0 0,-1 1 0 0 0,1 0 0 0 0,-6 14 0 0 0,-6 11 120 0 0,12-26-137 0 0,1 0 0 0 0,0 1 0 0 0,1-1 1 0 0,0 1-1 0 0,0-1 0 0 0,0 1 0 0 0,1 0 0 0 0,0 0 1 0 0,0 0-1 0 0,1 0 0 0 0,0 0 0 0 0,2 12 0 0 0,-1-6 26 0 0,3 12 42 0 0,4 2-20 0 0,-4-15-30 0 0,0 0 1 0 0,1 0 0 0 0,12 22-1 0 0,-13-27-31 0 0,1 0 0 0 0,1 0 0 0 0,-1-1 0 0 0,1 0 0 0 0,1 0 0 0 0,-1 0 0 0 0,1-1 0 0 0,0 0 0 0 0,1 0 0 0 0,-1-1 0 0 0,1 0 0 0 0,0 0 0 0 0,0-1 0 0 0,1 0-1 0 0,0 0 1 0 0,-1-1 0 0 0,1 0 0 0 0,0-1 0 0 0,11 2 0 0 0,6-1 62 0 0,1-1 1 0 0,-1-1-1 0 0,1-2 0 0 0,0 0 0 0 0,-1-2 0 0 0,0-1 1 0 0,1-1-1 0 0,-1-1 0 0 0,-1-1 0 0 0,0-1 1 0 0,0-2-1 0 0,25-12 0 0 0,-41 17-27 0 0,0-1-1 0 0,0 1 1 0 0,0-1-1 0 0,-1-1 1 0 0,1 0-1 0 0,-2 0 1 0 0,1 0-1 0 0,-1-1 1 0 0,0 0-1 0 0,-1-1 1 0 0,1 1-1 0 0,-2-1 1 0 0,1-1-1 0 0,-1 1 1 0 0,-1-1-1 0 0,0 0 1 0 0,0 0-1 0 0,-1 0 1 0 0,0 0-1 0 0,-1 0 1 0 0,0-1-1 0 0,0-13 1 0 0,-1 17-16 0 0,-2-1 1 0 0,1 1-1 0 0,-1-1 1 0 0,0 1-1 0 0,-1 0 1 0 0,1 0-1 0 0,-6-13 1 0 0,2 7 24 0 0,-1 0 0 0 0,0 1 1 0 0,-10-15-1 0 0,10 19-44 0 0,0 0 0 0 0,-1 0 0 0 0,0 1-1 0 0,0-1 1 0 0,-1 2 0 0 0,-16-12 0 0 0,10 9 8 0 0,-1 1 0 0 0,-1 0 0 0 0,-21-8 0 0 0,-20-2-187 0 0,53 18-123 0 0,-1-1 0 0 0,0 0 0 0 0,1 1 0 0 0,-1 0 1 0 0,-6 1-1 0 0,9-1-420 0 0,0 0 0 0 0,0 1 1 0 0,0-1-1 0 0,0 1 1 0 0,0-1-1 0 0,0 1 0 0 0,-3 1 1 0 0,2 1-1292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5:05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0 150 21103 0 0,'0'0'2120'0'0,"12"-14"-1776"0"0,-4 8 625 0 0,1 0-1 0 0,-1 0 0 0 0,1 0 1 0 0,0 1-1 0 0,19-7 1 0 0,52-13 25 0 0,-32 11-367 0 0,7 0-111 0 0,1 1 1 0 0,76-7-1 0 0,-111 18-457 0 0,50-4 99 0 0,-63 6-169 0 0,0 0-1 0 0,0 1 1 0 0,0 0 0 0 0,0 1-1 0 0,0 0 1 0 0,13 4 0 0 0,-20-5-404 0 0,-5 4-3500 0 0,1-3 3188 0 0,-1 0 0 0 0,1 0 0 0 0,0-1 0 0 0,-1 1 0 0 0,1-1-1 0 0,-1 0 1 0 0,0 0 0 0 0,1 0 0 0 0,-1-1 0 0 0,-5 1 0 0 0,6-1 263 0 0,-11 3-1607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5:05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1 3224 0 0,'-36'5'25537'0'0,"36"3"-21706"0"0,-1 5-4914 0 0,1 0-966 0 0,-1-7 4180 0 0,-3 15-2037 0 0,-1-1-1 0 0,0 0 1 0 0,-2-1-1 0 0,-15 31 1 0 0,18-40-42 0 0,-52 95 107 0 0,19-37-102 0 0,-9 19-1925 0 0,43-82 1661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5:06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54 19783 0 0,'0'0'1499'0'0,"-2"-3"-848"0"0,-1-1-509 0 0,12-10 3150 0 0,-4 12-2805 0 0,0-1-1 0 0,0 1 0 0 0,0 0 1 0 0,1 0-1 0 0,-1 0 0 0 0,0 1 0 0 0,1-1 1 0 0,-1 1-1 0 0,1 1 0 0 0,7-1 1 0 0,-9 1-254 0 0,121-6 732 0 0,-109 4-891 0 0,0-1 55 0 0,1 1 1 0 0,-1 1 0 0 0,1 0 0 0 0,-1 1-1 0 0,23 4 1 0 0,-17-1-724 0 0,-17-3 346 0 0,-1 0 1 0 0,0 1 0 0 0,0-1-1 0 0,0 1 1 0 0,0 0 0 0 0,0 0 0 0 0,0 0-1 0 0,0 1 1 0 0,0 0 0 0 0,0-1-1 0 0,-1 1 1 0 0,7 4 0 0 0,-10-5 142 0 0,0-1 0 0 0,0 0 0 0 0,1 0 0 0 0,-1 0 0 0 0,0 0 0 0 0,0 0 0 0 0,0 0 0 0 0,0 1 0 0 0,0-1 1 0 0,0 0-1 0 0,0 0 0 0 0,1 0 0 0 0,-1 0 0 0 0,0 1 0 0 0,0-1 0 0 0,0 0 0 0 0,0 0 0 0 0,0 0 0 0 0,0 0 0 0 0,0 1 0 0 0,0-1 0 0 0,0 0 1 0 0,0 0-1 0 0,0 0 0 0 0,0 1 0 0 0,0-1 0 0 0,0 0 0 0 0,0 0 0 0 0,0 0 0 0 0,0 1 0 0 0,0-1 0 0 0,0 0 0 0 0,-1 0 0 0 0,1 0 0 0 0,0 0 1 0 0,0 0-1 0 0,0 1 0 0 0,0-1 0 0 0,0 0 0 0 0,0 0 0 0 0,0 0 0 0 0,-1 0 0 0 0,1 0 0 0 0,0 1 0 0 0,0-1 0 0 0,0 0 0 0 0,0 0 0 0 0,0 0 0 0 0,-1 0 1 0 0,1 0-1 0 0,0 0 0 0 0,0 0 0 0 0,0 0 0 0 0,-1 0 0 0 0,1 0 0 0 0,0 0 0 0 0,0 0 0 0 0,0 0 0 0 0,0 0 0 0 0,-1 0 0 0 0,1 0 0 0 0,0 0 1 0 0,0 0-1 0 0,0 0 0 0 0,-1 0 0 0 0,1 0 0 0 0,0 0 0 0 0,0 0 0 0 0,-9 0-2094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35:06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 23039 0 0,'0'0'2315'0'0,"0"16"-1659"0"0,-3-2-15 0 0,1-5-183 0 0,0 0-1 0 0,0 15 0 0 0,-5 69 1568 0 0,5-54-1466 0 0,-2 0 0 0 0,-12 48-1 0 0,5-17-299 0 0,10-55-235 0 0,0-6-36 0 0,1 0 1 0 0,2 16-1 0 0,-1 3-46 0 0,2-15 943 0 0,-1-8-3504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00:53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80 160 3224 0 0,'-4'0'374'0'0,"0"0"0"0"0,0 0 0 0 0,0 0 0 0 0,0 1 0 0 0,0-1 0 0 0,1 1 0 0 0,-7 2 1 0 0,-1 0 2274 0 0,10-2-2220 0 0,-1-1 0 0 0,1 0 0 0 0,-1 0 0 0 0,1 0 0 0 0,-1 0 0 0 0,1 0 0 0 0,-1 0-1 0 0,1 0 1 0 0,0 0 0 0 0,-1-1 0 0 0,1 1 0 0 0,-1 0 0 0 0,1-1 0 0 0,0 1 0 0 0,-1-1-1 0 0,1 0 1 0 0,0 1 0 0 0,-1-1 0 0 0,1 0 0 0 0,-2-1 0 0 0,3 1-377 0 0,0 1 1 0 0,0 0 0 0 0,0 0-1 0 0,0-1 1 0 0,-1 1-1 0 0,1 0 1 0 0,0-1-1 0 0,0 1 1 0 0,0 0 0 0 0,0-1-1 0 0,0 1 1 0 0,0 0-1 0 0,0 0 1 0 0,0-1 0 0 0,0 1-1 0 0,1 0 1 0 0,-1-1-1 0 0,0 1 1 0 0,0 0-1 0 0,0-1 1 0 0,0 1 0 0 0,0 0-1 0 0,0 0 1 0 0,1-1-1 0 0,-1 1 1 0 0,0 0 0 0 0,0 0-1 0 0,0-1 1 0 0,1 1-1 0 0,-1 0 1 0 0,0 0-1 0 0,0 0 1 0 0,1-1 0 0 0,-1 1-1 0 0,0 0 1 0 0,1 0-1 0 0,9-8 1993 0 0,-1 7-1563 0 0,1 1-1 0 0,-1-1 1 0 0,0 1 0 0 0,0 1-1 0 0,13 2 1 0 0,-17-2-381 0 0,191 28 1736 0 0,-155-22-1666 0 0,-1 1 5 0 0,1-2 0 0 0,0-2 1 0 0,58-1-1 0 0,-89-5-131 0 0,1 0 0 0 0,-1 0-1 0 0,0-1 1 0 0,0 0 0 0 0,12-6-1 0 0,-14 5 176 0 0,-7 4-198 0 0,-1 0-1 0 0,0-1 1 0 0,1 1-1 0 0,-1 0 1 0 0,0-1 0 0 0,0 1-1 0 0,0-1 1 0 0,1 1-1 0 0,-1-1 1 0 0,0 1-1 0 0,0-1 1 0 0,0 1 0 0 0,0 0-1 0 0,0-1 1 0 0,0 1-1 0 0,1-1 1 0 0,-1 1 0 0 0,0-1-1 0 0,-1 1 1 0 0,1-1-1 0 0,0 1 1 0 0,0-1-1 0 0,0 1 1 0 0,0-1 0 0 0,0 1-1 0 0,0-1 1 0 0,-1 1-1 0 0,1 0 1 0 0,0-1-1 0 0,-7-14 180 0 0,2 10-160 0 0,0 0 1 0 0,-1 0-1 0 0,0 0 0 0 0,0 1 0 0 0,0 0 0 0 0,-1 0 0 0 0,1 1 1 0 0,-1-1-1 0 0,-10-3 0 0 0,-10-5 27 0 0,-150-67 159 0 0,168 75-249 0 0,1 1-1 0 0,-14-3 1 0 0,64 18-119 0 0,-5-6 183 0 0,0-2 1 0 0,1-2 0 0 0,-1-1-1 0 0,47-6 1 0 0,-49 5 161 0 0,43 4 0 0 0,-64-3-108 0 0,-12-1-70 0 0,-1 0 0 0 0,1 1-1 0 0,0-1 1 0 0,0 0 0 0 0,-1 0 0 0 0,1 1 0 0 0,0-1-1 0 0,-1 1 1 0 0,1 0 0 0 0,0-1 0 0 0,-1 1 0 0 0,1 0-1 0 0,-1 0 1 0 0,1 0 0 0 0,-1 0 0 0 0,0 0 0 0 0,1 0-1 0 0,1 3 1 0 0,-2-3 8 0 0,-1 0 1 0 0,1 1-1 0 0,-1-1 0 0 0,0 0 0 0 0,1 1 1 0 0,-1-1-1 0 0,0 0 0 0 0,0 1 0 0 0,0-1 1 0 0,0 0-1 0 0,0 1 0 0 0,0-1 0 0 0,0 1 1 0 0,-1-1-1 0 0,1 0 0 0 0,0 1 0 0 0,-1-1 1 0 0,1 0-1 0 0,-1 0 0 0 0,1 1 0 0 0,-1-1 1 0 0,0 0-1 0 0,-1 2 0 0 0,-7 10 12 0 0,0-1-1 0 0,-1-1 1 0 0,0 0-1 0 0,-19 15 0 0 0,1 1-24 0 0,9-8-14 0 0,-5 5 38 0 0,0-1-1 0 0,-39 28 0 0 0,-21 11-272 0 0,70-59-316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00:57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6 110 3224 0 0,'-5'11'18022'0'0,"8"-10"-17843"0"0,0-1 1 0 0,1 1-1 0 0,-1-1 0 0 0,0 0 1 0 0,1 0-1 0 0,4-1 0 0 0,7 0 551 0 0,42-4-338 0 0,-48 4-267 0 0,1 0 0 0 0,-1 1 0 0 0,11 1 0 0 0,3 0 311 0 0,-16-1-360 0 0,4 3 35 0 0,0-1-70 0 0,-11-2-39 0 0,1 0 0 0 0,-1 0 0 0 0,0 0 0 0 0,0 0 0 0 0,1 0 1 0 0,-1 0-1 0 0,0 0 0 0 0,1 0 0 0 0,-1 0 0 0 0,0 0 0 0 0,0 0 0 0 0,1 0 0 0 0,-1 0 0 0 0,0 0 0 0 0,0 0 0 0 0,1 0 0 0 0,-1 1 0 0 0,0-1 0 0 0,0 0 0 0 0,0 0 0 0 0,1 0 0 0 0,-1 0 0 0 0,0 1 0 0 0,0-1 0 0 0,0 0 0 0 0,0 0 1 0 0,1 0-1 0 0,-1 1 0 0 0,0-1 0 0 0,0 1 1 0 0,1-1 0 0 0,-1 0-1 0 0,0 1 1 0 0,0-1-1 0 0,1 0 1 0 0,-1 0 0 0 0,0 1-1 0 0,1-1 1 0 0,-1 0 0 0 0,0 0-1 0 0,1 1 1 0 0,-1-1 0 0 0,0 0-1 0 0,1 0 1 0 0,-1 0 0 0 0,1 0-1 0 0,-1 0 1 0 0,0 0-1 0 0,1 0 1 0 0,-1 0 0 0 0,1 1-1 0 0,-1-1 1 0 0,0 0 0 0 0,1-1-1 0 0,-1 1 1 0 0,1 0 0 0 0,-1 0-1 0 0,13 3 126 0 0,-12-2-114 0 0,0 0 0 0 0,1-1 0 0 0,-1 1 0 0 0,0-1 0 0 0,1 1 0 0 0,-1-1 0 0 0,1 0 0 0 0,-1 0 0 0 0,3 0 0 0 0,20 0 125 0 0,-10-1-81 0 0,0 1 0 0 0,1 1 0 0 0,-1 0 0 0 0,16 4 1 0 0,1-3-49 0 0,8 7 54 0 0,-16-6-35 0 0,-19-3-22 0 0,0 1 0 0 0,0-1 0 0 0,0 1 0 0 0,7 1 0 0 0,-9-1-2 0 0,-1 0 1 0 0,1 0-1 0 0,-1-1 0 0 0,1 1 1 0 0,-1-1-1 0 0,1 1 0 0 0,0-1 1 0 0,0 0-1 0 0,-1 1 0 0 0,1-1 0 0 0,0 0 1 0 0,-1 0-1 0 0,1 0 0 0 0,0 0 1 0 0,0-1-1 0 0,-1 1 0 0 0,1 0 0 0 0,0-1 1 0 0,-1 1-1 0 0,1-1 0 0 0,-1 0 1 0 0,1 1-1 0 0,-1-1 0 0 0,1 0 0 0 0,-1 0 1 0 0,1 0-1 0 0,-1 0 0 0 0,2-2 1 0 0,3-1 10 0 0,0-1 1 0 0,-1 1 0 0 0,2 1 0 0 0,-1-1 0 0 0,0 1-1 0 0,1 0 1 0 0,-1 1 0 0 0,13-4 0 0 0,-6 3 12 0 0,0 1 0 0 0,0 0 0 0 0,23 0 1 0 0,11 8-20 0 0,-3 1 54 0 0,-41-8-58 0 0,14 5 54 0 0,-5-2-1 0 0,0-1 0 0 0,0 0 0 0 0,0 0 0 0 0,22-3 0 0 0,0 1 50 0 0,81 1 172 0 0,59 0 16 0 0,-59-2 20 0 0,-102 1-266 0 0,-1 0 0 0 0,0-1 0 0 0,21-5 0 0 0,-21 3-26 0 0,0 2-1 0 0,0-1 0 0 0,21 0 1 0 0,79 0 28 0 0,91-6 147 0 0,-57 7-70 0 0,-75 4-88 0 0,148 5 269 0 0,-174-7-205 0 0,0 1 72 0 0,-1-2 0 0 0,63-9 0 0 0,38-10 246 0 0,-24 10-164 0 0,-53 6-102 0 0,-9-2 112 0 0,-54 6-221 0 0,-1-1 1 0 0,0 1 0 0 0,0-1-1 0 0,0-1 1 0 0,0 1 0 0 0,0 0-1 0 0,4-3 1 0 0,-3 1 50 0 0,1-1 38 0 0,-8-9 13 0 0,2 2-174 0 0,11 4-8391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19:29:07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8 2304 0 0,'0'0'557'0'0,"-20"-8"6738"0"0,19 8-7086 0 0,0 0-1 0 0,-1 0 1 0 0,1 1 0 0 0,0-1 0 0 0,0 0 0 0 0,0 0 0 0 0,0 1 0 0 0,0-1-1 0 0,0 1 1 0 0,-1-1 0 0 0,1 1 0 0 0,0-1 0 0 0,0 1 0 0 0,0 0 0 0 0,0-1-1 0 0,1 1 1 0 0,-1 0 0 0 0,0 0 0 0 0,-1 1 0 0 0,-6 3 6593 0 0,9-3-6702 0 0,1 0-1 0 0,-1 0 0 0 0,0 0 0 0 0,1-1 0 0 0,0 1 0 0 0,-1 0 1 0 0,1-1-1 0 0,0 1 0 0 0,0-1 0 0 0,0 1 0 0 0,0-1 0 0 0,0 0 1 0 0,0 0-1 0 0,0 0 0 0 0,0 0 0 0 0,0 0 0 0 0,1-1 0 0 0,-1 1 1 0 0,0 0-1 0 0,1-1 0 0 0,3 0 0 0 0,9 2 26 0 0,0-1 0 0 0,19-2 1 0 0,-15 1 348 0 0,34-2-269 0 0,-26 1-25 0 0,1 1-1 0 0,50 6 1 0 0,-50-4-180 0 0,-22-2 16 0 0,-4 0-10 0 0,-1-1-1 0 0,1 1 0 0 0,0 0 1 0 0,-1 1-1 0 0,1-1 0 0 0,0 0 1 0 0,-1 0-1 0 0,1 1 0 0 0,0-1 1 0 0,1 2-1 0 0,50 8 123 0 0,-50-8-115 0 0,-1-1-1 0 0,1 0 1 0 0,0 0 0 0 0,0 0-1 0 0,0 0 1 0 0,0-1 0 0 0,0 1 0 0 0,0-1-1 0 0,4 1 1 0 0,2 0 31 0 0,24 3 224 0 0,1-1 1 0 0,49-2-1 0 0,-47-2-183 0 0,-8 3-85 0 0,30 4 0 0 0,-34-3 0 0 0,-12-1-13 0 0,-1-1-1 0 0,1-1 1 0 0,0 0-1 0 0,0 0 0 0 0,13-3 1 0 0,-19 3 0 0 0,0 0-1 0 0,-1 0 1 0 0,1 0 0 0 0,7 2-1 0 0,9 0-6 0 0,-8-1 20 0 0,4-1 0 0 0,-5-3 0 0 0,1 2 0 0 0,24 0 0 0 0,-18 1 21 0 0,-11 1 1 0 0,-1-1 1 0 0,0 0-1 0 0,0 0 1 0 0,15-4 0 0 0,-20 4-22 0 0,0-1 1 0 0,0 1 0 0 0,-1 0 0 0 0,1 0 0 0 0,0 0 0 0 0,4 1 0 0 0,15-1-5 0 0,-12-1 51 0 0,1 0 0 0 0,14 1 0 0 0,-14 0 0 0 0,-1 0 0 0 0,15-3 0 0 0,-12 1-48 0 0,0 2 0 0 0,16-1 0 0 0,-16 1 0 0 0,5 1-5 0 0,-7-1 46 0 0,0 0 0 0 0,22-3 0 0 0,68-15 451 0 0,-16 6-398 0 0,-72 10-92 0 0,26-5 29 0 0,64-2 0 0 0,-72 5-31 0 0,9 2 76 0 0,-29 2-38 0 0,0 0 1 0 0,21-3 0 0 0,-26 2-39 0 0,1 0 0 0 0,-1 1 0 0 0,12 0 0 0 0,12-1 0 0 0,-13 0 0 0 0,0 0 0 0 0,34 3 0 0 0,-23 2-48 0 0,-8-1-36 0 0,24-1 0 0 0,3 4 84 0 0,-23-3 0 0 0,63 4 328 0 0,22 2-173 0 0,-79-8-98 0 0,-18 0 59 0 0,-1 0 0 0 0,21-3 0 0 0,16 2-20 0 0,-33-1-48 0 0,0 0 0 0 0,0 1 0 0 0,22 3-1 0 0,16 1 50 0 0,38-1-169 0 0,-37-1 126 0 0,-26-1 13 0 0,33-2 0 0 0,-41 0-10 0 0,0 0-1 0 0,0 2 1 0 0,0 0-1 0 0,0 1 1 0 0,0 1 0 0 0,24 7-1 0 0,-41-8 20 0 0,-1-2-59 0 0,-1 1-1 0 0,0 0 0 0 0,1 0 1 0 0,-1-1-1 0 0,1 1 0 0 0,-1-1 0 0 0,1 1 1 0 0,-1-1-1 0 0,1 0 0 0 0,-1 1 1 0 0,1-1-1 0 0,1 0 0 0 0,17 4 968 0 0,-16-3-984 0 0,1-1 0 0 0,0-1 0 0 0,1-1 0 0 0,-1 0-96 0 0,-4 2-411 0 0,3 0-3022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Collection&lt;Shapes&gt;</a:t>
            </a:r>
            <a:r>
              <a:rPr lang="en-US" baseline="0" dirty="0"/>
              <a:t> does not work as we have discussed.</a:t>
            </a:r>
          </a:p>
          <a:p>
            <a:r>
              <a:rPr lang="en-US" baseline="0" dirty="0"/>
              <a:t>We would like something that is not restricted to a specific type and extends to a range of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0970E-5614-4E09-8B6E-06ACF4F45F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one is yes and second one is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3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is E</a:t>
            </a:r>
          </a:p>
          <a:p>
            <a:endParaRPr lang="en-US" dirty="0"/>
          </a:p>
          <a:p>
            <a:r>
              <a:rPr lang="en-US" dirty="0"/>
              <a:t>A won’t work because we also need to change the foreach loop to for(Person s: data). Then it will work</a:t>
            </a:r>
          </a:p>
          <a:p>
            <a:r>
              <a:rPr lang="en-US" dirty="0"/>
              <a:t>B won’t work because we also need to change the foreach loop to for (Object s: data). Simply change to Person s: data won’t work because super of Student can also be Object. So B and D together works</a:t>
            </a:r>
          </a:p>
          <a:p>
            <a:r>
              <a:rPr lang="en-US" dirty="0"/>
              <a:t>C wont’ work for the Student list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be Object a: List of Animals 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change parameter to Collection&lt;? extends Animal&gt;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0970E-5614-4E09-8B6E-06ACF4F45F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7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38.xml"/><Relationship Id="rId21" Type="http://schemas.openxmlformats.org/officeDocument/2006/relationships/customXml" Target="../ink/ink29.xml"/><Relationship Id="rId34" Type="http://schemas.openxmlformats.org/officeDocument/2006/relationships/image" Target="../media/image36.png"/><Relationship Id="rId7" Type="http://schemas.openxmlformats.org/officeDocument/2006/relationships/customXml" Target="../ink/ink22.xml"/><Relationship Id="rId12" Type="http://schemas.openxmlformats.org/officeDocument/2006/relationships/image" Target="../media/image25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38.png"/><Relationship Id="rId2" Type="http://schemas.openxmlformats.org/officeDocument/2006/relationships/tags" Target="../tags/tag5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33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5.xml"/><Relationship Id="rId11" Type="http://schemas.openxmlformats.org/officeDocument/2006/relationships/customXml" Target="../ink/ink24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37.xml"/><Relationship Id="rId40" Type="http://schemas.openxmlformats.org/officeDocument/2006/relationships/image" Target="../media/image39.png"/><Relationship Id="rId5" Type="http://schemas.openxmlformats.org/officeDocument/2006/relationships/slideLayout" Target="../slideLayouts/slideLayout2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tags" Target="../tags/tag7.xml"/><Relationship Id="rId9" Type="http://schemas.openxmlformats.org/officeDocument/2006/relationships/customXml" Target="../ink/ink23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32.xml"/><Relationship Id="rId30" Type="http://schemas.openxmlformats.org/officeDocument/2006/relationships/image" Target="../media/image34.png"/><Relationship Id="rId35" Type="http://schemas.openxmlformats.org/officeDocument/2006/relationships/customXml" Target="../ink/ink36.xml"/><Relationship Id="rId8" Type="http://schemas.openxmlformats.org/officeDocument/2006/relationships/image" Target="../media/image23.png"/><Relationship Id="rId3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46.xml"/><Relationship Id="rId26" Type="http://schemas.openxmlformats.org/officeDocument/2006/relationships/customXml" Target="../ink/ink50.xml"/><Relationship Id="rId39" Type="http://schemas.openxmlformats.org/officeDocument/2006/relationships/image" Target="../media/image57.png"/><Relationship Id="rId21" Type="http://schemas.openxmlformats.org/officeDocument/2006/relationships/image" Target="../media/image48.png"/><Relationship Id="rId34" Type="http://schemas.openxmlformats.org/officeDocument/2006/relationships/customXml" Target="../ink/ink54.xml"/><Relationship Id="rId42" Type="http://schemas.openxmlformats.org/officeDocument/2006/relationships/customXml" Target="../ink/ink58.xml"/><Relationship Id="rId47" Type="http://schemas.openxmlformats.org/officeDocument/2006/relationships/image" Target="../media/image61.png"/><Relationship Id="rId50" Type="http://schemas.openxmlformats.org/officeDocument/2006/relationships/customXml" Target="../ink/ink62.xml"/><Relationship Id="rId55" Type="http://schemas.openxmlformats.org/officeDocument/2006/relationships/image" Target="../media/image65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45.xml"/><Relationship Id="rId29" Type="http://schemas.openxmlformats.org/officeDocument/2006/relationships/image" Target="../media/image52.png"/><Relationship Id="rId11" Type="http://schemas.openxmlformats.org/officeDocument/2006/relationships/image" Target="../media/image43.png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56.png"/><Relationship Id="rId40" Type="http://schemas.openxmlformats.org/officeDocument/2006/relationships/customXml" Target="../ink/ink57.xml"/><Relationship Id="rId45" Type="http://schemas.openxmlformats.org/officeDocument/2006/relationships/image" Target="../media/image60.png"/><Relationship Id="rId53" Type="http://schemas.openxmlformats.org/officeDocument/2006/relationships/image" Target="../media/image64.png"/><Relationship Id="rId5" Type="http://schemas.openxmlformats.org/officeDocument/2006/relationships/image" Target="../media/image40.png"/><Relationship Id="rId10" Type="http://schemas.openxmlformats.org/officeDocument/2006/relationships/customXml" Target="../ink/ink42.xml"/><Relationship Id="rId19" Type="http://schemas.openxmlformats.org/officeDocument/2006/relationships/image" Target="../media/image47.png"/><Relationship Id="rId31" Type="http://schemas.openxmlformats.org/officeDocument/2006/relationships/image" Target="../media/image53.png"/><Relationship Id="rId44" Type="http://schemas.openxmlformats.org/officeDocument/2006/relationships/customXml" Target="../ink/ink59.xml"/><Relationship Id="rId52" Type="http://schemas.openxmlformats.org/officeDocument/2006/relationships/customXml" Target="../ink/ink63.xml"/><Relationship Id="rId4" Type="http://schemas.openxmlformats.org/officeDocument/2006/relationships/customXml" Target="../ink/ink39.xml"/><Relationship Id="rId9" Type="http://schemas.openxmlformats.org/officeDocument/2006/relationships/image" Target="../media/image42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51.png"/><Relationship Id="rId30" Type="http://schemas.openxmlformats.org/officeDocument/2006/relationships/customXml" Target="../ink/ink52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customXml" Target="../ink/ink61.xml"/><Relationship Id="rId8" Type="http://schemas.openxmlformats.org/officeDocument/2006/relationships/customXml" Target="../ink/ink41.xml"/><Relationship Id="rId51" Type="http://schemas.openxmlformats.org/officeDocument/2006/relationships/image" Target="../media/image63.png"/><Relationship Id="rId3" Type="http://schemas.openxmlformats.org/officeDocument/2006/relationships/notesSlide" Target="../notesSlides/notesSlide6.xml"/><Relationship Id="rId12" Type="http://schemas.openxmlformats.org/officeDocument/2006/relationships/customXml" Target="../ink/ink43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20" Type="http://schemas.openxmlformats.org/officeDocument/2006/relationships/customXml" Target="../ink/ink47.xml"/><Relationship Id="rId41" Type="http://schemas.openxmlformats.org/officeDocument/2006/relationships/image" Target="../media/image58.png"/><Relationship Id="rId54" Type="http://schemas.openxmlformats.org/officeDocument/2006/relationships/customXml" Target="../ink/ink64.xml"/><Relationship Id="rId1" Type="http://schemas.openxmlformats.org/officeDocument/2006/relationships/tags" Target="../tags/tag8.xml"/><Relationship Id="rId6" Type="http://schemas.openxmlformats.org/officeDocument/2006/relationships/customXml" Target="../ink/ink40.xml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customXml" Target="../ink/ink65.xml"/><Relationship Id="rId7" Type="http://schemas.openxmlformats.org/officeDocument/2006/relationships/customXml" Target="../ink/ink67.xm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customXml" Target="../ink/ink69.xml"/><Relationship Id="rId5" Type="http://schemas.openxmlformats.org/officeDocument/2006/relationships/customXml" Target="../ink/ink66.xml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customXml" Target="../ink/ink6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3.xml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6147BA-C95A-48F2-8284-81B3A21AA529}"/>
              </a:ext>
            </a:extLst>
          </p:cNvPr>
          <p:cNvSpPr txBox="1"/>
          <p:nvPr/>
        </p:nvSpPr>
        <p:spPr>
          <a:xfrm>
            <a:off x="1885950" y="228601"/>
            <a:ext cx="5736345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Student&gt;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for (Student s: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E154C-8735-4D7C-8579-863DA39FF537}"/>
              </a:ext>
            </a:extLst>
          </p:cNvPr>
          <p:cNvSpPr txBox="1"/>
          <p:nvPr/>
        </p:nvSpPr>
        <p:spPr>
          <a:xfrm>
            <a:off x="285750" y="1828800"/>
            <a:ext cx="618630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Collection&lt;Student&gt;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A54DA-FD59-4F10-96F1-00E3279CC027}"/>
              </a:ext>
            </a:extLst>
          </p:cNvPr>
          <p:cNvSpPr txBox="1"/>
          <p:nvPr/>
        </p:nvSpPr>
        <p:spPr>
          <a:xfrm>
            <a:off x="278864" y="2678795"/>
            <a:ext cx="595547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Collection&lt;Person&gt;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A3A81-8FF9-486A-A0CB-38477C92AE66}"/>
              </a:ext>
            </a:extLst>
          </p:cNvPr>
          <p:cNvSpPr txBox="1"/>
          <p:nvPr/>
        </p:nvSpPr>
        <p:spPr>
          <a:xfrm>
            <a:off x="285750" y="3623831"/>
            <a:ext cx="47729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How do we change </a:t>
            </a:r>
            <a:r>
              <a:rPr lang="en-US" sz="1350" b="1" dirty="0" err="1"/>
              <a:t>doIt</a:t>
            </a:r>
            <a:r>
              <a:rPr lang="en-US" sz="1350" b="1" dirty="0"/>
              <a:t> such that it will work for both situations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parameter to Collection&lt;? extends Person&gt; data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parameter to Collection&lt;? super Student&gt; data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parameter to Collection&lt;? super Person&gt; data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foreach loop to for (Object s: data)</a:t>
            </a:r>
          </a:p>
          <a:p>
            <a:pPr marL="257175" indent="-257175">
              <a:buAutoNum type="alphaUcPeriod"/>
            </a:pPr>
            <a:r>
              <a:rPr lang="en-US" sz="1350" dirty="0"/>
              <a:t>Some combination of the above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01C4FDD-E950-438E-ACD4-219E364A3794}"/>
                  </a:ext>
                </a:extLst>
              </p14:cNvPr>
              <p14:cNvContentPartPr/>
              <p14:nvPr/>
            </p14:nvContentPartPr>
            <p14:xfrm>
              <a:off x="305766" y="4483899"/>
              <a:ext cx="200880" cy="180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01C4FDD-E950-438E-ACD4-219E364A37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126" y="4475259"/>
                <a:ext cx="218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CE940A-DFAD-4548-87B0-38BE9918949E}"/>
                  </a:ext>
                </a:extLst>
              </p14:cNvPr>
              <p14:cNvContentPartPr/>
              <p14:nvPr/>
            </p14:nvContentPartPr>
            <p14:xfrm>
              <a:off x="301086" y="4063419"/>
              <a:ext cx="215640" cy="225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CE940A-DFAD-4548-87B0-38BE991894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086" y="4054419"/>
                <a:ext cx="23328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95A4D945-B85D-4FF0-8A65-3A0ED01D90B9}"/>
              </a:ext>
            </a:extLst>
          </p:cNvPr>
          <p:cNvGrpSpPr/>
          <p:nvPr/>
        </p:nvGrpSpPr>
        <p:grpSpPr>
          <a:xfrm>
            <a:off x="1880406" y="580419"/>
            <a:ext cx="212760" cy="651960"/>
            <a:chOff x="1880406" y="580419"/>
            <a:chExt cx="212760" cy="6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0213D5-8A8F-46E4-A48A-8D1F21934E38}"/>
                    </a:ext>
                  </a:extLst>
                </p14:cNvPr>
                <p14:cNvContentPartPr/>
                <p14:nvPr/>
              </p14:nvContentPartPr>
              <p14:xfrm>
                <a:off x="1972926" y="580419"/>
                <a:ext cx="120240" cy="3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0213D5-8A8F-46E4-A48A-8D1F21934E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63926" y="571779"/>
                  <a:ext cx="137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40420E-486F-4E13-91A5-8FC72643EE5E}"/>
                    </a:ext>
                  </a:extLst>
                </p14:cNvPr>
                <p14:cNvContentPartPr/>
                <p14:nvPr/>
              </p14:nvContentPartPr>
              <p14:xfrm>
                <a:off x="1880406" y="630819"/>
                <a:ext cx="208800" cy="601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40420E-486F-4E13-91A5-8FC72643EE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71766" y="622179"/>
                  <a:ext cx="226440" cy="61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4981CA5-82A0-40BD-AC3C-B7F9F5105EE7}"/>
                  </a:ext>
                </a:extLst>
              </p14:cNvPr>
              <p14:cNvContentPartPr/>
              <p14:nvPr/>
            </p14:nvContentPartPr>
            <p14:xfrm>
              <a:off x="4581126" y="496539"/>
              <a:ext cx="959040" cy="69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4981CA5-82A0-40BD-AC3C-B7F9F5105E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72486" y="487899"/>
                <a:ext cx="976680" cy="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78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Unbounded wildcard – ‘?’</a:t>
            </a: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685800" y="1337585"/>
            <a:ext cx="658264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soundOff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listOfAnimals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(Animal a :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listOfAnimals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a.makeNoise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742950" y="4153749"/>
            <a:ext cx="34090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Does this solve our problem?</a:t>
            </a:r>
          </a:p>
          <a:p>
            <a:pPr marL="257175" indent="-257175">
              <a:buAutoNum type="alphaUcPeriod"/>
            </a:pPr>
            <a:r>
              <a:rPr lang="en-US" sz="1350" dirty="0"/>
              <a:t>Yes, this code will work</a:t>
            </a:r>
          </a:p>
          <a:p>
            <a:pPr marL="257175" indent="-257175">
              <a:buAutoNum type="alphaUcPeriod"/>
            </a:pPr>
            <a:r>
              <a:rPr lang="en-US" sz="1350" dirty="0"/>
              <a:t>No, this code has a compile error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0B199-4E64-45E7-B0E8-F92BB5C36E7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" y="3371851"/>
            <a:ext cx="65722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56"/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Collection&lt;Dog&gt;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&lt;Dog&gt;();</a:t>
            </a:r>
            <a:b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soundOff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0DBE93-8F22-48E0-A001-6440885FEDB3}"/>
              </a:ext>
            </a:extLst>
          </p:cNvPr>
          <p:cNvGrpSpPr/>
          <p:nvPr/>
        </p:nvGrpSpPr>
        <p:grpSpPr>
          <a:xfrm>
            <a:off x="4143726" y="838899"/>
            <a:ext cx="2782080" cy="526680"/>
            <a:chOff x="4143726" y="838899"/>
            <a:chExt cx="278208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6567BE-B5DA-461A-B156-3B0F1AE337B4}"/>
                    </a:ext>
                  </a:extLst>
                </p14:cNvPr>
                <p14:cNvContentPartPr/>
                <p14:nvPr/>
              </p14:nvContentPartPr>
              <p14:xfrm>
                <a:off x="4143726" y="1130859"/>
                <a:ext cx="309600" cy="234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6567BE-B5DA-461A-B156-3B0F1AE337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35086" y="1121859"/>
                  <a:ext cx="327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8C2418-E964-4458-85D0-1323E72B4F88}"/>
                    </a:ext>
                  </a:extLst>
                </p14:cNvPr>
                <p14:cNvContentPartPr/>
                <p14:nvPr/>
              </p14:nvContentPartPr>
              <p14:xfrm>
                <a:off x="4679406" y="951219"/>
                <a:ext cx="100440" cy="134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8C2418-E964-4458-85D0-1323E72B4F8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70406" y="942579"/>
                  <a:ext cx="118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CF4E23-A14E-42AC-A8F2-7068EBA6F890}"/>
                    </a:ext>
                  </a:extLst>
                </p14:cNvPr>
                <p14:cNvContentPartPr/>
                <p14:nvPr/>
              </p14:nvContentPartPr>
              <p14:xfrm>
                <a:off x="4721166" y="1181979"/>
                <a:ext cx="21600" cy="1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CF4E23-A14E-42AC-A8F2-7068EBA6F8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12166" y="1173339"/>
                  <a:ext cx="39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7BEE91-6448-4EC9-B35B-4FAEAF691A51}"/>
                    </a:ext>
                  </a:extLst>
                </p14:cNvPr>
                <p14:cNvContentPartPr/>
                <p14:nvPr/>
              </p14:nvContentPartPr>
              <p14:xfrm>
                <a:off x="4909806" y="1026819"/>
                <a:ext cx="160560" cy="12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B7BEE91-6448-4EC9-B35B-4FAEAF691A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00806" y="1018179"/>
                  <a:ext cx="178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ED0063-EAA1-4E76-B67F-F481CA4D6192}"/>
                    </a:ext>
                  </a:extLst>
                </p14:cNvPr>
                <p14:cNvContentPartPr/>
                <p14:nvPr/>
              </p14:nvContentPartPr>
              <p14:xfrm>
                <a:off x="5112486" y="1025019"/>
                <a:ext cx="118080" cy="118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ED0063-EAA1-4E76-B67F-F481CA4D61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03486" y="1016019"/>
                  <a:ext cx="135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F8711F-4DF1-4E14-A4D3-19870729E9F0}"/>
                    </a:ext>
                  </a:extLst>
                </p14:cNvPr>
                <p14:cNvContentPartPr/>
                <p14:nvPr/>
              </p14:nvContentPartPr>
              <p14:xfrm>
                <a:off x="5270166" y="918459"/>
                <a:ext cx="108720" cy="17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F8711F-4DF1-4E14-A4D3-19870729E9F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61166" y="909459"/>
                  <a:ext cx="126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E13E9A-B7EB-4FA1-91A0-AED74639C8B9}"/>
                    </a:ext>
                  </a:extLst>
                </p14:cNvPr>
                <p14:cNvContentPartPr/>
                <p14:nvPr/>
              </p14:nvContentPartPr>
              <p14:xfrm>
                <a:off x="5412006" y="1021779"/>
                <a:ext cx="63360" cy="95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E13E9A-B7EB-4FA1-91A0-AED74639C8B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03006" y="1012779"/>
                  <a:ext cx="81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07A571-877F-4899-8638-E5AA68457CB5}"/>
                    </a:ext>
                  </a:extLst>
                </p14:cNvPr>
                <p14:cNvContentPartPr/>
                <p14:nvPr/>
              </p14:nvContentPartPr>
              <p14:xfrm>
                <a:off x="5511006" y="922059"/>
                <a:ext cx="216720" cy="203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07A571-877F-4899-8638-E5AA68457CB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02006" y="913059"/>
                  <a:ext cx="234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12D9836-2F9E-4CA2-A6E9-4336EA6D8467}"/>
                    </a:ext>
                  </a:extLst>
                </p14:cNvPr>
                <p14:cNvContentPartPr/>
                <p14:nvPr/>
              </p14:nvContentPartPr>
              <p14:xfrm>
                <a:off x="5887566" y="862299"/>
                <a:ext cx="183240" cy="280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12D9836-2F9E-4CA2-A6E9-4336EA6D84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78926" y="853659"/>
                  <a:ext cx="200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72BE1D-79CE-4BBA-8BF8-D3D65DD3FAB5}"/>
                    </a:ext>
                  </a:extLst>
                </p14:cNvPr>
                <p14:cNvContentPartPr/>
                <p14:nvPr/>
              </p14:nvContentPartPr>
              <p14:xfrm>
                <a:off x="5934366" y="1025739"/>
                <a:ext cx="136800" cy="41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72BE1D-79CE-4BBA-8BF8-D3D65DD3FAB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25366" y="1016739"/>
                  <a:ext cx="154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B74057-6E38-4D29-9643-91BBCFF3F400}"/>
                    </a:ext>
                  </a:extLst>
                </p14:cNvPr>
                <p14:cNvContentPartPr/>
                <p14:nvPr/>
              </p14:nvContentPartPr>
              <p14:xfrm>
                <a:off x="6125526" y="981099"/>
                <a:ext cx="178200" cy="15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B74057-6E38-4D29-9643-91BBCFF3F40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16526" y="972099"/>
                  <a:ext cx="195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1184CF-25AF-432B-8FE8-6790B8F0D6DB}"/>
                    </a:ext>
                  </a:extLst>
                </p14:cNvPr>
                <p14:cNvContentPartPr/>
                <p14:nvPr/>
              </p14:nvContentPartPr>
              <p14:xfrm>
                <a:off x="6353766" y="838899"/>
                <a:ext cx="7560" cy="56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1184CF-25AF-432B-8FE8-6790B8F0D6D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44766" y="829899"/>
                  <a:ext cx="25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9DB6EF-D8AE-4F66-AF05-18F5B5FC609C}"/>
                    </a:ext>
                  </a:extLst>
                </p14:cNvPr>
                <p14:cNvContentPartPr/>
                <p14:nvPr/>
              </p14:nvContentPartPr>
              <p14:xfrm>
                <a:off x="6366366" y="998379"/>
                <a:ext cx="213480" cy="110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9DB6EF-D8AE-4F66-AF05-18F5B5FC609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57726" y="989379"/>
                  <a:ext cx="231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A664DC-5E6F-470C-9115-ED9FC1146A51}"/>
                    </a:ext>
                  </a:extLst>
                </p14:cNvPr>
                <p14:cNvContentPartPr/>
                <p14:nvPr/>
              </p14:nvContentPartPr>
              <p14:xfrm>
                <a:off x="6615846" y="888579"/>
                <a:ext cx="44640" cy="229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A664DC-5E6F-470C-9115-ED9FC1146A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06846" y="879939"/>
                  <a:ext cx="62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A7FB15-AB02-483D-9086-722B79FBA5A4}"/>
                    </a:ext>
                  </a:extLst>
                </p14:cNvPr>
                <p14:cNvContentPartPr/>
                <p14:nvPr/>
              </p14:nvContentPartPr>
              <p14:xfrm>
                <a:off x="4578966" y="1256139"/>
                <a:ext cx="2346840" cy="53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A7FB15-AB02-483D-9086-722B79FBA5A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69966" y="1247499"/>
                  <a:ext cx="236448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87F5BC4-E9AF-406F-A979-E5208467DE7F}"/>
                  </a:ext>
                </a:extLst>
              </p14:cNvPr>
              <p14:cNvContentPartPr/>
              <p14:nvPr/>
            </p14:nvContentPartPr>
            <p14:xfrm>
              <a:off x="1627326" y="2446299"/>
              <a:ext cx="1539000" cy="72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87F5BC4-E9AF-406F-A979-E5208467DE7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18686" y="2437299"/>
                <a:ext cx="15566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63F588-836D-4508-847D-F8F883217F6B}"/>
                  </a:ext>
                </a:extLst>
              </p14:cNvPr>
              <p14:cNvContentPartPr/>
              <p14:nvPr/>
            </p14:nvContentPartPr>
            <p14:xfrm>
              <a:off x="1639206" y="2009979"/>
              <a:ext cx="902880" cy="72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63F588-836D-4508-847D-F8F883217F6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630566" y="2000979"/>
                <a:ext cx="92052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00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5800" y="571501"/>
            <a:ext cx="7486650" cy="4036475"/>
          </a:xfrm>
        </p:spPr>
        <p:txBody>
          <a:bodyPr>
            <a:normAutofit fontScale="92500" lnSpcReduction="10000"/>
          </a:bodyPr>
          <a:lstStyle/>
          <a:p>
            <a:pPr marL="20756" indent="0">
              <a:buNone/>
            </a:pPr>
            <a:r>
              <a:rPr lang="en-US" sz="1800" dirty="0" err="1"/>
              <a:t>addAll</a:t>
            </a:r>
            <a:r>
              <a:rPr lang="en-US" sz="1800" dirty="0"/>
              <a:t> should accept collections that contain any type that ‘is-a’ E.</a:t>
            </a:r>
          </a:p>
          <a:p>
            <a:pPr marL="20756" indent="0">
              <a:buNone/>
            </a:pPr>
            <a:endParaRPr lang="en-US" sz="1800" dirty="0"/>
          </a:p>
          <a:p>
            <a:pPr marL="20756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AbstractCollection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 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implements Collection&lt;E&gt; {</a:t>
            </a:r>
          </a:p>
          <a:p>
            <a:pPr marL="20756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Add all the elements of the argument Collection </a:t>
            </a:r>
          </a:p>
          <a:p>
            <a:pPr marL="20756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to this Collection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_____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 { </a:t>
            </a:r>
          </a:p>
          <a:p>
            <a:pPr marL="20756" indent="0">
              <a:buNone/>
            </a:pPr>
            <a:endParaRPr lang="en-US" sz="1800" dirty="0"/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Collection&lt;E&gt;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Collection&lt;?&gt;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Collection&lt;? </a:t>
            </a:r>
            <a:r>
              <a:rPr lang="fr-FR" sz="1800" dirty="0" err="1"/>
              <a:t>extends</a:t>
            </a:r>
            <a:r>
              <a:rPr lang="fr-FR" sz="1800" dirty="0"/>
              <a:t> E&gt;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Collection&lt;? super E&gt;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More </a:t>
            </a:r>
            <a:r>
              <a:rPr lang="fr-FR" sz="1800" dirty="0" err="1"/>
              <a:t>than</a:t>
            </a:r>
            <a:r>
              <a:rPr lang="fr-FR" sz="1800" dirty="0"/>
              <a:t> one of </a:t>
            </a:r>
            <a:r>
              <a:rPr lang="fr-FR" sz="1800" dirty="0" err="1"/>
              <a:t>these</a:t>
            </a:r>
            <a:r>
              <a:rPr lang="fr-FR" sz="1800" dirty="0"/>
              <a:t> </a:t>
            </a:r>
            <a:r>
              <a:rPr lang="fr-FR" sz="1800" dirty="0" err="1"/>
              <a:t>will</a:t>
            </a:r>
            <a:r>
              <a:rPr lang="fr-FR" sz="1800" dirty="0"/>
              <a:t> </a:t>
            </a:r>
            <a:r>
              <a:rPr lang="fr-FR" sz="1800" dirty="0" err="1"/>
              <a:t>work</a:t>
            </a:r>
            <a:endParaRPr lang="fr-FR" sz="1800" dirty="0"/>
          </a:p>
          <a:p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E680BF-03AA-4321-8C30-4D8282332012}"/>
                  </a:ext>
                </a:extLst>
              </p14:cNvPr>
              <p14:cNvContentPartPr/>
              <p14:nvPr/>
            </p14:nvContentPartPr>
            <p14:xfrm>
              <a:off x="688284" y="3496785"/>
              <a:ext cx="277920" cy="33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E680BF-03AA-4321-8C30-4D82823320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644" y="3488145"/>
                <a:ext cx="2955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D7300E-4077-4FA8-9E0D-EA918054C9A1}"/>
                  </a:ext>
                </a:extLst>
              </p14:cNvPr>
              <p14:cNvContentPartPr/>
              <p14:nvPr/>
            </p14:nvContentPartPr>
            <p14:xfrm>
              <a:off x="3545964" y="2583105"/>
              <a:ext cx="111240" cy="10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D7300E-4077-4FA8-9E0D-EA918054C9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7324" y="2574105"/>
                <a:ext cx="1288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06B84D-2364-4553-B9B7-85158687FDB3}"/>
                  </a:ext>
                </a:extLst>
              </p14:cNvPr>
              <p14:cNvContentPartPr/>
              <p14:nvPr/>
            </p14:nvContentPartPr>
            <p14:xfrm>
              <a:off x="3624444" y="2789385"/>
              <a:ext cx="2376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06B84D-2364-4553-B9B7-85158687FD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5804" y="2780385"/>
                <a:ext cx="4140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C26793-A90E-4EC3-9B24-FFA88EE391F5}"/>
              </a:ext>
            </a:extLst>
          </p:cNvPr>
          <p:cNvGrpSpPr/>
          <p:nvPr/>
        </p:nvGrpSpPr>
        <p:grpSpPr>
          <a:xfrm>
            <a:off x="3954204" y="2582385"/>
            <a:ext cx="986400" cy="225720"/>
            <a:chOff x="3954204" y="2582385"/>
            <a:chExt cx="98640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7A3F35-2742-42C9-8DD6-9DD023F58866}"/>
                    </a:ext>
                  </a:extLst>
                </p14:cNvPr>
                <p14:cNvContentPartPr/>
                <p14:nvPr/>
              </p14:nvContentPartPr>
              <p14:xfrm>
                <a:off x="3954204" y="2672385"/>
                <a:ext cx="177840" cy="113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7A3F35-2742-42C9-8DD6-9DD023F588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45204" y="2663745"/>
                  <a:ext cx="195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CE5EE3-13D0-4DEA-B468-95D114D7CAD4}"/>
                    </a:ext>
                  </a:extLst>
                </p14:cNvPr>
                <p14:cNvContentPartPr/>
                <p14:nvPr/>
              </p14:nvContentPartPr>
              <p14:xfrm>
                <a:off x="4166964" y="2676345"/>
                <a:ext cx="121320" cy="10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CE5EE3-13D0-4DEA-B468-95D114D7CA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58324" y="2667345"/>
                  <a:ext cx="138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E236F1-10A7-40D0-BD6F-25F828340C1E}"/>
                    </a:ext>
                  </a:extLst>
                </p14:cNvPr>
                <p14:cNvContentPartPr/>
                <p14:nvPr/>
              </p14:nvContentPartPr>
              <p14:xfrm>
                <a:off x="4326084" y="2582385"/>
                <a:ext cx="95400" cy="205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E236F1-10A7-40D0-BD6F-25F828340C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17444" y="2573385"/>
                  <a:ext cx="113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CE75AC-ADC0-456B-800B-5BD39A4EFE23}"/>
                    </a:ext>
                  </a:extLst>
                </p14:cNvPr>
                <p14:cNvContentPartPr/>
                <p14:nvPr/>
              </p14:nvContentPartPr>
              <p14:xfrm>
                <a:off x="4463604" y="2661945"/>
                <a:ext cx="90000" cy="117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CE75AC-ADC0-456B-800B-5BD39A4EFE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54604" y="2652945"/>
                  <a:ext cx="107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E42843-8E3E-4B55-88A3-5B478E5E7C34}"/>
                    </a:ext>
                  </a:extLst>
                </p14:cNvPr>
                <p14:cNvContentPartPr/>
                <p14:nvPr/>
              </p14:nvContentPartPr>
              <p14:xfrm>
                <a:off x="4570524" y="2702985"/>
                <a:ext cx="174240" cy="10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E42843-8E3E-4B55-88A3-5B478E5E7C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61884" y="2694345"/>
                  <a:ext cx="191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A70041-9AB3-466C-B4BF-CE0CA3764F3F}"/>
                    </a:ext>
                  </a:extLst>
                </p14:cNvPr>
                <p14:cNvContentPartPr/>
                <p14:nvPr/>
              </p14:nvContentPartPr>
              <p14:xfrm>
                <a:off x="4728204" y="2584905"/>
                <a:ext cx="110880" cy="192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A70041-9AB3-466C-B4BF-CE0CA3764F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19564" y="2575905"/>
                  <a:ext cx="128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F1546C-C475-4AED-BA0A-135F151C13BD}"/>
                    </a:ext>
                  </a:extLst>
                </p14:cNvPr>
                <p14:cNvContentPartPr/>
                <p14:nvPr/>
              </p14:nvContentPartPr>
              <p14:xfrm>
                <a:off x="4876164" y="2654025"/>
                <a:ext cx="64440" cy="85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F1546C-C475-4AED-BA0A-135F151C13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67524" y="2645025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C2B79E-7222-4D78-AA4A-5542FB843F3D}"/>
              </a:ext>
            </a:extLst>
          </p:cNvPr>
          <p:cNvGrpSpPr/>
          <p:nvPr/>
        </p:nvGrpSpPr>
        <p:grpSpPr>
          <a:xfrm>
            <a:off x="5259204" y="2537745"/>
            <a:ext cx="182160" cy="212400"/>
            <a:chOff x="5259204" y="2537745"/>
            <a:chExt cx="18216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108474-D7BE-4666-8C96-3D7AE2A99B60}"/>
                    </a:ext>
                  </a:extLst>
                </p14:cNvPr>
                <p14:cNvContentPartPr/>
                <p14:nvPr/>
              </p14:nvContentPartPr>
              <p14:xfrm>
                <a:off x="5261364" y="2537745"/>
                <a:ext cx="37080" cy="212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108474-D7BE-4666-8C96-3D7AE2A99B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52724" y="2529105"/>
                  <a:ext cx="54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3B8787-B2BA-4621-BD81-B7600E847AFA}"/>
                    </a:ext>
                  </a:extLst>
                </p14:cNvPr>
                <p14:cNvContentPartPr/>
                <p14:nvPr/>
              </p14:nvContentPartPr>
              <p14:xfrm>
                <a:off x="5267844" y="2540265"/>
                <a:ext cx="173520" cy="46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3B8787-B2BA-4621-BD81-B7600E847A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59204" y="2531265"/>
                  <a:ext cx="191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7F8798-3F85-4606-9BB1-0B41DB44DE80}"/>
                    </a:ext>
                  </a:extLst>
                </p14:cNvPr>
                <p14:cNvContentPartPr/>
                <p14:nvPr/>
              </p14:nvContentPartPr>
              <p14:xfrm>
                <a:off x="5259204" y="2618385"/>
                <a:ext cx="147240" cy="128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7F8798-3F85-4606-9BB1-0B41DB44DE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50204" y="2609745"/>
                  <a:ext cx="1648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868B10-D0DB-4E5A-8CB1-3C2F66257224}"/>
              </a:ext>
            </a:extLst>
          </p:cNvPr>
          <p:cNvGrpSpPr/>
          <p:nvPr/>
        </p:nvGrpSpPr>
        <p:grpSpPr>
          <a:xfrm>
            <a:off x="5218164" y="3020865"/>
            <a:ext cx="648720" cy="309240"/>
            <a:chOff x="5218164" y="3020865"/>
            <a:chExt cx="64872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F0AD35-A612-4C1C-8ECF-9E23DA489BB7}"/>
                    </a:ext>
                  </a:extLst>
                </p14:cNvPr>
                <p14:cNvContentPartPr/>
                <p14:nvPr/>
              </p14:nvContentPartPr>
              <p14:xfrm>
                <a:off x="5218164" y="3113385"/>
                <a:ext cx="113760" cy="216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F0AD35-A612-4C1C-8ECF-9E23DA489B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09524" y="3104385"/>
                  <a:ext cx="131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4DA5844-8BB0-4162-B13B-9CE092FD5322}"/>
                    </a:ext>
                  </a:extLst>
                </p14:cNvPr>
                <p14:cNvContentPartPr/>
                <p14:nvPr/>
              </p14:nvContentPartPr>
              <p14:xfrm>
                <a:off x="5262444" y="3236505"/>
                <a:ext cx="94680" cy="24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4DA5844-8BB0-4162-B13B-9CE092FD53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53444" y="3227505"/>
                  <a:ext cx="112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D2A33D-DC73-4576-9008-D6CD7220A020}"/>
                    </a:ext>
                  </a:extLst>
                </p14:cNvPr>
                <p14:cNvContentPartPr/>
                <p14:nvPr/>
              </p14:nvContentPartPr>
              <p14:xfrm>
                <a:off x="5390244" y="3141465"/>
                <a:ext cx="185400" cy="170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D2A33D-DC73-4576-9008-D6CD7220A0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81244" y="3132465"/>
                  <a:ext cx="203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98CCA5-4BB4-4CBF-B770-4D81F2077F4C}"/>
                    </a:ext>
                  </a:extLst>
                </p14:cNvPr>
                <p14:cNvContentPartPr/>
                <p14:nvPr/>
              </p14:nvContentPartPr>
              <p14:xfrm>
                <a:off x="5592204" y="3020865"/>
                <a:ext cx="6840" cy="41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98CCA5-4BB4-4CBF-B770-4D81F2077F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83564" y="3012225"/>
                  <a:ext cx="24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53B0382-09A6-4561-A694-A1F64D883E19}"/>
                    </a:ext>
                  </a:extLst>
                </p14:cNvPr>
                <p14:cNvContentPartPr/>
                <p14:nvPr/>
              </p14:nvContentPartPr>
              <p14:xfrm>
                <a:off x="5599764" y="3165945"/>
                <a:ext cx="213480" cy="123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53B0382-09A6-4561-A694-A1F64D883E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91124" y="3157305"/>
                  <a:ext cx="23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E07BF7-D081-4745-A60E-3709C9B41DED}"/>
                    </a:ext>
                  </a:extLst>
                </p14:cNvPr>
                <p14:cNvContentPartPr/>
                <p14:nvPr/>
              </p14:nvContentPartPr>
              <p14:xfrm>
                <a:off x="5853924" y="3078825"/>
                <a:ext cx="12960" cy="200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E07BF7-D081-4745-A60E-3709C9B41D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45284" y="3070185"/>
                  <a:ext cx="3060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863C4C-F722-4ECF-BAE0-CDADCFE71B54}"/>
              </a:ext>
            </a:extLst>
          </p:cNvPr>
          <p:cNvGrpSpPr/>
          <p:nvPr/>
        </p:nvGrpSpPr>
        <p:grpSpPr>
          <a:xfrm>
            <a:off x="5367924" y="3643305"/>
            <a:ext cx="370800" cy="317160"/>
            <a:chOff x="5367924" y="3643305"/>
            <a:chExt cx="37080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AD9C76-30DC-442F-AD44-23712274C2E7}"/>
                    </a:ext>
                  </a:extLst>
                </p14:cNvPr>
                <p14:cNvContentPartPr/>
                <p14:nvPr/>
              </p14:nvContentPartPr>
              <p14:xfrm>
                <a:off x="5367924" y="3643305"/>
                <a:ext cx="251640" cy="17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AD9C76-30DC-442F-AD44-23712274C2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58924" y="3634305"/>
                  <a:ext cx="269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EB25611-98F4-4611-B36B-B80DAA937C57}"/>
                    </a:ext>
                  </a:extLst>
                </p14:cNvPr>
                <p14:cNvContentPartPr/>
                <p14:nvPr/>
              </p14:nvContentPartPr>
              <p14:xfrm>
                <a:off x="5556924" y="3745905"/>
                <a:ext cx="181800" cy="21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EB25611-98F4-4611-B36B-B80DAA937C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47924" y="3736905"/>
                  <a:ext cx="199440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174AB02-CC48-4F77-9175-2A605220BE4F}"/>
                  </a:ext>
                </a:extLst>
              </p14:cNvPr>
              <p14:cNvContentPartPr/>
              <p14:nvPr/>
            </p14:nvContentPartPr>
            <p14:xfrm>
              <a:off x="4766364" y="3263145"/>
              <a:ext cx="225000" cy="76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174AB02-CC48-4F77-9175-2A605220BE4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57364" y="3254145"/>
                <a:ext cx="24264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A941920-321F-42A4-AA6A-35D9763C3464}"/>
              </a:ext>
            </a:extLst>
          </p:cNvPr>
          <p:cNvGrpSpPr/>
          <p:nvPr/>
        </p:nvGrpSpPr>
        <p:grpSpPr>
          <a:xfrm>
            <a:off x="5324724" y="4042545"/>
            <a:ext cx="471960" cy="252000"/>
            <a:chOff x="5324724" y="4042545"/>
            <a:chExt cx="47196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24257D-18F9-4880-8091-E18A7907CE46}"/>
                    </a:ext>
                  </a:extLst>
                </p14:cNvPr>
                <p14:cNvContentPartPr/>
                <p14:nvPr/>
              </p14:nvContentPartPr>
              <p14:xfrm>
                <a:off x="5324724" y="4081065"/>
                <a:ext cx="192960" cy="213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24257D-18F9-4880-8091-E18A7907CE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16084" y="4072065"/>
                  <a:ext cx="21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462FE3B-B241-4429-91B8-F4201E509BA4}"/>
                    </a:ext>
                  </a:extLst>
                </p14:cNvPr>
                <p14:cNvContentPartPr/>
                <p14:nvPr/>
              </p14:nvContentPartPr>
              <p14:xfrm>
                <a:off x="5497884" y="4207065"/>
                <a:ext cx="159480" cy="72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462FE3B-B241-4429-91B8-F4201E509B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89244" y="4198065"/>
                  <a:ext cx="177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94D660B-EF55-4441-9150-DCADA08207A7}"/>
                    </a:ext>
                  </a:extLst>
                </p14:cNvPr>
                <p14:cNvContentPartPr/>
                <p14:nvPr/>
              </p14:nvContentPartPr>
              <p14:xfrm>
                <a:off x="5649444" y="4042545"/>
                <a:ext cx="147240" cy="250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94D660B-EF55-4441-9150-DCADA08207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40804" y="4033905"/>
                  <a:ext cx="16488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7FC5CF0-9C05-4865-9F9B-674A385FAACC}"/>
                  </a:ext>
                </a:extLst>
              </p14:cNvPr>
              <p14:cNvContentPartPr/>
              <p14:nvPr/>
            </p14:nvContentPartPr>
            <p14:xfrm>
              <a:off x="4736484" y="3424785"/>
              <a:ext cx="271080" cy="240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7FC5CF0-9C05-4865-9F9B-674A385FAA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27484" y="3416145"/>
                <a:ext cx="28872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57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F905-8DA0-429E-935F-3221AAEC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" y="0"/>
            <a:ext cx="8743950" cy="4743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SuperWildCardDemo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list1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&lt;Object&gt; list2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&lt;Object&gt;();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list2.add("CSE");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list2.add(12);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list1.add("UCSD");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add(list1, list2);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(list2);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&lt;T&gt; void add(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c1,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c2) 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(!c1.isEmpty())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c2.add(c1.remove(0));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AFA1C-9962-4066-8AB7-76746B17FC4E}"/>
              </a:ext>
            </a:extLst>
          </p:cNvPr>
          <p:cNvSpPr txBox="1"/>
          <p:nvPr/>
        </p:nvSpPr>
        <p:spPr>
          <a:xfrm>
            <a:off x="5657850" y="1913878"/>
            <a:ext cx="2872838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What types should I fill into the blanks</a:t>
            </a:r>
          </a:p>
          <a:p>
            <a:pPr marL="257175" indent="-257175">
              <a:buAutoNum type="alphaUcPeriod"/>
            </a:pPr>
            <a:r>
              <a:rPr lang="en-US" sz="1350" dirty="0"/>
              <a:t>T                   	? extends T</a:t>
            </a:r>
          </a:p>
          <a:p>
            <a:pPr marL="257175" indent="-257175">
              <a:buAutoNum type="alphaUcPeriod"/>
            </a:pPr>
            <a:r>
              <a:rPr lang="en-US" sz="1350" dirty="0"/>
              <a:t>? extends T 	T</a:t>
            </a:r>
          </a:p>
          <a:p>
            <a:pPr marL="257175" indent="-257175">
              <a:buAutoNum type="alphaUcPeriod"/>
            </a:pPr>
            <a:r>
              <a:rPr lang="en-US" sz="1350" dirty="0"/>
              <a:t>T		? super T</a:t>
            </a:r>
          </a:p>
          <a:p>
            <a:pPr marL="257175" indent="-257175">
              <a:buAutoNum type="alphaUcPeriod"/>
            </a:pPr>
            <a:r>
              <a:rPr lang="en-US" sz="1350" dirty="0"/>
              <a:t>? super T	T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1C1C53-BE65-4B27-BD66-040F9EB52BD7}"/>
                  </a:ext>
                </a:extLst>
              </p14:cNvPr>
              <p14:cNvContentPartPr/>
              <p14:nvPr/>
            </p14:nvContentPartPr>
            <p14:xfrm>
              <a:off x="5668164" y="2573025"/>
              <a:ext cx="252000" cy="19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1C1C53-BE65-4B27-BD66-040F9EB52B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9164" y="2564025"/>
                <a:ext cx="26964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37256-BA49-4896-87CC-A08D58A31A18}"/>
              </a:ext>
            </a:extLst>
          </p:cNvPr>
          <p:cNvGrpSpPr/>
          <p:nvPr/>
        </p:nvGrpSpPr>
        <p:grpSpPr>
          <a:xfrm>
            <a:off x="4346604" y="3659145"/>
            <a:ext cx="222120" cy="178560"/>
            <a:chOff x="4346604" y="3659145"/>
            <a:chExt cx="22212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61EA62-D90C-45C6-A1C2-950E954A3E13}"/>
                    </a:ext>
                  </a:extLst>
                </p14:cNvPr>
                <p14:cNvContentPartPr/>
                <p14:nvPr/>
              </p14:nvContentPartPr>
              <p14:xfrm>
                <a:off x="4346604" y="3659145"/>
                <a:ext cx="222120" cy="54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61EA62-D90C-45C6-A1C2-950E954A3E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37604" y="3650505"/>
                  <a:ext cx="239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6C3A5D-8565-4BEA-A199-448EC09F79D8}"/>
                    </a:ext>
                  </a:extLst>
                </p14:cNvPr>
                <p14:cNvContentPartPr/>
                <p14:nvPr/>
              </p14:nvContentPartPr>
              <p14:xfrm>
                <a:off x="4407804" y="3675345"/>
                <a:ext cx="82080" cy="162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6C3A5D-8565-4BEA-A199-448EC09F79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99164" y="3666705"/>
                  <a:ext cx="9972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393D0D-7028-4A8F-8469-99C3F9E17B09}"/>
              </a:ext>
            </a:extLst>
          </p:cNvPr>
          <p:cNvGrpSpPr/>
          <p:nvPr/>
        </p:nvGrpSpPr>
        <p:grpSpPr>
          <a:xfrm>
            <a:off x="6912684" y="3648705"/>
            <a:ext cx="152280" cy="181800"/>
            <a:chOff x="6912684" y="3648705"/>
            <a:chExt cx="152280" cy="1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7011CB-B70E-49E0-9F8C-B477F991E495}"/>
                    </a:ext>
                  </a:extLst>
                </p14:cNvPr>
                <p14:cNvContentPartPr/>
                <p14:nvPr/>
              </p14:nvContentPartPr>
              <p14:xfrm>
                <a:off x="6912684" y="3656265"/>
                <a:ext cx="152280" cy="19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7011CB-B70E-49E0-9F8C-B477F991E4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03684" y="3647265"/>
                  <a:ext cx="169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550F60-4126-43B3-8FF3-50AE28F8DAD1}"/>
                    </a:ext>
                  </a:extLst>
                </p14:cNvPr>
                <p14:cNvContentPartPr/>
                <p14:nvPr/>
              </p14:nvContentPartPr>
              <p14:xfrm>
                <a:off x="6975324" y="3648705"/>
                <a:ext cx="18720" cy="181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550F60-4126-43B3-8FF3-50AE28F8DA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66324" y="3640065"/>
                  <a:ext cx="36360" cy="1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41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 19 due Friday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Week 8</a:t>
            </a:r>
          </a:p>
          <a:p>
            <a:pPr lvl="1"/>
            <a:r>
              <a:rPr lang="en-US" dirty="0"/>
              <a:t>Released Friday 5/21 @ </a:t>
            </a:r>
            <a:r>
              <a:rPr lang="en-US" dirty="0" err="1"/>
              <a:t>2pm</a:t>
            </a:r>
            <a:endParaRPr lang="en-US" dirty="0"/>
          </a:p>
          <a:p>
            <a:pPr lvl="1"/>
            <a:r>
              <a:rPr lang="en-US" dirty="0"/>
              <a:t>Due Saturday 5/22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 – lectures 9 - 17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</a:t>
            </a:r>
          </a:p>
          <a:p>
            <a:pPr lvl="3"/>
            <a:r>
              <a:rPr lang="en-US" dirty="0"/>
              <a:t>Hash tables/maps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96B8A-0EA6-4141-9806-D6912C3C9999}"/>
                  </a:ext>
                </a:extLst>
              </p14:cNvPr>
              <p14:cNvContentPartPr/>
              <p14:nvPr/>
            </p14:nvContentPartPr>
            <p14:xfrm>
              <a:off x="2101249" y="1638619"/>
              <a:ext cx="603720" cy="3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96B8A-0EA6-4141-9806-D6912C3C99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2609" y="1629979"/>
                <a:ext cx="6213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923758-F27D-4806-9DFA-32E075EE4F29}"/>
                  </a:ext>
                </a:extLst>
              </p14:cNvPr>
              <p14:cNvContentPartPr/>
              <p14:nvPr/>
            </p14:nvContentPartPr>
            <p14:xfrm>
              <a:off x="797689" y="2001859"/>
              <a:ext cx="446400" cy="7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923758-F27D-4806-9DFA-32E075EE4F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049" y="1992859"/>
                <a:ext cx="4640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79F6B1-6189-4D3B-A45C-BF1F7337DA7B}"/>
                  </a:ext>
                </a:extLst>
              </p14:cNvPr>
              <p14:cNvContentPartPr/>
              <p14:nvPr/>
            </p14:nvContentPartPr>
            <p14:xfrm>
              <a:off x="2163529" y="2393539"/>
              <a:ext cx="609120" cy="2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79F6B1-6189-4D3B-A45C-BF1F7337DA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4529" y="2384899"/>
                <a:ext cx="62676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E0CFB61-49F3-46F0-A1AF-EF5D0BB4AC8A}"/>
              </a:ext>
            </a:extLst>
          </p:cNvPr>
          <p:cNvGrpSpPr/>
          <p:nvPr/>
        </p:nvGrpSpPr>
        <p:grpSpPr>
          <a:xfrm>
            <a:off x="486649" y="2570659"/>
            <a:ext cx="294120" cy="2421720"/>
            <a:chOff x="486649" y="2570659"/>
            <a:chExt cx="294120" cy="242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E539522-9DD1-411E-B2CF-F861B0145E23}"/>
                    </a:ext>
                  </a:extLst>
                </p14:cNvPr>
                <p14:cNvContentPartPr/>
                <p14:nvPr/>
              </p14:nvContentPartPr>
              <p14:xfrm>
                <a:off x="613729" y="2570659"/>
                <a:ext cx="83160" cy="73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E539522-9DD1-411E-B2CF-F861B0145E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5089" y="2561659"/>
                  <a:ext cx="100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AE2AAF-6897-42CD-8097-116B4AB44953}"/>
                    </a:ext>
                  </a:extLst>
                </p14:cNvPr>
                <p14:cNvContentPartPr/>
                <p14:nvPr/>
              </p14:nvContentPartPr>
              <p14:xfrm>
                <a:off x="486649" y="2639779"/>
                <a:ext cx="294120" cy="235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AE2AAF-6897-42CD-8097-116B4AB449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7649" y="2631139"/>
                  <a:ext cx="311760" cy="237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F5BC2F-C644-419A-B88B-EFE3C9A5B833}"/>
                  </a:ext>
                </a:extLst>
              </p14:cNvPr>
              <p14:cNvContentPartPr/>
              <p14:nvPr/>
            </p14:nvContentPartPr>
            <p14:xfrm>
              <a:off x="3775609" y="2751379"/>
              <a:ext cx="266040" cy="585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F5BC2F-C644-419A-B88B-EFE3C9A5B8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6609" y="2742739"/>
                <a:ext cx="28368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DDC0BE2-FBED-4D83-987D-4C39E2C9AE98}"/>
                  </a:ext>
                </a:extLst>
              </p14:cNvPr>
              <p14:cNvContentPartPr/>
              <p14:nvPr/>
            </p14:nvContentPartPr>
            <p14:xfrm>
              <a:off x="1147609" y="3700699"/>
              <a:ext cx="268560" cy="128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DDC0BE2-FBED-4D83-987D-4C39E2C9AE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8609" y="3691699"/>
                <a:ext cx="2862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6693882-5669-444C-8078-A138F5990076}"/>
                  </a:ext>
                </a:extLst>
              </p14:cNvPr>
              <p14:cNvContentPartPr/>
              <p14:nvPr/>
            </p14:nvContentPartPr>
            <p14:xfrm>
              <a:off x="2416249" y="4050259"/>
              <a:ext cx="1037160" cy="59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6693882-5669-444C-8078-A138F59900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7609" y="4041259"/>
                <a:ext cx="1054800" cy="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19?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A67F-67AB-4173-A526-F0A6F13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4B83-7754-41C8-B16F-D7E0CBF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4412271" cy="37303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order does </a:t>
            </a:r>
            <a:r>
              <a:rPr lang="en-US" dirty="0" err="1"/>
              <a:t>PAE</a:t>
            </a:r>
            <a:r>
              <a:rPr lang="en-US" dirty="0"/>
              <a:t>() traverse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printAllElements</a:t>
            </a:r>
            <a:r>
              <a:rPr lang="en-US" dirty="0"/>
              <a:t>(Node&lt;K, N&gt; n) {</a:t>
            </a:r>
          </a:p>
          <a:p>
            <a:pPr marL="0" indent="0">
              <a:buNone/>
            </a:pPr>
            <a:r>
              <a:rPr lang="en-US" dirty="0"/>
              <a:t>  if (n == null ) return;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n.key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n.left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n.right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this.root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the post, pre, in-order traversal of this tree?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A69A29-3B35-4E05-8A99-1123B2C8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03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BSTMap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implements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OrderedDefaultMap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root;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Comparator&lt;K&gt; comparator;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set(Node&lt;K, V&gt; node, 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(node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new Node&lt;K, V&gt;(key, value, null, null);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comp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this.comparator.compare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node.key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(comp &lt;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if (comp &gt;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node.value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value;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@Override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void set(K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(key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throw new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IllegalArgumentException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set(“5”, 5);</a:t>
            </a:r>
          </a:p>
          <a:p>
            <a:r>
              <a:rPr lang="en-US" dirty="0"/>
              <a:t>set(“11”, 11);</a:t>
            </a:r>
          </a:p>
          <a:p>
            <a:r>
              <a:rPr lang="en-US" dirty="0"/>
              <a:t>set(“15”, 15);</a:t>
            </a:r>
          </a:p>
          <a:p>
            <a:r>
              <a:rPr lang="en-US" dirty="0"/>
              <a:t>set(“12”, 12);</a:t>
            </a:r>
          </a:p>
          <a:p>
            <a:r>
              <a:rPr lang="en-US" dirty="0"/>
              <a:t>What’s the picture after calling </a:t>
            </a:r>
            <a:r>
              <a:rPr lang="en-US"/>
              <a:t>the above set() methods?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469041"/>
            <a:ext cx="5823992" cy="545879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3269" y="1007410"/>
            <a:ext cx="6795201" cy="1501787"/>
          </a:xfrm>
        </p:spPr>
        <p:txBody>
          <a:bodyPr>
            <a:noAutofit/>
          </a:bodyPr>
          <a:lstStyle/>
          <a:p>
            <a:pPr marL="20756" indent="0">
              <a:buNone/>
            </a:pPr>
            <a:r>
              <a:rPr lang="en-US" sz="1575" dirty="0">
                <a:solidFill>
                  <a:srgbClr val="FF0000"/>
                </a:solidFill>
              </a:rPr>
              <a:t>Hope</a:t>
            </a:r>
          </a:p>
          <a:p>
            <a:pPr marL="277931" indent="-257175"/>
            <a:r>
              <a:rPr lang="en-US" sz="1575" dirty="0"/>
              <a:t>Our generic class should take any type that is a subtype of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277931" indent="-257175"/>
            <a:r>
              <a:rPr lang="en-US" sz="1575" dirty="0"/>
              <a:t>And we hope that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575" dirty="0"/>
              <a:t> can take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75" dirty="0"/>
              <a:t> of any subtype of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20756" indent="0">
              <a:buNone/>
            </a:pPr>
            <a:r>
              <a:rPr lang="en-US" sz="1575" dirty="0">
                <a:solidFill>
                  <a:srgbClr val="FF0000"/>
                </a:solidFill>
              </a:rPr>
              <a:t>But</a:t>
            </a:r>
          </a:p>
          <a:p>
            <a:pPr marL="277931" indent="-257175"/>
            <a:r>
              <a:rPr lang="en-US" sz="1575" dirty="0"/>
              <a:t>Current generic system doesn’t allow that.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450314" y="3570097"/>
            <a:ext cx="532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Java provides a flexible type – the wildcard –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means any type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Collection&lt;?&gt; means Collection of any type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6607-7036-48BB-B9BE-2F41632825AF}"/>
              </a:ext>
            </a:extLst>
          </p:cNvPr>
          <p:cNvSpPr txBox="1"/>
          <p:nvPr/>
        </p:nvSpPr>
        <p:spPr>
          <a:xfrm>
            <a:off x="457200" y="2735942"/>
            <a:ext cx="57363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Person&gt;{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list)</a:t>
            </a:r>
          </a:p>
        </p:txBody>
      </p:sp>
    </p:spTree>
    <p:extLst>
      <p:ext uri="{BB962C8B-B14F-4D97-AF65-F5344CB8AC3E}">
        <p14:creationId xmlns:p14="http://schemas.microsoft.com/office/powerpoint/2010/main" val="74878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A471-236A-493E-A2E7-94C519EF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4" cy="55862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Java Wildcards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78166-2033-4D3F-BA0D-F07E3BDEB3E6}"/>
              </a:ext>
            </a:extLst>
          </p:cNvPr>
          <p:cNvSpPr txBox="1"/>
          <p:nvPr/>
        </p:nvSpPr>
        <p:spPr>
          <a:xfrm>
            <a:off x="1485900" y="114300"/>
            <a:ext cx="573634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Person&gt;{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extends 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(list == null ||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== 0){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ref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Person("PC"));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Person("HA"));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Student("PC", 11));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Student("HA", 33));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0A39-0788-43B0-888B-20BC81D07F37}"/>
              </a:ext>
            </a:extLst>
          </p:cNvPr>
          <p:cNvSpPr txBox="1"/>
          <p:nvPr/>
        </p:nvSpPr>
        <p:spPr>
          <a:xfrm>
            <a:off x="583143" y="4238972"/>
            <a:ext cx="85631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?: unbounded wildcard</a:t>
            </a:r>
            <a:r>
              <a:rPr lang="en-US" sz="1350" dirty="0"/>
              <a:t> represents any subtype of E so our </a:t>
            </a:r>
            <a:r>
              <a:rPr lang="en-US" sz="1350" dirty="0" err="1"/>
              <a:t>ArrayList</a:t>
            </a:r>
            <a:r>
              <a:rPr lang="en-US" sz="1350" dirty="0"/>
              <a:t> is more general (it implies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? extends Object</a:t>
            </a:r>
            <a:r>
              <a:rPr lang="en-US" sz="1350" dirty="0"/>
              <a:t>)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? extends E : bounded wildcard </a:t>
            </a:r>
            <a:r>
              <a:rPr lang="en-US" sz="1350" dirty="0"/>
              <a:t>represents E or any subtype of E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? super E:  lower-bounded wildcard </a:t>
            </a:r>
            <a:r>
              <a:rPr lang="en-US" sz="1350" dirty="0"/>
              <a:t>represents E or any super type of 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764D71-EB4B-4AFB-9270-ABB54FD2977D}"/>
                  </a:ext>
                </a:extLst>
              </p14:cNvPr>
              <p14:cNvContentPartPr/>
              <p14:nvPr/>
            </p14:nvContentPartPr>
            <p14:xfrm>
              <a:off x="4384369" y="696859"/>
              <a:ext cx="1105920" cy="3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764D71-EB4B-4AFB-9270-ABB54FD29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5369" y="687859"/>
                <a:ext cx="112356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99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6147BA-C95A-48F2-8284-81B3A21AA529}"/>
              </a:ext>
            </a:extLst>
          </p:cNvPr>
          <p:cNvSpPr txBox="1"/>
          <p:nvPr/>
        </p:nvSpPr>
        <p:spPr>
          <a:xfrm>
            <a:off x="1885950" y="228601"/>
            <a:ext cx="5736345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Student&gt;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for (Student s: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E154C-8735-4D7C-8579-863DA39FF537}"/>
              </a:ext>
            </a:extLst>
          </p:cNvPr>
          <p:cNvSpPr txBox="1"/>
          <p:nvPr/>
        </p:nvSpPr>
        <p:spPr>
          <a:xfrm>
            <a:off x="285750" y="1828800"/>
            <a:ext cx="618630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Collection&lt;Student&gt;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A54DA-FD59-4F10-96F1-00E3279CC027}"/>
              </a:ext>
            </a:extLst>
          </p:cNvPr>
          <p:cNvSpPr txBox="1"/>
          <p:nvPr/>
        </p:nvSpPr>
        <p:spPr>
          <a:xfrm>
            <a:off x="285749" y="3290829"/>
            <a:ext cx="595547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Collection&lt;Person&gt;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0DBEB-4A7C-46A2-A867-B834B77A6284}"/>
              </a:ext>
            </a:extLst>
          </p:cNvPr>
          <p:cNvSpPr txBox="1"/>
          <p:nvPr/>
        </p:nvSpPr>
        <p:spPr>
          <a:xfrm>
            <a:off x="7086600" y="2775214"/>
            <a:ext cx="745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Yes</a:t>
            </a:r>
          </a:p>
          <a:p>
            <a:pPr marL="257175" indent="-257175">
              <a:buAutoNum type="alphaUcPeriod"/>
            </a:pPr>
            <a:r>
              <a:rPr lang="en-US" dirty="0"/>
              <a:t>No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F39372-65C0-4846-A805-7232FC5B2036}"/>
              </a:ext>
            </a:extLst>
          </p:cNvPr>
          <p:cNvGrpSpPr/>
          <p:nvPr/>
        </p:nvGrpSpPr>
        <p:grpSpPr>
          <a:xfrm>
            <a:off x="2521950" y="3834810"/>
            <a:ext cx="1654920" cy="403920"/>
            <a:chOff x="2521950" y="3834810"/>
            <a:chExt cx="165492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47A623-98BC-4046-9B1E-138E9CF3E468}"/>
                    </a:ext>
                  </a:extLst>
                </p14:cNvPr>
                <p14:cNvContentPartPr/>
                <p14:nvPr/>
              </p14:nvContentPartPr>
              <p14:xfrm>
                <a:off x="2521950" y="4004370"/>
                <a:ext cx="120600" cy="14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47A623-98BC-4046-9B1E-138E9CF3E4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3310" y="3995370"/>
                  <a:ext cx="138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64A9C1-C937-41FC-94E6-0271E44B08FC}"/>
                    </a:ext>
                  </a:extLst>
                </p14:cNvPr>
                <p14:cNvContentPartPr/>
                <p14:nvPr/>
              </p14:nvContentPartPr>
              <p14:xfrm>
                <a:off x="2644710" y="4020930"/>
                <a:ext cx="127800" cy="121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64A9C1-C937-41FC-94E6-0271E44B08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36070" y="4011930"/>
                  <a:ext cx="145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AB00F1-2C85-466C-8B5B-EDFA0BD736CF}"/>
                    </a:ext>
                  </a:extLst>
                </p14:cNvPr>
                <p14:cNvContentPartPr/>
                <p14:nvPr/>
              </p14:nvContentPartPr>
              <p14:xfrm>
                <a:off x="2804550" y="4031010"/>
                <a:ext cx="264240" cy="207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AB00F1-2C85-466C-8B5B-EDFA0BD736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5550" y="4022010"/>
                  <a:ext cx="281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A15825-0186-4799-85DE-F168568ED0F5}"/>
                    </a:ext>
                  </a:extLst>
                </p14:cNvPr>
                <p14:cNvContentPartPr/>
                <p14:nvPr/>
              </p14:nvContentPartPr>
              <p14:xfrm>
                <a:off x="3122790" y="3990690"/>
                <a:ext cx="15120" cy="127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A15825-0186-4799-85DE-F168568ED0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14150" y="3982050"/>
                  <a:ext cx="32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591ECE-9370-4C48-9C7F-336675F99A67}"/>
                    </a:ext>
                  </a:extLst>
                </p14:cNvPr>
                <p14:cNvContentPartPr/>
                <p14:nvPr/>
              </p14:nvContentPartPr>
              <p14:xfrm>
                <a:off x="3189750" y="3834810"/>
                <a:ext cx="276840" cy="28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591ECE-9370-4C48-9C7F-336675F99A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80750" y="3825810"/>
                  <a:ext cx="2944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0E5F31-06A3-444B-BF69-FDCB600844AD}"/>
                    </a:ext>
                  </a:extLst>
                </p14:cNvPr>
                <p14:cNvContentPartPr/>
                <p14:nvPr/>
              </p14:nvContentPartPr>
              <p14:xfrm>
                <a:off x="3620670" y="3990690"/>
                <a:ext cx="556200" cy="104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0E5F31-06A3-444B-BF69-FDCB60084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11670" y="3982050"/>
                  <a:ext cx="57384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CB0B057-6E7B-4649-B849-FFCED3189CA6}"/>
                  </a:ext>
                </a:extLst>
              </p14:cNvPr>
              <p14:cNvContentPartPr/>
              <p14:nvPr/>
            </p14:nvContentPartPr>
            <p14:xfrm>
              <a:off x="1634190" y="4007250"/>
              <a:ext cx="528840" cy="107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CB0B057-6E7B-4649-B849-FFCED3189C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25550" y="3998250"/>
                <a:ext cx="546480" cy="1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454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4539</TotalTime>
  <Words>1493</Words>
  <Application>Microsoft Office PowerPoint</Application>
  <PresentationFormat>On-screen Show (16:9)</PresentationFormat>
  <Paragraphs>222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Roboto Mono</vt:lpstr>
      <vt:lpstr>Times New Roman</vt:lpstr>
      <vt:lpstr>Arial</vt:lpstr>
      <vt:lpstr>Courier New</vt:lpstr>
      <vt:lpstr>Calibri Light</vt:lpstr>
      <vt:lpstr>Office Theme</vt:lpstr>
      <vt:lpstr>CSE 12 – Basic Data Structures and Object-Oriented Design Lecture 19</vt:lpstr>
      <vt:lpstr>Announcements</vt:lpstr>
      <vt:lpstr>Topics</vt:lpstr>
      <vt:lpstr>Binary Search Tree</vt:lpstr>
      <vt:lpstr>PowerPoint Presentation</vt:lpstr>
      <vt:lpstr>Binary Search Tree</vt:lpstr>
      <vt:lpstr>Wildcards</vt:lpstr>
      <vt:lpstr>Java Wildcards</vt:lpstr>
      <vt:lpstr>PowerPoint Presentation</vt:lpstr>
      <vt:lpstr>PowerPoint Presentation</vt:lpstr>
      <vt:lpstr>Unbounded wildcard – ‘?’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204</cp:revision>
  <dcterms:modified xsi:type="dcterms:W3CDTF">2021-05-12T19:41:54Z</dcterms:modified>
</cp:coreProperties>
</file>