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4BB63-CA17-47BB-90D7-0EC380EFCAC3}">
  <a:tblStyle styleId="{D8D4BB63-CA17-47BB-90D7-0EC380EFCA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d459d05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d459d05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d459d05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4d459d05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4d459d0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4d459d0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d459d05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b4d459d05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4d459d05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4d459d05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4d459d05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b4d459d05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4d459d05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b4d459d05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4d459d05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b4d459d05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4d459d05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4d459d05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4d459d05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b4d459d05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4d459d05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b4d459d05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d459d05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b4d459d05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d459d05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b4d459d05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4d459d05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b4d459d05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d459d05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b4d459d05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4d459d0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b4d459d0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4d459d05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b4d459d05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4d459d05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4d459d05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4d459d05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4d459d05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4d459d05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b4d459d05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4d459d05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4d459d05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4d459d05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b4d459d05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d459d05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b4d459d05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4d459d05f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4d459d05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4d459d05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4d459d05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4d459d05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b4d459d05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4d459d05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4d459d05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4d459d05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b4d459d05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a242a19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a242a19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4d459d05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4d459d05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0530b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f0530b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4d459d05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4d459d05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d459d05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d459d05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4d459d05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b4d459d05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4d459d05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4d459d05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presentation/d/1GLTzPvfDUpPUgO_lwnuaPDlHLzHrB_0GPwAECFkNSs0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3700" y="1527725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Programming Assignment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-9-21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9318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PA2, Generic Array Lists &amp; Linked Lists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819150" y="406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interfaces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590300" y="828450"/>
            <a:ext cx="36384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GList&lt;E&gt;{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711300" y="1418175"/>
            <a:ext cx="412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MyArrayList&lt;E&gt;implements GList&lt;E&gt;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ArrayList</a:t>
            </a:r>
            <a:endParaRPr/>
          </a:p>
        </p:txBody>
      </p:sp>
      <p:graphicFrame>
        <p:nvGraphicFramePr>
          <p:cNvPr id="245" name="Google Shape;245;p3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{D8D4BB63-CA17-47BB-90D7-0EC380EFCAC3}</a:tableStyleId>
              </a:tblPr>
              <a:tblGrid>
                <a:gridCol w="2050700"/>
                <a:gridCol w="426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add()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end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prepend()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front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expandCapacity()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the capacity of the underlying array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List&lt;E&gt; implements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List&lt;E&gt;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i="0" lang="en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MyArrayList()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>
                <a:highlight>
                  <a:srgbClr val="FFFF00"/>
                </a:highlight>
              </a:rPr>
              <a:t>)</a:t>
            </a: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819150" y="78738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MyArrayList()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A) 2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B) 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C) N/A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545250" y="326450"/>
            <a:ext cx="8053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expandCapacity()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2593950" y="1056325"/>
            <a:ext cx="39561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[ ] elements;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void expandCapacity() { … 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486450" y="492000"/>
            <a:ext cx="817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expandCapacity()?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1622300" y="1208475"/>
            <a:ext cx="6232200" cy="3575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 ] temp = (E []) new Object[this.elements.length + 2];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this.elements.length = this.elements.length + 1;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E[ ] temp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 [])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new Object[this.elements.length *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None of the above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466200" y="319450"/>
            <a:ext cx="8211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implementation -expandCapacity()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466200" y="855550"/>
            <a:ext cx="65607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[ ] temp = (E[])new Object[this.elements.length * 2];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for (int i = 0; i &lt; this.elements.length; i++)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temp[i] = this.elements[i];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 = temp;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5832725" y="3764150"/>
            <a:ext cx="2582100" cy="61710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DRAW MEMORY DIAGRAMS TO VERIFY SOLUTION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6129350" y="33218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5832725" y="1209350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6022725" y="1317800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/>
          <p:nvPr/>
        </p:nvSpPr>
        <p:spPr>
          <a:xfrm>
            <a:off x="6598050" y="1209350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6776400" y="1317800"/>
            <a:ext cx="3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4357100" y="1317800"/>
            <a:ext cx="1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this.element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/>
          <p:nvPr/>
        </p:nvSpPr>
        <p:spPr>
          <a:xfrm>
            <a:off x="5832725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6598050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7363375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8128700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5504525" y="1384100"/>
            <a:ext cx="328200" cy="2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4486900" y="2187625"/>
            <a:ext cx="6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temp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5504513" y="2253925"/>
            <a:ext cx="328200" cy="2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6022725" y="2187625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6776400" y="2187625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2"/>
          <p:cNvSpPr/>
          <p:nvPr/>
        </p:nvSpPr>
        <p:spPr>
          <a:xfrm rot="2700000">
            <a:off x="5166181" y="1783323"/>
            <a:ext cx="684762" cy="267711"/>
          </a:xfrm>
          <a:prstGeom prst="rightArrow">
            <a:avLst>
              <a:gd fmla="val 50000" name="adj1"/>
              <a:gd fmla="val 639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819150" y="508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add(E e)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204550" y="1463225"/>
            <a:ext cx="41301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4334650" y="1394325"/>
            <a:ext cx="4455300" cy="230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add(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this.elements[0]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this.elements[this.size]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this.elements[this.elements.length]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974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PA2 is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assignment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65100"/>
            <a:ext cx="7505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Cannot discuss the assignment with anyone other than staff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Generally, staff will not be able to answer most questions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Rephrase your questions! Even though you can’t ask about the PA specifically, you can ask about concepts and material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you have a question, please post privately to the instructors on Piazza</a:t>
            </a:r>
            <a:endParaRPr b="1" sz="18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819150" y="545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add(E e)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855350" y="1076375"/>
            <a:ext cx="54333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(this.size &gt; this.elements.length - 1)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expandCapacity();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this.elements[this.size] = e;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size+=1;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7117250" y="3128550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819150" y="330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39513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4134150" y="1023625"/>
            <a:ext cx="4724700" cy="363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get(int index)?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 - 1)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81915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872150" y="895300"/>
            <a:ext cx="53997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(index &lt; this.elements.length)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return this.elements[index];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6860075" y="28392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Checking your understanding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819150" y="1626375"/>
            <a:ext cx="75057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add each of these Strings individually to an ArrayList. If this ArrayList starts at capacity 2 and its capacity increases by a factor of 2 during each resize, what will be the capacity after inserting these 5 Strings?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D 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451300" y="13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4513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latin typeface="Arial"/>
                <a:ea typeface="Arial"/>
                <a:cs typeface="Arial"/>
                <a:sym typeface="Arial"/>
              </a:rPr>
              <a:t>ARRAYLIST ELEMENTS</a:t>
            </a:r>
            <a:endParaRPr b="1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“green”, “yellow”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38691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CAPACITY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insert(int index, E e)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Add E e at the specified index and shift all subsequent elements to the right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insert(int index, E 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index is valid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E e){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expandCapacity();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this.size; i &gt; index; i--){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- 1];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this.elements[index] = e; // why must this come after loop?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remove(int index)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Remove E e at the specified index and shift all subsequent elements to the left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index is valid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remove(int index){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index; i &lt; this.size - 1; i++){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+ 1];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this.elements[size] = null;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However… there are resources!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You are free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(and encouraged!)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to make use of: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examples, and worksheets from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posted on Piazza before PA2 release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discussion (source code will be posted on website)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862025" y="2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implementation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504875" y="962000"/>
            <a:ext cx="39171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GList&lt;E&gt;{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4479125" y="786925"/>
            <a:ext cx="4318500" cy="40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public class MyLinkedList&lt;E&gt; implements GList&lt;E&gt;{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Node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public Node(E value, Node next)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this.value =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this.next =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MyLinkedList()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this.front = new Node(null, null);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prepend(E e)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E get(int index)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add(E e)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int size()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remove(int index){  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insert(int index, E e){...}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819150" y="7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insert(int index, E 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819150" y="1800200"/>
            <a:ext cx="48720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Add an element at the specified index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E e){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new Node(e, current.next);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5551050" y="148965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5659950" y="1605750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5"/>
          <p:cNvSpPr/>
          <p:nvPr/>
        </p:nvSpPr>
        <p:spPr>
          <a:xfrm>
            <a:off x="6181200" y="2850625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5"/>
          <p:cNvSpPr/>
          <p:nvPr/>
        </p:nvSpPr>
        <p:spPr>
          <a:xfrm>
            <a:off x="6811475" y="148965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55"/>
          <p:cNvCxnSpPr>
            <a:stCxn id="393" idx="3"/>
            <a:endCxn id="396" idx="1"/>
          </p:cNvCxnSpPr>
          <p:nvPr/>
        </p:nvCxnSpPr>
        <p:spPr>
          <a:xfrm>
            <a:off x="6267750" y="1805850"/>
            <a:ext cx="5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55"/>
          <p:cNvSpPr txBox="1"/>
          <p:nvPr/>
        </p:nvSpPr>
        <p:spPr>
          <a:xfrm>
            <a:off x="7043275" y="1605750"/>
            <a:ext cx="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4943250" y="2371650"/>
            <a:ext cx="716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55"/>
          <p:cNvCxnSpPr>
            <a:stCxn id="399" idx="0"/>
            <a:endCxn id="393" idx="2"/>
          </p:cNvCxnSpPr>
          <p:nvPr/>
        </p:nvCxnSpPr>
        <p:spPr>
          <a:xfrm flipH="1" rot="10800000">
            <a:off x="5301600" y="2122050"/>
            <a:ext cx="6078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55"/>
          <p:cNvSpPr txBox="1"/>
          <p:nvPr/>
        </p:nvSpPr>
        <p:spPr>
          <a:xfrm>
            <a:off x="6377925" y="2966725"/>
            <a:ext cx="1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55"/>
          <p:cNvCxnSpPr>
            <a:stCxn id="395" idx="0"/>
            <a:endCxn id="396" idx="2"/>
          </p:cNvCxnSpPr>
          <p:nvPr/>
        </p:nvCxnSpPr>
        <p:spPr>
          <a:xfrm flipH="1" rot="10800000">
            <a:off x="6539550" y="2121925"/>
            <a:ext cx="6303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55"/>
          <p:cNvCxnSpPr>
            <a:stCxn id="393" idx="2"/>
            <a:endCxn id="395" idx="0"/>
          </p:cNvCxnSpPr>
          <p:nvPr/>
        </p:nvCxnSpPr>
        <p:spPr>
          <a:xfrm>
            <a:off x="5909400" y="2122050"/>
            <a:ext cx="6303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LinkedList implementation - remove(int index)</a:t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element at the specified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2420550" y="1800200"/>
            <a:ext cx="4302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valid index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remove(int index){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current.next.next;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6006750" y="15037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7"/>
          <p:cNvSpPr/>
          <p:nvPr/>
        </p:nvSpPr>
        <p:spPr>
          <a:xfrm>
            <a:off x="6912025" y="24712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"/>
          <p:cNvSpPr/>
          <p:nvPr/>
        </p:nvSpPr>
        <p:spPr>
          <a:xfrm>
            <a:off x="7724950" y="15037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6088050" y="1619800"/>
            <a:ext cx="5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7"/>
          <p:cNvSpPr txBox="1"/>
          <p:nvPr/>
        </p:nvSpPr>
        <p:spPr>
          <a:xfrm>
            <a:off x="7115725" y="25873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7956850" y="1619800"/>
            <a:ext cx="2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57"/>
          <p:cNvCxnSpPr>
            <a:endCxn id="417" idx="1"/>
          </p:cNvCxnSpPr>
          <p:nvPr/>
        </p:nvCxnSpPr>
        <p:spPr>
          <a:xfrm>
            <a:off x="6365125" y="2136100"/>
            <a:ext cx="5469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7"/>
          <p:cNvCxnSpPr>
            <a:endCxn id="418" idx="2"/>
          </p:cNvCxnSpPr>
          <p:nvPr/>
        </p:nvCxnSpPr>
        <p:spPr>
          <a:xfrm flipH="1" rot="10800000">
            <a:off x="7628800" y="2136100"/>
            <a:ext cx="4545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7"/>
          <p:cNvSpPr txBox="1"/>
          <p:nvPr/>
        </p:nvSpPr>
        <p:spPr>
          <a:xfrm>
            <a:off x="4746500" y="1503700"/>
            <a:ext cx="716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57"/>
          <p:cNvCxnSpPr>
            <a:stCxn id="424" idx="3"/>
            <a:endCxn id="416" idx="1"/>
          </p:cNvCxnSpPr>
          <p:nvPr/>
        </p:nvCxnSpPr>
        <p:spPr>
          <a:xfrm>
            <a:off x="5463200" y="1703800"/>
            <a:ext cx="5436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57"/>
          <p:cNvCxnSpPr>
            <a:endCxn id="418" idx="1"/>
          </p:cNvCxnSpPr>
          <p:nvPr/>
        </p:nvCxnSpPr>
        <p:spPr>
          <a:xfrm>
            <a:off x="6723550" y="1819900"/>
            <a:ext cx="10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819150" y="461500"/>
            <a:ext cx="7505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819150" y="790575"/>
            <a:ext cx="75057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Posted in the course schedule on the course website is a link to source code with additional implementations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MyLinked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and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These implementations don’t necessarily check for out of bounds cases. We leave that to you! Because of this, the current implementations don’t pass all of the tests we wrote.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Source code will be posted on the course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Link to Google Slides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https://docs.google.com/presentation/d/1GLTzPvfDUpPUgO_lwnuaPDlHLzHrB_0GPwAECFkNSs0/edit?usp=sharing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 Overview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53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parts to this PA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1: Implementation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 the given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1500"/>
              <a:t> interface twice, once for array list and once for linked lists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2: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Chooser</a:t>
            </a:r>
            <a:r>
              <a:rPr lang="en" sz="1700"/>
              <a:t> and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Transformer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 at least 2 implementations of</a:t>
            </a:r>
            <a:r>
              <a:rPr b="1" lang="en" sz="1500"/>
              <a:t> each</a:t>
            </a:r>
            <a:r>
              <a:rPr lang="en" sz="1500"/>
              <a:t> interface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example of each is given in the respective files.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Tip: You will be writing multiple classes in Choosers.java and Transformers.java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3: Gradescope Questions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 Testing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thoroughness and correctness of your tests will be graded automatically. To do this, we run your tests on some of our implementations of the PA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your tests against a functional implementation to see if your tests are correct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functional implementation should pass all your tests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your tests against some buggy implementations to see if your tests can catch potential bugs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buggy implementations should fail at least one of your tests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Files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19150" y="149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List.java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Chooser.java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ArrayGL.java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LinkedGL.java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TestLists.java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Choosers.java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Gradescope Submission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599450" y="1443150"/>
            <a:ext cx="77253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 to submit (also in writeup):</a:t>
            </a:r>
            <a:endParaRPr i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ArrayGL.java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Choosers.java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LinkedGL.java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MyChooser.java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MyList.java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MyTransformer.java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TestLists.java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Transformers.java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Some Autograder tests will be hidden this time!!! We will also be testing your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19150" y="845600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overview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19150" y="1206325"/>
            <a:ext cx="75057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ArrayList creates a new and larger underlying array once the array is filled up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structure to use when you have unknown number of entries to insert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Resizes based on a specified size factor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insert, delete, and access elements in ArrayList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8191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27692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73470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519247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6502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8191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27692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“orange”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73470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“grape”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19247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“peach”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6502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843675" y="4344225"/>
            <a:ext cx="7326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Capacity = 5		Size = 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