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1" r:id="rId4"/>
    <p:sldId id="268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26" autoAdjust="0"/>
    <p:restoredTop sz="95984" autoAdjust="0"/>
  </p:normalViewPr>
  <p:slideViewPr>
    <p:cSldViewPr snapToGrid="0">
      <p:cViewPr varScale="1">
        <p:scale>
          <a:sx n="128" d="100"/>
          <a:sy n="128" d="100"/>
        </p:scale>
        <p:origin x="69" y="24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16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547838"/>
          </a:xfrm>
        </p:spPr>
        <p:txBody>
          <a:bodyPr>
            <a:normAutofit/>
          </a:bodyPr>
          <a:lstStyle/>
          <a:p>
            <a:r>
              <a:rPr lang="en-US" dirty="0"/>
              <a:t>Quiz 16 due Wednesday @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 err="1"/>
              <a:t>PA5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r>
              <a:rPr lang="en-US" dirty="0"/>
              <a:t> (closed)</a:t>
            </a:r>
          </a:p>
          <a:p>
            <a:r>
              <a:rPr lang="en-US" dirty="0"/>
              <a:t>Survey 6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Practice Map Problems – see schedule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and </a:t>
            </a:r>
            <a:r>
              <a:rPr lang="en-US" dirty="0" err="1"/>
              <a:t>HashTable</a:t>
            </a:r>
            <a:endParaRPr lang="en-US" dirty="0"/>
          </a:p>
          <a:p>
            <a:r>
              <a:rPr lang="en-US" dirty="0"/>
              <a:t>Questions on Lecture 16?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828C-A5A6-46FC-A783-8C5D7F298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39" y="273844"/>
            <a:ext cx="8245721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Hash Table – draw the pictures (Separate Chaining)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DADF-74CB-43B9-80A9-DF4BB9F0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716702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getIndex</a:t>
            </a:r>
            <a:r>
              <a:rPr lang="en-US" dirty="0"/>
              <a:t>(String k)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k.length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of buckets – 4</a:t>
            </a:r>
          </a:p>
          <a:p>
            <a:pPr marL="342904" lvl="1" indent="0">
              <a:buNone/>
            </a:pPr>
            <a:r>
              <a:rPr lang="en-US" sz="1300" dirty="0"/>
              <a:t>(i.e. the size of the array)</a:t>
            </a:r>
          </a:p>
          <a:p>
            <a:pPr marL="0" indent="0">
              <a:buNone/>
            </a:pPr>
            <a:r>
              <a:rPr lang="en-US" dirty="0" err="1"/>
              <a:t>expandCapacity</a:t>
            </a:r>
            <a:r>
              <a:rPr lang="en-US" dirty="0"/>
              <a:t>() called in set()</a:t>
            </a:r>
          </a:p>
          <a:p>
            <a:pPr marL="0" indent="0">
              <a:buNone/>
            </a:pPr>
            <a:r>
              <a:rPr lang="en-US" dirty="0" err="1"/>
              <a:t>LoadFactor</a:t>
            </a:r>
            <a:r>
              <a:rPr lang="en-US" dirty="0"/>
              <a:t> – 0.75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6993E9-352F-4B62-986C-B23760FE766D}"/>
              </a:ext>
            </a:extLst>
          </p:cNvPr>
          <p:cNvSpPr txBox="1">
            <a:spLocks/>
          </p:cNvSpPr>
          <p:nvPr/>
        </p:nvSpPr>
        <p:spPr>
          <a:xfrm>
            <a:off x="4572000" y="1369219"/>
            <a:ext cx="3716702" cy="3263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set(“Smith”, 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set(“Johnson”, 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set(“Williams”,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set(“Brown”, 4);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set(“Jones”, 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set(“Garcia”, 6);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set(“Miller”, 7);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set(“Davis”, 8);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set(“Rodriguez”, 9);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</a:t>
            </a:r>
            <a:r>
              <a:rPr lang="en-US"/>
              <a:t>(“Martinez”, </a:t>
            </a:r>
            <a:r>
              <a:rPr lang="en-US" dirty="0"/>
              <a:t>10);</a:t>
            </a:r>
          </a:p>
        </p:txBody>
      </p:sp>
    </p:spTree>
    <p:extLst>
      <p:ext uri="{BB962C8B-B14F-4D97-AF65-F5344CB8AC3E}">
        <p14:creationId xmlns:p14="http://schemas.microsoft.com/office/powerpoint/2010/main" val="615882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4077</TotalTime>
  <Words>167</Words>
  <Application>Microsoft Office PowerPoint</Application>
  <PresentationFormat>On-screen Show (16:9)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 Light</vt:lpstr>
      <vt:lpstr>Calibri</vt:lpstr>
      <vt:lpstr>Office Theme</vt:lpstr>
      <vt:lpstr>CSE 12 – Basic Data Structures and Object-Oriented Design Lecture 16</vt:lpstr>
      <vt:lpstr>Announcements</vt:lpstr>
      <vt:lpstr>Topics</vt:lpstr>
      <vt:lpstr>Hash Table – draw the pictures (Separate Chaining)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189</cp:revision>
  <dcterms:modified xsi:type="dcterms:W3CDTF">2021-05-05T18:13:11Z</dcterms:modified>
</cp:coreProperties>
</file>