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0" autoAdjust="0"/>
    <p:restoredTop sz="96036" autoAdjust="0"/>
  </p:normalViewPr>
  <p:slideViewPr>
    <p:cSldViewPr snapToGrid="0">
      <p:cViewPr varScale="1">
        <p:scale>
          <a:sx n="124" d="100"/>
          <a:sy n="124" d="100"/>
        </p:scale>
        <p:origin x="102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/>
              <a:t>Survey 1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Discussion starts today @ </a:t>
            </a:r>
            <a:r>
              <a:rPr lang="en-US" dirty="0" err="1"/>
              <a:t>1pm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3?</a:t>
            </a:r>
          </a:p>
          <a:p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table&#10;&#10;Description automatically generated">
            <a:extLst>
              <a:ext uri="{FF2B5EF4-FFF2-40B4-BE49-F238E27FC236}">
                <a16:creationId xmlns:a16="http://schemas.microsoft.com/office/drawing/2014/main" id="{24F92555-FF34-4DA2-9E30-EF16F08B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88" y="0"/>
            <a:ext cx="39646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Words>47</Words>
  <Application>Microsoft Office PowerPoint</Application>
  <PresentationFormat>On-screen Show (16:9)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CSE 12 – Basic Data Structures and Object-Oriented Design Lecture 3</vt:lpstr>
      <vt:lpstr>Announcements</vt:lpstr>
      <vt:lpstr>Topics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99</cp:revision>
  <dcterms:modified xsi:type="dcterms:W3CDTF">2021-04-02T17:11:21Z</dcterms:modified>
</cp:coreProperties>
</file>