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61" r:id="rId4"/>
    <p:sldId id="683" r:id="rId5"/>
    <p:sldId id="684" r:id="rId6"/>
    <p:sldId id="685" r:id="rId7"/>
    <p:sldId id="686" r:id="rId8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Calibri Light" panose="020F0302020204030204" pitchFamily="34" charset="0"/>
      <p:regular r:id="rId14"/>
      <p: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9DB1BE5-3484-4F06-9A1D-1EC006BF8B03}">
  <a:tblStyle styleId="{A9DB1BE5-3484-4F06-9A1D-1EC006BF8B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25" autoAdjust="0"/>
    <p:restoredTop sz="96036" autoAdjust="0"/>
  </p:normalViewPr>
  <p:slideViewPr>
    <p:cSldViewPr snapToGrid="0">
      <p:cViewPr varScale="1">
        <p:scale>
          <a:sx n="112" d="100"/>
          <a:sy n="112" d="100"/>
        </p:scale>
        <p:origin x="66" y="50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40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272 79 10856 0 0,'23'-26'2660'0'0,"-18"10"-491"0"0,-5 14-1583 0 0,1-1 0 0 0,0 0 0 0 0,-1 1 0 0 0,1-1 0 0 0,0 1 0 0 0,2-5 0 0 0,0-2 608 0 0,-2 4 1789 0 0,0 11-1869 0 0,-2 4-1069 0 0,0-1 0 0 0,-1 1 0 0 0,0 0 0 0 0,-6 16 0 0 0,0 4 22 0 0,-77 290 10 0 0,70-275-49 0 0,3-11 54 0 0,-10 47 0 0 0,21-71-36 0 0,-1 1 0 0 0,0-1 0 0 0,-1 0 0 0 0,0 0 0 0 0,-1 0 0 0 0,0 0 0 0 0,-1 0 0 0 0,-10 17 0 0 0,15-27-36 0 0,-1 1 0 0 0,1 0 0 0 0,-1-1 0 0 0,1 1 1 0 0,-1-1-1 0 0,0 1 0 0 0,1-1 0 0 0,-1 1 0 0 0,1-1 1 0 0,-1 1-1 0 0,0-1 0 0 0,1 0 0 0 0,-1 1 0 0 0,0-1 1 0 0,1 0-1 0 0,-1 0 0 0 0,0 1 0 0 0,0-1 0 0 0,1 0 1 0 0,-1 0-1 0 0,0 0 0 0 0,0 0 0 0 0,0 0 0 0 0,1 0 1 0 0,-1 0-1 0 0,-1 0 0 0 0,0-1 13 0 0,1 0 0 0 0,-1 1 0 0 0,1-1 0 0 0,0 0 0 0 0,-1 0 0 0 0,1 0-1 0 0,0 0 1 0 0,-1 0 0 0 0,1 0 0 0 0,0 0 0 0 0,-2-3 0 0 0,-2-3 163 0 0,0-1 0 0 0,0 0 1 0 0,-4-12-1 0 0,9 20-183 0 0,-34-86 188 0 0,33 84-166 0 0,1 2-20 0 0,0-1 0 0 0,0 1 0 0 0,0 0 0 0 0,0-1 0 0 0,0 1 0 0 0,0-1 0 0 0,-1 1 0 0 0,1 0 0 0 0,0-1 0 0 0,0 1 0 0 0,-1 0 0 0 0,1-1 0 0 0,0 1 0 0 0,-1 0 0 0 0,1 0 0 0 0,0-1 0 0 0,-1 1 0 0 0,1 0 0 0 0,0 0 0 0 0,-1-1 0 0 0,1 1 0 0 0,0 0 0 0 0,-1 0 0 0 0,0 0 0 0 0,0-1 81 0 0,0 2-81 0 0,0 0 1 0 0,0 1-1 0 0,1-1 1 0 0,-1 1-1 0 0,0-1 0 0 0,1 1 1 0 0,-1-1-1 0 0,1 1 1 0 0,-1-1-1 0 0,1 1 1 0 0,-1 1-1 0 0,1-2-1 0 0,-2 9-4 0 0,1 1 0 0 0,0-1 0 0 0,1 1 0 0 0,0-1 0 0 0,2 18 0 0 0,1-6 0 0 0,11 35 0 0 0,-13-52 0 0 0,1-1 0 0 0,-1 0 0 0 0,1 0 0 0 0,0 0 0 0 0,0-1 0 0 0,1 1 0 0 0,3 4 0 0 0,-6-7 0 0 0,1 0 0 0 0,0 0 0 0 0,0 0 0 0 0,-1-1 0 0 0,1 1 0 0 0,0 0 0 0 0,0 0 0 0 0,0-1 0 0 0,0 1 0 0 0,0 0 0 0 0,0-1 0 0 0,0 1 0 0 0,0-1 0 0 0,0 1 0 0 0,1-1 0 0 0,-1 0 0 0 0,0 0 0 0 0,0 1 0 0 0,0-1 0 0 0,0 0 0 0 0,0 0 0 0 0,1 0 0 0 0,-1 0 0 0 0,0 0 0 0 0,0 0 0 0 0,0-1 0 0 0,1 1 0 0 0,-1 0 0 0 0,0 0 0 0 0,2-2 0 0 0,6-3 94 0 0,0-1 1 0 0,0 0-1 0 0,0 0 0 0 0,0-1 1 0 0,9-10-1 0 0,36-44 574 0 0,5-5-209 0 0,4 6-2956 0 0,-52 47 1389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1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0 133 14192 0 0,'0'0'653'0'0,"9"-2"212"0"0,-2-1-565 0 0,0 0 0 0 0,0 0-1 0 0,-1 0 1 0 0,1-1 0 0 0,-1 0 0 0 0,0-1-1 0 0,10-8 1 0 0,-7 4 529 0 0,0 0 0 0 0,0 0 1 0 0,12-19-1 0 0,-19 26-654 0 0,-1 0 44 0 0,1-1 0 0 0,-1 1 0 0 0,1 0 1 0 0,-1 0-1 0 0,0-1 0 0 0,0 1 1 0 0,2-5-1 0 0,-6 0-70 0 0,3 7-130 0 0,0-1 1 0 0,0 1-1 0 0,-1 0 0 0 0,1-1 0 0 0,0 1 0 0 0,-1-1 1 0 0,1 1-1 0 0,-1 0 0 0 0,1 0 0 0 0,0-1 0 0 0,-1 1 0 0 0,1 0 1 0 0,-1 0-1 0 0,1-1 0 0 0,-1 1 0 0 0,1 0 0 0 0,-1 0 1 0 0,1 0-1 0 0,-1 0 0 0 0,1 0 0 0 0,0 0 0 0 0,-1 0 0 0 0,1 0 1 0 0,-1 0-1 0 0,1 0 0 0 0,-1 0 0 0 0,1 0 0 0 0,-1 0 1 0 0,1 0-1 0 0,-1 0 0 0 0,1 1 0 0 0,-1-1 0 0 0,1 0 0 0 0,-1 1 1 0 0,0-1 71 0 0,-2 1 17 0 0,0 0 1 0 0,0 1-1 0 0,0-1 0 0 0,0 1 1 0 0,0-1-1 0 0,1 1 0 0 0,-1 0 1 0 0,1 0-1 0 0,-1 0 0 0 0,1 1 1 0 0,-4 4-1 0 0,-20 30 555 0 0,23-32-583 0 0,0 0 1 0 0,1-1 0 0 0,-1 2-1 0 0,1-1 1 0 0,1 0 0 0 0,-1 0-1 0 0,-1 11 1 0 0,3-15-84 0 0,-1 1-1 0 0,1-1 1 0 0,0 0-1 0 0,0 0 1 0 0,0 1 0 0 0,0-1-1 0 0,1 0 1 0 0,-1 1-1 0 0,0-1 1 0 0,0 0 0 0 0,1 0-1 0 0,-1 1 1 0 0,1-1-1 0 0,-1 0 1 0 0,1 0 0 0 0,0 0-1 0 0,-1 0 1 0 0,1 0-1 0 0,0 1 1 0 0,0-1 0 0 0,0-1-1 0 0,0 1 1 0 0,0 0-1 0 0,0 0 1 0 0,0 0 0 0 0,0 0-1 0 0,0-1 1 0 0,0 1-1 0 0,0 0 1 0 0,0-1 0 0 0,1 1-1 0 0,-1-1 1 0 0,0 0-1 0 0,0 1 1 0 0,1-1 0 0 0,-1 0-1 0 0,0 0 1 0 0,0 0-1 0 0,2 1 1 0 0,3-1-140 0 0,0 0 0 0 0,1-1 0 0 0,-1 1 0 0 0,0-1 0 0 0,0 0 0 0 0,8-3 0 0 0,35-13-2407 0 0,-46 16 2236 0 0,37-19-7258 0 0,-23 10 943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5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5 179 13360 0 0,'-1'-2'246'0'0,"0"1"0"0"0,1 0 1 0 0,-1-1-1 0 0,1 1 1 0 0,-1-1-1 0 0,1 1 1 0 0,0 0-1 0 0,-1-1 0 0 0,1 1 1 0 0,0-1-1 0 0,0 1 1 0 0,0-1-1 0 0,0 1 1 0 0,1-1-1 0 0,-1 1 0 0 0,0-1 1 0 0,0 1-1 0 0,1-1 1 0 0,-1 1-1 0 0,1 0 1 0 0,-1-1-1 0 0,1 1 0 0 0,0 0 1 0 0,0-1-1 0 0,0 1 1 0 0,-1 0-1 0 0,1 0 1 0 0,0 0-1 0 0,0 0 0 0 0,0 0 1 0 0,1 0-1 0 0,1-2 1 0 0,5-3 766 0 0,1 0 0 0 0,0 0 0 0 0,16-7 0 0 0,-17 9-964 0 0,122-56 1420 0 0,-100 49-1140 0 0,32-6-1 0 0,-52 14-487 0 0,-3 1-446 0 0,0 1 1 0 0,1 0-1 0 0,12-1 1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5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8288 0 0,'-16'6'13791'0'0,"16"-6"-13646"0"0,-1 4-1067 0 0,0 6 1088 0 0,1 0 0 0 0,0 1 0 0 0,0-1 0 0 0,3 19 0 0 0,1 16 29 0 0,-4 0-63 0 0,3 90 264 0 0,-3-113-360 0 0,0-14-30 0 0,0 0-1 0 0,1-1 1 0 0,0 1 0 0 0,3 12-1 0 0,-2-15-1511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6.1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4144 0 0,'0'0'15091'0'0,"6"1"-12224"0"0,-3 1-2663 0 0,-1 0 1 0 0,0 1-1 0 0,0 0 1 0 0,0 0-1 0 0,0 0 1 0 0,-1-1-1 0 0,1 2 1 0 0,-1-1-1 0 0,0 0 1 0 0,0 0-1 0 0,0 0 1 0 0,1 6-1 0 0,1 8 151 0 0,1 22 1 0 0,-3-17-113 0 0,5 64 151 0 0,-6-57-312 0 0,2 0 0 0 0,11 52 0 0 0,-12-75-313 0 0,1 1 1 0 0,0-1-1 0 0,1 0 1 0 0,5 10-1 0 0,3-2-7016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9672 0 0,'0'0'237'0'0,"1"0"-1"0"0,-1 0 1 0 0,1 0 0 0 0,-1 0 0 0 0,0 0 0 0 0,1 1 0 0 0,-1-1-1 0 0,0 0 1 0 0,1 0 0 0 0,-1 1 0 0 0,0-1 0 0 0,1 0 0 0 0,-1 0-1 0 0,0 1 1 0 0,0-1 0 0 0,1 0 0 0 0,-1 1 0 0 0,0-1 0 0 0,0 0-1 0 0,1 1 1 0 0,-1-1 0 0 0,0 1 0 0 0,0-1 0 0 0,0 0 0 0 0,0 2 0 0 0,4 12 1620 0 0,-4-9-805 0 0,2 7-381 0 0,0 0-1 0 0,-1 19 1 0 0,0 2-155 0 0,2 336 1166 0 0,-6-184-1584 0 0,4-149-1182 0 0,7 39 0 0 0,-8-64-156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7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0 161 4144 0 0,'1'-2'6363'0'0,"7"-6"-834"0"0,2 3-4866 0 0,-1 0 1 0 0,1 1-1 0 0,0 0 1 0 0,0 0-1 0 0,1 1 1 0 0,-1 0-1 0 0,12-1 1 0 0,-6 1-75 0 0,0-1 0 0 0,18-7 0 0 0,8-4-878 0 0,-30 12 91 0 0,0-1 0 0 0,0-1 0 0 0,17-8 0 0 0,38-30-2998 0 0,-44 26 1697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7.5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0 15664 0 0,'0'0'1742'0'0,"-1"2"-1330"0"0,-1 8 16 0 0,0 1 1 0 0,0-1-1 0 0,1 1 0 0 0,0 17 1 0 0,5 46 461 0 0,-2-53-723 0 0,7 83 32 0 0,45 204 0 0 0,-53-303-195 0 0,3 12 17 0 0,9 21 0 0 0,-11-34 44 0 0,0 0 0 0 0,0 0 1 0 0,0 0-1 0 0,0 0 0 0 0,1 0 1 0 0,-1-1-1 0 0,1 1 0 0 0,0-1 1 0 0,0 1-1 0 0,5 3 0 0 0,-7-7-54 0 0,-1 1 0 0 0,1-1 0 0 0,0 0 0 0 0,-1 1-1 0 0,1-1 1 0 0,-1 0 0 0 0,1 0 0 0 0,0 1 0 0 0,-1-1 0 0 0,1 0-1 0 0,0 0 1 0 0,-1 0 0 0 0,1 0 0 0 0,0 0 0 0 0,-1 0 0 0 0,1 0-1 0 0,0 0 1 0 0,-1 0 0 0 0,1 0 0 0 0,0 0 0 0 0,-1-1-1 0 0,2 1 1 0 0,0-1 10 0 0,-1 0 0 0 0,1 0 0 0 0,-1 0 0 0 0,1 0-1 0 0,-1 0 1 0 0,1-1 0 0 0,-1 1 0 0 0,2-3 0 0 0,3-3 74 0 0,-1-1 0 0 0,7-14 0 0 0,-8 15-21 0 0,11-21 107 0 0,13-21 78 0 0,-16 29-77 0 0,-7 12 128 0 0,0 0-1 0 0,1 0 1 0 0,-1 0 0 0 0,2 1 0 0 0,-1 0 0 0 0,15-12 0 0 0,-21 19-290 0 0,0-1-1 0 0,1 1 1 0 0,-1 0 0 0 0,0 0-1 0 0,0 0 1 0 0,1-1 0 0 0,-1 1-1 0 0,0 0 1 0 0,1 0 0 0 0,-1 0-1 0 0,0 0 1 0 0,1 0 0 0 0,-1 0-1 0 0,0 0 1 0 0,1 0 0 0 0,-1 0-1 0 0,0 0 1 0 0,1 0 0 0 0,-1 0-1 0 0,0 0 1 0 0,1 0 0 0 0,-1 0-1 0 0,0 0 1 0 0,1 0 0 0 0,-1 0-1 0 0,0 0 1 0 0,1 1 0 0 0,-1-1-1 0 0,0 0 1 0 0,1 0 0 0 0,-1 0-1 0 0,0 1 1 0 0,1-1 0 0 0,6 13 248 0 0,1 19-92 0 0,-8-32-176 0 0,4 39 71 0 0,-3-26-255 0 0,0-1 1 0 0,1 0 0 0 0,1 0-1 0 0,-1 0 1 0 0,8 17 0 0 0,-5-19-1162 0 0,4-4-65 0 0</inkml:trace>
  <inkml:trace contextRef="#ctx0" brushRef="#br0" timeOffset="1">553 504 4144 0 0,'-5'23'368'0'0,"2"-9"-296"0"0,1 1-72 0 0,-2 8 0 0 0,1 2 2216 0 0,3 0 432 0 0,0-2 80 0 0,0 2 24 0 0,-3-6-2160 0 0,6 1-432 0 0,0-4-80 0 0,1-4-16 0 0,-2-4-280 0 0,4-6-328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7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40 103 17503 0 0,'-8'-25'776'0'0,"5"12"160"0"0,-1 1-744 0 0,2 1-192 0 0,-1 2 0 0 0,0-1 0 0 0,0 0 856 0 0,1 2 136 0 0,-1 6 24 0 0,0 0 208 0 0,1 6-1224 0 0,2 6 0 0 0,-4 3-1032 0 0,4 4-248 0 0,4 5-56 0 0,-4 4-8 0 0</inkml:trace>
  <inkml:trace contextRef="#ctx0" brushRef="#br0" timeOffset="1">99 703 3224 0 0,'-3'15'14601'0'0,"6"-20"-10941"0"0,5-16-1535 0 0,8-33 1 0 0,6-65 36 0 0,-18 94-1646 0 0,-1 8-297 0 0,3-21 262 0 0,3 61-428 0 0,22 102-131 0 0,-29-116 81 0 0,0-5-7 0 0,-1 0-1 0 0,1 1 1 0 0,0-1-1 0 0,0 0 1 0 0,0 0-1 0 0,0 0 1 0 0,1-1-1 0 0,0 1 1 0 0,0 0-1 0 0,0-1 1 0 0,0 0-1 0 0,0 0 1 0 0,5 4-1 0 0,-7-6 7 0 0,1 0 0 0 0,-1 0 0 0 0,1 0 0 0 0,0-1 0 0 0,-1 1 0 0 0,1 0 0 0 0,0-1 0 0 0,0 1 0 0 0,0-1 0 0 0,-1 1 0 0 0,1-1 0 0 0,0 0 0 0 0,0 0 0 0 0,0 0 0 0 0,0 0 0 0 0,0 0 0 0 0,-1 0 0 0 0,1 0 0 0 0,0-1 0 0 0,0 1 0 0 0,0-1 0 0 0,-1 1 0 0 0,1-1 0 0 0,0 0 0 0 0,0 0 0 0 0,-1 0 0 0 0,1 0 0 0 0,-1 0 0 0 0,1 0 0 0 0,-1 0 0 0 0,1 0 0 0 0,-1 0 0 0 0,0-1 0 0 0,2-1 0 0 0,53-70 104 0 0,-16 18-2002 0 0,-31 44 113 0 0,1 0 0 0 0,19-16-1 0 0,-16 16-221 0 0,-1-1-38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8.3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4 3680 0 0,'-2'-1'-41'0'0,"1"1"-1"0"0,0-1 1 0 0,0 1 0 0 0,-1 0-1 0 0,1-1 1 0 0,0 1 0 0 0,-1 0-1 0 0,1 0 1 0 0,-3 0 0 0 0,2 0 626 0 0,0 1 0 0 0,-1-1 0 0 0,1 1 0 0 0,0-1 0 0 0,-1 1 0 0 0,1 0 0 0 0,0 0 0 0 0,-3 2 0 0 0,0-1 961 0 0,1 1 1 0 0,0 0-1 0 0,0 0 0 0 0,0 1 0 0 0,1-1 0 0 0,-5 6 0 0 0,3-2-927 0 0,1-1 0 0 0,-1 1 0 0 0,2 0 0 0 0,-1 0 0 0 0,1 0 0 0 0,-5 15 0 0 0,7-19-469 0 0,0 0 1 0 0,0 1-1 0 0,1-1 0 0 0,-1 1 0 0 0,1-1 0 0 0,0 1 0 0 0,0 0 1 0 0,0-1-1 0 0,0 1 0 0 0,1-1 0 0 0,-1 1 0 0 0,1-1 0 0 0,0 0 1 0 0,0 1-1 0 0,0-1 0 0 0,1 0 0 0 0,2 6 0 0 0,-3-8-100 0 0,0 1-1 0 0,1-1 0 0 0,-1 0 1 0 0,0 0-1 0 0,1 0 1 0 0,-1 0-1 0 0,1 0 1 0 0,-1 0-1 0 0,1 0 0 0 0,0 0 1 0 0,-1 0-1 0 0,1-1 1 0 0,0 1-1 0 0,-1-1 0 0 0,1 1 1 0 0,0-1-1 0 0,0 0 1 0 0,2 1-1 0 0,6-1 129 0 0,-1 0 0 0 0,14-2 0 0 0,-2 1 174 0 0,-11 1-134 0 0,-7-1-94 0 0,1 1 1 0 0,0 0-1 0 0,-1 1 0 0 0,1-1 1 0 0,-1 1-1 0 0,7 1 0 0 0,-8-2-103 0 0,-1 1 0 0 0,0 0 0 0 0,1 0 0 0 0,-1 0 0 0 0,0 0 0 0 0,0 0 0 0 0,1 0 0 0 0,-1 0 0 0 0,0 0 0 0 0,0 0 0 0 0,0 0 0 0 0,-1 1-1 0 0,1-1 1 0 0,0 0 0 0 0,0 1 0 0 0,-1-1 0 0 0,1 1 0 0 0,-1-1 0 0 0,2 3 0 0 0,-1 2 4 0 0,0 0 1 0 0,0 1-1 0 0,-1-1 0 0 0,1 0 1 0 0,-1 0-1 0 0,-1 1 0 0 0,1-1 1 0 0,-1 0-1 0 0,0 0 0 0 0,-1 0 1 0 0,1 0-1 0 0,-1 0 0 0 0,-3 6 1 0 0,-4 10 24 0 0,-2-2 0 0 0,-13 23 0 0 0,20-37-85 0 0,0-1-1 0 0,-1 1 1 0 0,1 0-1 0 0,-1-1 1 0 0,-8 7-1 0 0,10-10-422 0 0,0 1 1 0 0,-1-1-1 0 0,1 0 0 0 0,0 0 0 0 0,-1 0 1 0 0,0 0-1 0 0,1 0 0 0 0,-1-1 0 0 0,0 0 0 0 0,0 0 1 0 0,-4 1-1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8.7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0 129 11520 0 0,'4'-22'556'0'0,"-3"17"460"0"0,2 0 0 0 0,-1 0 1 0 0,0 0-1 0 0,5-7 0 0 0,-1 4 1207 0 0,1 0 0 0 0,-1 0 0 0 0,13-11 0 0 0,-15 15-1954 0 0,0 1 1 0 0,1-1-1 0 0,-1 1 1 0 0,1 0 0 0 0,0 0-1 0 0,0 1 1 0 0,0-1-1 0 0,9-2 1 0 0,-12 5-245 0 0,-1-1 0 0 0,1 1 0 0 0,-1 0 0 0 0,1-1 0 0 0,0 1 0 0 0,0 0 0 0 0,-1 0 0 0 0,1 1 0 0 0,0-1 1 0 0,-1 0-1 0 0,1 0 0 0 0,0 1 0 0 0,-1-1 0 0 0,1 1 0 0 0,-1-1 0 0 0,1 1 0 0 0,-1 0 0 0 0,1 0 0 0 0,-1 0 0 0 0,1 0 0 0 0,-1 0 0 0 0,0 0 0 0 0,1 0 0 0 0,-1 0 0 0 0,0 0 0 0 0,0 0 0 0 0,0 1 0 0 0,0-1 0 0 0,0 1 0 0 0,0-1 0 0 0,1 3 0 0 0,2 4 0 0 0,-1 1-1 0 0,0-1 0 0 0,0 1 0 0 0,-1-1 0 0 0,0 1 0 0 0,-1 0 0 0 0,0 0 0 0 0,0 0 0 0 0,-1 10 0 0 0,-1 11 29 0 0,-8 41 0 0 0,2-18 0 0 0,-1 8 79 0 0,4-38-5 0 0,1 0 0 0 0,1 1 0 0 0,1 0 0 0 0,4 44 0 0 0,-3-65-130 0 0,0 0 0 0 0,1-1 0 0 0,0 1-1 0 0,0-1 1 0 0,0 1 0 0 0,0 0 0 0 0,0-1 0 0 0,0 0-1 0 0,1 1 1 0 0,-1-1 0 0 0,1 0 0 0 0,-1 0 0 0 0,1 0-1 0 0,0 0 1 0 0,4 4 0 0 0,-3-4 14 0 0,1 0-1 0 0,-1 0 1 0 0,0 0-1 0 0,1-1 1 0 0,0 1 0 0 0,-1-1-1 0 0,1 0 1 0 0,0 0-1 0 0,-1 0 1 0 0,5 0-1 0 0,2 0-674 0 0,-1-1 0 0 0,1 0 0 0 0,12-2 0 0 0,23-6-7707 0 0,-17 1-30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9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64 135 5528 0 0,'-2'1'258'0'0,"-1"0"1"0"0,1-1-1 0 0,-1 0 1 0 0,1 1-1 0 0,-1-1 1 0 0,1 0-1 0 0,-1 0 1 0 0,-3-1-1 0 0,4 1 280 0 0,0-1-1 0 0,1 1 1 0 0,-1 0-1 0 0,1 0 1 0 0,-1 0-1 0 0,0 0 1 0 0,1 0-1 0 0,-1 0 0 0 0,1 0 1 0 0,-1 0-1 0 0,1 1 1 0 0,-1-1-1 0 0,0 1 1 0 0,1-1-1 0 0,-1 1 1 0 0,1 0-1 0 0,0-1 1 0 0,-2 2-1 0 0,2-1-368 0 0,1-1 1 0 0,-1 0-1 0 0,1 1 1 0 0,-1-1-1 0 0,1 0 0 0 0,0 1 1 0 0,-1-1-1 0 0,1 1 0 0 0,0-1 1 0 0,-1 1-1 0 0,1-1 1 0 0,0 1-1 0 0,-1-1 0 0 0,1 1 1 0 0,0-1-1 0 0,0 1 0 0 0,0 0 1 0 0,0 0-20 0 0,1-1 1 0 0,-1 1 0 0 0,1 0 0 0 0,-1-1 0 0 0,1 1-1 0 0,0-1 1 0 0,-1 0 0 0 0,1 1 0 0 0,0-1 0 0 0,-1 0-1 0 0,1 1 1 0 0,0-1 0 0 0,0 0 0 0 0,-1 0-1 0 0,2 1 1 0 0,6 1-30 0 0,-1-1 0 0 0,1 1-1 0 0,0-1 1 0 0,0-1 0 0 0,12 0-1 0 0,5 1 212 0 0,29 1-31 0 0,-1-2 0 0 0,0-3-1 0 0,88-15 1 0 0,-97 10-29 0 0,-43 8 103 0 0,-9-11 3 0 0,5 9-332 0 0,0-1-1 0 0,0 0 1 0 0,0 0-1 0 0,-1 1 1 0 0,1 0-1 0 0,-1 0 1 0 0,-6-3-1 0 0,-31-11 86 0 0,24 10-105 0 0,-3-1-6 0 0,-74-31 91 0 0,94 38-110 0 0,0 0 0 0 0,0 0 0 0 0,1 0 0 0 0,-1-1 0 0 0,0 1 0 0 0,0 0 0 0 0,1 0 0 0 0,-1 0 0 0 0,0 0 0 0 0,0 0-1 0 0,0 0 1 0 0,1 0 0 0 0,-1 0 0 0 0,0-1 0 0 0,0 1 0 0 0,0 0 0 0 0,1 0 0 0 0,-1 0 0 0 0,0 0 0 0 0,0-1 0 0 0,0 1 0 0 0,0 0 0 0 0,1 0 0 0 0,-1-1 0 0 0,0 1-1 0 0,0 0 1 0 0,0 0 0 0 0,0 0 0 0 0,0-1 0 0 0,0 1 0 0 0,0 0 0 0 0,0 0 0 0 0,0-1 0 0 0,0 1 0 0 0,0 0 0 0 0,0 0 0 0 0,0-1 0 0 0,0 1 0 0 0,0 0 0 0 0,0 0 0 0 0,0-1-1 0 0,0 1 1 0 0,0 0 0 0 0,0 0 0 0 0,0-1 0 0 0,0 1 0 0 0,0 0 0 0 0,-1 0 0 0 0,1-1 0 0 0,0 1 0 0 0,0 0 0 0 0,0 0 0 0 0,0 0 0 0 0,-1-1 0 0 0,1 1 0 0 0,0 0-1 0 0,0 0 1 0 0,0 0 0 0 0,-1 0 0 0 0,1 0 0 0 0,0 0 0 0 0,0-1 0 0 0,-1 1 0 0 0,1 0 0 0 0,0 0 0 0 0,0 0 0 0 0,0 0 0 0 0,-1 0 0 0 0,24-7 87 0 0,-18 6-81 0 0,19-4-19 0 0,1 0 0 0 0,-1 1 0 0 0,1 2 0 0 0,0 1 0 0 0,37 2 0 0 0,-59-1 16 0 0,0 0 0 0 0,0 0 0 0 0,-1 1 0 0 0,1-1 0 0 0,0 1 0 0 0,-1 0 0 0 0,1 0 1 0 0,0 0-1 0 0,-1 0 0 0 0,1 0 0 0 0,-1 0 0 0 0,0 1 0 0 0,1-1 0 0 0,-1 1 0 0 0,0 0 0 0 0,0 0 0 0 0,0-1 0 0 0,4 6 0 0 0,-5-4 28 0 0,1 0-1 0 0,0 0 1 0 0,-1 1 0 0 0,0-1-1 0 0,1 1 1 0 0,-1-1 0 0 0,-1 1-1 0 0,1 0 1 0 0,0-1 0 0 0,-1 1-1 0 0,0 0 1 0 0,0-1-1 0 0,-1 8 1 0 0,-2 11 86 0 0,-2-1 0 0 0,-1 1 0 0 0,0-1 0 0 0,-1 0 0 0 0,-17 31 0 0 0,10-24-53 0 0,-8 19-463 0 0,19-39 73 0 0,-6 21-723 0 0,9-28 860 0 0,0 1 0 0 0,0-1-1 0 0,0 0 1 0 0,0 1 0 0 0,0-1 0 0 0,0 1-1 0 0,0-1 1 0 0,0 1 0 0 0,0-1 0 0 0,1 0-1 0 0,-1 1 1 0 0,1-1 0 0 0,-1 0 0 0 0,1 1 0 0 0,-1-1-1 0 0,1 0 1 0 0,0 0 0 0 0,1 2 0 0 0,5 4-1590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1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127 253 11976 0 0,'0'0'266'0'0,"-1"1"44"0"0,-6 0-138 0 0,1 1 1 0 0,0 0 0 0 0,0 0 0 0 0,0 1 0 0 0,0-1-1 0 0,0 2 1 0 0,1-1 0 0 0,-1 0 0 0 0,1 1-1 0 0,0 0 1 0 0,0 0 0 0 0,0 1 0 0 0,0-1 0 0 0,1 1-1 0 0,0 0 1 0 0,-4 6 0 0 0,4-3 275 0 0,-1-1 67 0 0,1 0 1 0 0,0 0-1 0 0,1 0 1 0 0,-5 11-1 0 0,8-16-433 0 0,-1-1-1 0 0,1 0 0 0 0,0 0 0 0 0,-1 1 1 0 0,1-1-1 0 0,0 0 0 0 0,0 1 0 0 0,0-1 1 0 0,0 0-1 0 0,0 1 0 0 0,0-1 0 0 0,0 0 1 0 0,0 1-1 0 0,1-1 0 0 0,-1 0 0 0 0,0 0 1 0 0,1 1-1 0 0,-1-1 0 0 0,1 0 0 0 0,0 0 1 0 0,-1 0-1 0 0,1 1 0 0 0,0-1 0 0 0,-1 0 1 0 0,1 0-1 0 0,0 0 0 0 0,0 0 0 0 0,0 0 1 0 0,0-1-1 0 0,0 1 0 0 0,0 0 0 0 0,0 0 1 0 0,1-1-1 0 0,1 2 0 0 0,-1-1 18 0 0,0-1-1 0 0,1 1 1 0 0,-1-1 0 0 0,0 1-1 0 0,1-1 1 0 0,-1 0 0 0 0,1 0-1 0 0,-1 0 1 0 0,0 0 0 0 0,1-1-1 0 0,-1 1 1 0 0,0 0 0 0 0,1-1-1 0 0,-1 0 1 0 0,0 0 0 0 0,5-1 0 0 0,3-3 35 0 0,-1-1 1 0 0,13-8 0 0 0,-14 9-120 0 0,4-5 227 0 0,1 0-1 0 0,-1 0 0 0 0,0-2 1 0 0,-1 1-1 0 0,-1-1 0 0 0,0-1 0 0 0,9-14 1 0 0,-2-1-182 0 0,-1-1 1 0 0,18-44-1 0 0,-3-7 1510 0 0,-12 16 524 0 0,-25 88-1632 0 0,-13 46-459 0 0,12-36 327 0 0,-3 51-1 0 0,10-70-1519 0 0,0 1 0 0 0,4 31 0 0 0,1-34-1869 0 0,1 0-5739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9.5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1 20879 0 0,'0'0'959'0'0,"-8"13"346"0"0,6-4-1067 0 0,0-1 0 0 0,1 1 0 0 0,0 0 0 0 0,0 0 0 0 0,1 0 0 0 0,2 10 0 0 0,-2-16-208 0 0,3 152 1001 0 0,2 36 98 0 0,-1-88-1393 0 0,3 34 1313 0 0,3-70-3415 0 0,-5-46-812 0 0,8 24 0 0 0,-8-31-5020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0.0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1 304 17047 0 0,'5'-11'1910'0'0,"-5"9"-1796"0"0,0 1 0 0 0,1 0 1 0 0,-1-1-1 0 0,0 1 0 0 0,1 0 1 0 0,0 0-1 0 0,-1-1 0 0 0,1 1 0 0 0,0 0 1 0 0,1-2-1 0 0,8-6 807 0 0,1 1 0 0 0,-1 0 1 0 0,1 1-1 0 0,1 1 0 0 0,16-9 0 0 0,0 1-608 0 0,40-17 565 0 0,-12 6-418 0 0,-43 18-377 0 0,43-21 284 0 0,116-42-1 0 0,-123 56 266 0 0,37-12 23 0 0,-79 23-697 0 0,-5 2 134 0 0,0 0 1 0 0,0 1 0 0 0,1-1-1 0 0,-1 0 1 0 0,0 1-1 0 0,1-1 1 0 0,3 0-1 0 0,-6 2-70 0 0,1-1-1 0 0,0 0 0 0 0,0 0 0 0 0,0 0 0 0 0,-1 0 0 0 0,1 1 0 0 0,0-1 0 0 0,0 0 0 0 0,-1 1 0 0 0,1-1 0 0 0,0 1 0 0 0,-1-1 0 0 0,1 1 0 0 0,0-1 0 0 0,-1 1 0 0 0,1-1 0 0 0,-1 1 1 0 0,1 0-1 0 0,-1-1 0 0 0,1 1 0 0 0,-1 0 0 0 0,1-1 0 0 0,-1 1 0 0 0,0 0 0 0 0,1-1 0 0 0,-1 1 0 0 0,0 1 0 0 0,4 11 2 0 0,-1 1 0 0 0,0-1 0 0 0,1 21 1 0 0,-1-4-21 0 0,5 69-3 0 0,9 79 0 0 0,7 54 0 0 0,34 58 0 0 0,-21-132 75 0 0,-36-155-62 0 0,0 0 1 0 0,-1 0 0 0 0,1 0-1 0 0,-1 1 1 0 0,1-1 0 0 0,-1 0-1 0 0,0 1 1 0 0,0-1-1 0 0,-1 0 1 0 0,1 1 0 0 0,-1-1-1 0 0,0 0 1 0 0,1 0 0 0 0,-1 1-1 0 0,-1-1 1 0 0,1 0-1 0 0,-2 3 1 0 0,1-3 6 0 0,-1 0 0 0 0,1 0 0 0 0,-1 0 0 0 0,0 0 0 0 0,0 0 0 0 0,0 0 0 0 0,-1-1 0 0 0,1 0 0 0 0,-1 1 0 0 0,1-1 0 0 0,-1-1 0 0 0,0 1 0 0 0,-5 1 0 0 0,-175 55 236 0 0,151-48-240 0 0,24-8-16 0 0,-226 61 64 0 0,227-61-109 0 0,0-1 0 0 0,0 1 0 0 0,-1-1 0 0 0,1-1 1 0 0,0 0-1 0 0,-1 0 0 0 0,1-1 0 0 0,-13-2 0 0 0,19 3-105 0 0,-1-1 0 0 0,0 0 0 0 0,1 0 0 0 0,-1 0 0 0 0,1 0 0 0 0,0-1 1 0 0,-1 1-1 0 0,1 0 0 0 0,0-1 0 0 0,0 0 0 0 0,0 0 0 0 0,0 1 0 0 0,0-1 0 0 0,0-1 0 0 0,0 1 0 0 0,1 0 0 0 0,-1 0 0 0 0,1 0 0 0 0,-1-1 0 0 0,1 1 1 0 0,0-1-1 0 0,0 1 0 0 0,0-1 0 0 0,0 0 0 0 0,1 1 0 0 0,-1-1 0 0 0,1 0 0 0 0,-1-4 0 0 0,1-12-1914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0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3 17503 0 0,'0'0'1588'0'0,"-1"0"-1304"0"0,-3-2-109 0 0,3 1 561 0 0,0 2-502 0 0,0 0-1 0 0,0 0 1 0 0,1 0-1 0 0,-1 0 1 0 0,0 0-1 0 0,0 0 1 0 0,1 0-1 0 0,-1 1 1 0 0,1-1-1 0 0,-1 0 1 0 0,1 0-1 0 0,-1 0 1 0 0,1 1-1 0 0,0-1 1 0 0,-1 3-1 0 0,-2 23 754 0 0,2-24-733 0 0,1 6-35 0 0,0 0 1 0 0,1 0-1 0 0,0 0 0 0 0,1 0 0 0 0,3 13 1 0 0,3 20 210 0 0,-6-28-323 0 0,1 0 0 0 0,9 25 0 0 0,2 13 113 0 0,-9-31-149 0 0,1 0 1 0 0,1 0-1 0 0,0 0 1 0 0,14 24-1 0 0,0-14-1361 0 0,-11-20-5954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0 115 8288 0 0,'0'0'756'0'0,"6"-7"2918"0"0,-3 4-2088 0 0,-1 1 0 0 0,1 0 1 0 0,-1 0-1 0 0,1 0 0 0 0,0 1 0 0 0,0-1 0 0 0,5-2 0 0 0,10-6-134 0 0,-1 0-1081 0 0,0 0-1 0 0,0 2 1 0 0,21-8-1 0 0,5-3 24 0 0,5 3-4192 0 0</inkml:trace>
  <inkml:trace contextRef="#ctx0" brushRef="#br0" timeOffset="1">129 72 13824 0 0,'-1'2'629'0'0,"-10"12"230"0"0,8-11-802 0 0,0 1 0 0 0,0 0 0 0 0,0-1 0 0 0,-3 8 0 0 0,0 2 2304 0 0,1 0 0 0 0,-7 28 0 0 0,9-22-1391 0 0,-3 32 1 0 0,5-33-779 0 0,-1 86 445 0 0,2-88-649 0 0,2-1-1 0 0,0 1 0 0 0,1-1 0 0 0,8 26 0 0 0,-10-38-332 0 0,0 0 0 0 0,0 0 0 0 0,1-1 0 0 0,0 1-1 0 0,-1 0 1 0 0,1-1 0 0 0,0 1 0 0 0,0-1 0 0 0,1 1 0 0 0,3 2 0 0 0,5 2-7549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1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0 109 1840 0 0,'3'-15'2'0'0,"-1"5"1068"0"0,1 2 2476 0 0,6-15 7859 0 0,-3 4-5582 0 0,-5 17-5673 0 0,0 0 0 0 0,0 1 0 0 0,0-1 0 0 0,0 0 0 0 0,0 1 0 0 0,1 0 0 0 0,-1-1 0 0 0,0 1 0 0 0,3-2 0 0 0,-2 1-33 0 0,0 0 0 0 0,0 1 1 0 0,1-1-1 0 0,-1 1 0 0 0,0 0 0 0 0,1-1 0 0 0,-1 1 1 0 0,1 0-1 0 0,0 0 0 0 0,-1 1 0 0 0,1-1 0 0 0,0 0 1 0 0,-1 1-1 0 0,1 0 0 0 0,0-1 0 0 0,4 2 1 0 0,-4-1-101 0 0,-1 1 0 0 0,0 0 1 0 0,0 0-1 0 0,1 0 0 0 0,-1 0 1 0 0,0 1-1 0 0,0-1 0 0 0,0 0 1 0 0,-1 1-1 0 0,1-1 1 0 0,0 1-1 0 0,0 0 0 0 0,-1 0 1 0 0,1 0-1 0 0,-1-1 0 0 0,0 1 1 0 0,1 1-1 0 0,-1-1 0 0 0,1 4 1 0 0,4 7 73 0 0,-2 0 0 0 0,0 1 0 0 0,0-1 0 0 0,-1 1 1 0 0,-1 0-1 0 0,1 19 0 0 0,-2-19 60 0 0,1 0 0 0 0,0-1 0 0 0,0 1 0 0 0,2-1 0 0 0,-1 1 0 0 0,11 22-1 0 0,-13-34-151 0 0,0-1-1 0 0,0 1 0 0 0,0-1 0 0 0,0 1 0 0 0,0-1 1 0 0,0 0-1 0 0,0 1 0 0 0,1-1 0 0 0,-1 0 0 0 0,0 0 1 0 0,1 0-1 0 0,-1 0 0 0 0,1 0 0 0 0,-1 0 1 0 0,1 0-1 0 0,0 0 0 0 0,-1-1 0 0 0,4 2 0 0 0,-2-2 101 0 0,0 1 0 0 0,0-1 0 0 0,0 0 0 0 0,0 0-1 0 0,0 0 1 0 0,0-1 0 0 0,0 1 0 0 0,0-1 0 0 0,-1 0 0 0 0,6-1-1 0 0,0-1-495 0 0,-1-1-1 0 0,0 0 0 0 0,8-5 0 0 0,15-13-7670 0 0,-16 10-802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2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 7776 0 0,'-6'5'6661'0'0,"5"5"-6246"0"0,0-1 0 0 0,1 0 0 0 0,0 1 0 0 0,1-1 0 0 0,0 0 0 0 0,2 10 0 0 0,0 6 8 0 0,28 548 4723 0 0,-37-498-4632 0 0,4-54 1612 0 0,8-142-2109 0 0,-1 23-18 0 0,-2 35 1 0 0,3 0 0 0 0,25-120 0 0 0,-3 93 344 0 0,-25 79-119 0 0,1 0-1 0 0,0 0 0 0 0,1 0 1 0 0,0 1-1 0 0,13-19 0 0 0,-15 24-126 0 0,0 1-1 0 0,1 0 0 0 0,-1 0 0 0 0,1 0 0 0 0,0 1 0 0 0,7-6 0 0 0,-8 8-62 0 0,-1 0 1 0 0,0-1-1 0 0,1 1 0 0 0,-1 0 0 0 0,1 0 0 0 0,-1 1 1 0 0,1-1-1 0 0,-1 0 0 0 0,1 1 0 0 0,0 0 0 0 0,-1-1 0 0 0,1 1 1 0 0,5 1-1 0 0,-6-1-22 0 0,0 1 0 0 0,1-1 0 0 0,-1 1 0 0 0,0 0 0 0 0,1 0 0 0 0,-1 0 0 0 0,0 0 0 0 0,0 0 0 0 0,0 1 0 0 0,0-1 0 0 0,0 1 0 0 0,0-1 0 0 0,0 1 1 0 0,-1 0-1 0 0,1 0 0 0 0,-1-1 0 0 0,1 1 0 0 0,-1 0 0 0 0,0 1 0 0 0,1-1 0 0 0,-1 0 0 0 0,0 0 0 0 0,0 0 0 0 0,-1 1 0 0 0,1-1 0 0 0,0 4 0 0 0,1 1 28 0 0,-1 0 0 0 0,0 1 0 0 0,0-1 0 0 0,-1 0 0 0 0,0 1 0 0 0,0-1 0 0 0,-2 13 0 0 0,-2-7 41 0 0,1 0 0 0 0,-2 0 1 0 0,1 0-1 0 0,-2 0 0 0 0,-13 23 0 0 0,2-10 52 0 0,-29 36-1 0 0,41-56-163 0 0,-1 0 0 0 0,1 0 0 0 0,-1-1 1 0 0,0 0-1 0 0,-11 8 0 0 0,14-12-133 0 0,1 1 0 0 0,0-1 0 0 0,0 0 0 0 0,-1 0 0 0 0,1 0 0 0 0,-1 0 0 0 0,1 0 0 0 0,-1-1 0 0 0,1 1 0 0 0,-1-1 0 0 0,0 1 0 0 0,1-1-1 0 0,-1 0 1 0 0,1 0 0 0 0,-1 0 0 0 0,0 0 0 0 0,1-1 0 0 0,-1 1 0 0 0,1-1 0 0 0,-4-1 0 0 0,0-3-1665 0 0,3-5-68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2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5528 0 0,'-1'1'4572'0'0,"2"7"-2222"0"0,4 13 3957 0 0,1-1-4015 0 0,-2-10-2158 0 0,-1 1 0 0 0,0-1 0 0 0,1 17 0 0 0,24 167 1211 0 0,-14-112-812 0 0,-11-70 233 0 0,-2-22 848 0 0,2-9-1062 0 0,13-31 263 0 0,-5 13-244 0 0,29-63-1 0 0,-36 91-533 0 0,1-2-176 0 0,1 0 0 0 0,1 0 0 0 0,11-17 0 0 0,-15 25-89 0 0,0 1 1 0 0,-1-1 0 0 0,1 0 0 0 0,0 1 0 0 0,0-1-1 0 0,1 1 1 0 0,-1 0 0 0 0,1 0 0 0 0,-1 0 0 0 0,1 0 0 0 0,-1 1-1 0 0,1 0 1 0 0,0-1 0 0 0,0 1 0 0 0,7 0 0 0 0,1 0-1689 0 0,-1-1-70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15 328 7832 0 0,'0'9'809'0'0,"-1"22"866"0"0,-3 15 6666 0 0,3-34-6653 0 0,-1 11-252 0 0,-4 69 832 0 0,6-91-2286 0 0,0-1 0 0 0,0 0 0 0 0,0 0 1 0 0,0 1-1 0 0,0-1 0 0 0,0 0 1 0 0,0 0-1 0 0,0 1 0 0 0,0-1 0 0 0,0 0 1 0 0,0 0-1 0 0,0 1 0 0 0,0-1 0 0 0,0 0 1 0 0,0 1-1 0 0,0-1 0 0 0,0 0 1 0 0,0 0-1 0 0,0 1 0 0 0,0-1 0 0 0,0 0 1 0 0,1 0-1 0 0,-1 1 0 0 0,0-1 0 0 0,0 0 1 0 0,0 0-1 0 0,0 0 0 0 0,1 1 1 0 0,-1-1-1 0 0,0 0 0 0 0,0 0 0 0 0,1 0 1 0 0,-1 0-1 0 0,0 1 0 0 0,0-1 0 0 0,0 0 1 0 0,1 0-1 0 0,-1 0 0 0 0,0 0 1 0 0,1 0-1 0 0,-1 0 0 0 0,0 0 0 0 0,0 0 1 0 0,1 0-1 0 0,-1 0 0 0 0,0 0 0 0 0,0 0 1 0 0,1 0-1 0 0,-1 0 0 0 0,0 0 1 0 0,1 0-1 0 0,-1 0 0 0 0,0 0 0 0 0,0 0 1 0 0,1 0-1 0 0,-1 0 0 0 0,0-1 0 0 0,0 1 1 0 0,1 0-1 0 0,-1 0 0 0 0,0 0 1 0 0,0-1-1 0 0,2 0-330 0 0,0 0 1 0 0,0-1-1 0 0,-1 1 1 0 0,1-1 0 0 0,-1 0-1 0 0,1 1 1 0 0,-1-1-1 0 0,2-4 1 0 0,11-23-1748 0 0,-1-3-15 0 0</inkml:trace>
  <inkml:trace contextRef="#ctx0" brushRef="#br0" timeOffset="1">170 56 4144 0 0,'-6'-29'202'0'0,"4"15"1471"0"0,-1 2 4369 0 0,4 23 3773 0 0,0 7-8021 0 0,3 33-5618 0 0,1-3-160 0 0,-2-29 1938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3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1 425 2304 0 0,'11'62'120'0'0,"2"-34"15055"0"0,-6-28-12486 0 0,5-6-1028 0 0,-8 3-1331 0 0,0 0 0 0 0,-1 0 0 0 0,1 0 0 0 0,-1 0 0 0 0,0-1 0 0 0,1 1 0 0 0,-1-1 0 0 0,3-6 0 0 0,17-36 1435 0 0,-13 23-1115 0 0,-4 7-87 0 0,0 0 1 0 0,4-22-1 0 0,0 1 67 0 0,-9 32-533 0 0,-1 5-89 0 0,0-1 1 0 0,0 1 0 0 0,0-1 0 0 0,0 0 0 0 0,0 1 0 0 0,0-1-1 0 0,0 1 1 0 0,0-1 0 0 0,1 1 0 0 0,-1-1 0 0 0,0 0 0 0 0,0 1-1 0 0,1-1 1 0 0,-1 1 0 0 0,0-1 0 0 0,1 1 0 0 0,-1-1 0 0 0,0 1-1 0 0,1-1 1 0 0,-1 1 0 0 0,1 0 0 0 0,0-1 0 0 0,-1 1-16 0 0,1 0 1 0 0,0 0 0 0 0,-1 0-1 0 0,1 1 1 0 0,-1-1 0 0 0,1 0-1 0 0,-1 0 1 0 0,1 1 0 0 0,-1-1-1 0 0,1 0 1 0 0,-1 1 0 0 0,1-1-1 0 0,-1 1 1 0 0,1-1 0 0 0,-1 1-1 0 0,0-1 1 0 0,1 1-1 0 0,-1-1 1 0 0,0 1 0 0 0,1-1-1 0 0,-1 2 1 0 0,1-1-8 0 0,1 1-5 0 0,0 1-1 0 0,0 0 0 0 0,1-1 0 0 0,-1 1 0 0 0,1-1 0 0 0,-1 1 0 0 0,1-1 0 0 0,0 0 0 0 0,0 0 0 0 0,0-1 0 0 0,0 1 0 0 0,0-1 1 0 0,0 1-1 0 0,6 1 0 0 0,-6-3-67 0 0,-1 1-1 0 0,1-1 1 0 0,0 0 0 0 0,-1 0 0 0 0,1-1 0 0 0,-1 1 0 0 0,1 0 0 0 0,0-1 0 0 0,-1 1-1 0 0,1-1 1 0 0,-1 0 0 0 0,1 0 0 0 0,-1 0 0 0 0,0 0 0 0 0,1 0 0 0 0,-1-1 0 0 0,0 1-1 0 0,0-1 1 0 0,4-2 0 0 0,6-7-743 0 0,0 0-1 0 0,-1-1 1 0 0,-1 0-1 0 0,1-1 1 0 0,-2 0 0 0 0,0 0-1 0 0,0-1 1 0 0,-2-1-1 0 0,0 1 1 0 0,0-1-1 0 0,-1 0 1 0 0,5-20-1 0 0,-8 22 290 0 0,17-71-340 0 0,-20 83 1123 0 0,0-1 1 0 0,0 1-1 0 0,0 0 0 0 0,1-1 0 0 0,-1 1 1 0 0,0 0-1 0 0,1-1 0 0 0,-1 1 1 0 0,1 0-1 0 0,1-2 0 0 0,-2 3-137 0 0,0 0 0 0 0,1 0-1 0 0,-1 0 1 0 0,0 0 0 0 0,0 0-1 0 0,0 0 1 0 0,1 0-1 0 0,-1 0 1 0 0,0 0 0 0 0,0 0-1 0 0,0 1 1 0 0,1-1 0 0 0,-1 0-1 0 0,0 0 1 0 0,0 0-1 0 0,0 0 1 0 0,0 0 0 0 0,1 1-1 0 0,-1-1 1 0 0,0 0 0 0 0,0 0-1 0 0,0 0 1 0 0,0 1-1 0 0,0-1 1 0 0,0 0 0 0 0,0 0-1 0 0,0 1 1 0 0,1-1 0 0 0,-1 0-1 0 0,0 0 1 0 0,0 0 0 0 0,0 1-1 0 0,0-1 1 0 0,0 1-1 0 0,6 34 2322 0 0,37 259 887 0 0,-35-233-3670 0 0,3 0 0 0 0,3-1-1 0 0,23 63 1 0 0,-35-115-1222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3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 22895 0 0,'0'0'2071'0'0,"2"0"-1686"0"0,36-5-88 0 0,-11 0-258 0 0,64-4-1904 0 0,-30 3-2592 0 0,-57 6 3973 0 0,-1 0 0 0 0,1 0 1 0 0,0 0-1 0 0,-1 0 0 0 0,1 0 0 0 0,0 1 1 0 0,5 1-1 0 0,-8-2 411 0 0,0 1-1 0 0,0-1 1 0 0,0 1 0 0 0,0-1 0 0 0,0 1-1 0 0,0-1 1 0 0,-1 1 0 0 0,1-1-1 0 0,0 1 1 0 0,0 0 0 0 0,-1-1 0 0 0,1 1-1 0 0,0 0 1 0 0,-1 0 0 0 0,1 0 0 0 0,-1-1-1 0 0,1 1 1 0 0,-1 0 0 0 0,1 0-1 0 0,-1 0 1 0 0,1 0 0 0 0,-1 0 0 0 0,0 0-1 0 0,0 0 1 0 0,0 0 0 0 0,1 0 0 0 0,-1 0-1 0 0,0 0 1 0 0,0 0 0 0 0,0 0-1 0 0,0 0 1 0 0,-1 2 0 0 0,-2 13 624 0 0,-1 0 0 0 0,-1 1 0 0 0,-1-2-1 0 0,-11 25 1 0 0,-7 18 4979 0 0,18-43-3825 0 0,4-12-1304 0 0,1 0 0 0 0,-1 0 0 0 0,1 1 0 0 0,0-1 0 0 0,0 0 0 0 0,0 1 0 0 0,0 5 1020 0 0,17-19-484 0 0,-8 4-764 0 0,-1-1 0 0 0,-1 0 0 0 0,1 0 0 0 0,-1-1 0 0 0,8-13 0 0 0,0 1-55 0 0,-13 18-111 0 0,1 1 0 0 0,-1-1 0 0 0,0 1 0 0 0,0-1 0 0 0,1 1 0 0 0,-1 0 0 0 0,1 0 0 0 0,-1 0 0 0 0,1 0 0 0 0,0 0 0 0 0,-1 0 0 0 0,1 0 0 0 0,0 0 1 0 0,0 0-1 0 0,3 0 0 0 0,-4 1-7 0 0,0 0 0 0 0,0 0 1 0 0,0 0-1 0 0,0 0 1 0 0,0 0-1 0 0,0 0 0 0 0,0 1 1 0 0,0-1-1 0 0,0 0 1 0 0,0 1-1 0 0,0-1 0 0 0,0 1 1 0 0,0-1-1 0 0,0 1 1 0 0,0-1-1 0 0,0 1 0 0 0,0 0 1 0 0,0-1-1 0 0,0 1 1 0 0,-1 0-1 0 0,1 0 0 0 0,0 0 1 0 0,-1 0-1 0 0,1-1 1 0 0,0 1-1 0 0,-1 0 0 0 0,1 0 1 0 0,0 2-1 0 0,4 11 1 0 0,1 1 1 0 0,-2-1-1 0 0,0 1 1 0 0,2 17-1 0 0,4 14-132 0 0,10 24-5203 0 0,-14-52 3288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2.1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11 135 6448 0 0,'0'2'49'0'0,"0"-1"0"0"0,-1 0 0 0 0,1 0 1 0 0,0 1-1 0 0,0-1 0 0 0,-1 0 0 0 0,1 0 0 0 0,-1 0 1 0 0,1 0-1 0 0,-2 2 0 0 0,-1 5 106 0 0,2-4-17 0 0,-1 7 5943 0 0,10-8-5559 0 0,-2-2-25 0 0,1 0-1 0 0,-1-1 1 0 0,0 1 0 0 0,1-1-1 0 0,-1 0 1 0 0,1-1 0 0 0,-1 0 0 0 0,1 0-1 0 0,-1 0 1 0 0,0-1 0 0 0,1 1-1 0 0,5-4 1 0 0,0 0-110 0 0,-1 0-1 0 0,0 0 1 0 0,-1-2 0 0 0,1 1-1 0 0,14-13 1 0 0,-13 8 185 0 0,17-20 0 0 0,-26 28-522 0 0,-1 0 0 0 0,0-1 0 0 0,0 1 0 0 0,0-1 0 0 0,0 0-1 0 0,-1 0 1 0 0,3-5 0 0 0,-4 7-24 0 0,1 0 0 0 0,-1 0-1 0 0,1 0 1 0 0,-1 0 0 0 0,0 0-1 0 0,0 0 1 0 0,0 0 0 0 0,0 0-1 0 0,0 0 1 0 0,0 0 0 0 0,-1 0-1 0 0,1 0 1 0 0,-1 0 0 0 0,1 0 0 0 0,-1 0-1 0 0,-1-3 1 0 0,2 5-9 0 0,-1-1 1 0 0,0 0-1 0 0,0 1 0 0 0,0-1 1 0 0,0 0-1 0 0,0 1 0 0 0,0-1 1 0 0,0 1-1 0 0,0 0 0 0 0,0-1 1 0 0,0 1-1 0 0,0 0 0 0 0,-1 0 1 0 0,1-1-1 0 0,0 1 0 0 0,0 0 1 0 0,0 0-1 0 0,0 0 0 0 0,0 0 1 0 0,0 1-1 0 0,0-1 0 0 0,-1 0 0 0 0,0 1 1 0 0,-28 8 195 0 0,17-2-90 0 0,0 1 0 0 0,0 0-1 0 0,1 0 1 0 0,0 1 0 0 0,1 1-1 0 0,0 0 1 0 0,1 1 0 0 0,0 0-1 0 0,-14 19 1 0 0,-6 27 978 0 0,28-54-1115 0 0,1 0 0 0 0,0 0 0 0 0,-1 0 0 0 0,1 0 0 0 0,0 0 0 0 0,0 0 0 0 0,1 0 0 0 0,-1 0 0 0 0,1 0 0 0 0,-1 1-1 0 0,1-1 1 0 0,0 0 0 0 0,0 0 0 0 0,0 1 0 0 0,1-1 0 0 0,-1 0 0 0 0,1 0 0 0 0,0 0 0 0 0,0 0 0 0 0,0 0 0 0 0,0 1 0 0 0,0-2 0 0 0,1 1 0 0 0,0 0 0 0 0,-1 0 0 0 0,1 0 0 0 0,0-1-1 0 0,0 1 1 0 0,0-1 0 0 0,1 0 0 0 0,-1 1 0 0 0,5 2 0 0 0,-1-2-69 0 0,-1 0-1 0 0,1-1 0 0 0,-1 0 1 0 0,1 0-1 0 0,0 0 1 0 0,0-1-1 0 0,0 0 1 0 0,0 0-1 0 0,0 0 0 0 0,0-1 1 0 0,0 0-1 0 0,8-1 1 0 0,4-1-2086 0 0,0-2 0 0 0,33-9 0 0 0,-28 6 122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4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11 9216 0 0,'-1'0'32'0'0,"-1"0"0"0"0,1 0 0 0 0,0-1 1 0 0,0 1-1 0 0,0 0 0 0 0,-18-9 16685 0 0,17 15-15340 0 0,2 5-1385 0 0,0-1 0 0 0,1 1-1 0 0,0-1 1 0 0,1 1 0 0 0,3 9-1 0 0,2 22 115 0 0,1 35-223 0 0,21 85 1 0 0,-15-115 100 0 0,-13-43 16 0 0,1 0 0 0 0,0 0 0 0 0,-1-1 0 0 0,2 1 1 0 0,-1-1-1 0 0,0 1 0 0 0,1-1 0 0 0,0 0 0 0 0,3 4 0 0 0,-5-6 2 0 0,0-1 1 0 0,0 1-1 0 0,0 0 0 0 0,-1-1 1 0 0,1 1-1 0 0,0-1 0 0 0,0 0 1 0 0,0 1-1 0 0,0-1 0 0 0,0 0 1 0 0,0 0-1 0 0,0 1 0 0 0,0-1 1 0 0,0 0-1 0 0,1 0 0 0 0,-1 0 1 0 0,0 0-1 0 0,0 0 0 0 0,0-1 0 0 0,0 1 1 0 0,0 0-1 0 0,0 0 0 0 0,0-1 1 0 0,0 1-1 0 0,0-1 0 0 0,0 1 1 0 0,-1 0-1 0 0,1-1 0 0 0,0 0 1 0 0,0 1-1 0 0,0-1 0 0 0,0 0 1 0 0,1-1-1 0 0,33-35 328 0 0,-24 24-32 0 0,21-18 1 0 0,-27 27-193 0 0,-1 1 1 0 0,0 0 0 0 0,1 0-1 0 0,0 0 1 0 0,0 0 0 0 0,0 1-1 0 0,0 0 1 0 0,0 0-1 0 0,7-1 1 0 0,-10 2-98 0 0,0 1-1 0 0,0 0 0 0 0,0-1 1 0 0,0 1-1 0 0,0 0 1 0 0,1 0-1 0 0,-1 1 1 0 0,0-1-1 0 0,0 0 0 0 0,0 1 1 0 0,0-1-1 0 0,0 1 1 0 0,0 0-1 0 0,-1-1 1 0 0,1 1-1 0 0,0 0 0 0 0,0 0 1 0 0,0 0-1 0 0,-1 0 1 0 0,1 1-1 0 0,0-1 1 0 0,-1 0-1 0 0,1 1 0 0 0,-1-1 1 0 0,0 1-1 0 0,1 0 1 0 0,-1-1-1 0 0,0 1 1 0 0,2 3-1 0 0,-1 0 9 0 0,0 0 0 0 0,0-1 0 0 0,-1 1 0 0 0,1 0 0 0 0,-1 0 0 0 0,0 1 0 0 0,0-1 0 0 0,-1 0 0 0 0,0 0 0 0 0,0 9 0 0 0,-3 10-90 0 0,-1 0 0 0 0,0-1 0 0 0,-2 1 0 0 0,-1-1-1 0 0,-1-1 1 0 0,-19 40 0 0 0,25-57-360 0 0,-1 0 0 0 0,0 0 0 0 0,0 0 1 0 0,0 0-1 0 0,-8 7 0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4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0 22775 0 0,'0'0'2291'0'0,"0"16"-1899"0"0,-1 2-30 0 0,-6 32 1 0 0,-1 9 101 0 0,6-38-319 0 0,2 0 0 0 0,1 1 0 0 0,0-1 0 0 0,8 37 0 0 0,-7-50-137 0 0,0 0 0 0 0,1 0 0 0 0,0 0 0 0 0,0 0 0 0 0,1-1 0 0 0,0 1 0 0 0,0-1 0 0 0,1 0 0 0 0,0 0 0 0 0,0-1 0 0 0,1 0 0 0 0,-1 1 0 0 0,1-2 0 0 0,1 1 0 0 0,7 5 0 0 0,-5-5-10 0 0,1-1 0 0 0,-1-1 0 0 0,1 1 0 0 0,0-1 0 0 0,0-1 0 0 0,1 0 0 0 0,-1 0 0 0 0,1-1 0 0 0,-1 0-1 0 0,1-1 1 0 0,0 0 0 0 0,-1-1 0 0 0,1 0 0 0 0,17-3 0 0 0,-10 0 148 0 0,0 0-1 0 0,0-2 1 0 0,-1 0 0 0 0,0-1 0 0 0,0 0 0 0 0,-1-1-1 0 0,31-19 1 0 0,-36 16 472 0 0,-11 9-606 0 0,0 1 0 0 0,1 0 0 0 0,-1-1 0 0 0,0 1-1 0 0,0 0 1 0 0,0 0 0 0 0,0-1 0 0 0,0 1 0 0 0,0 0-1 0 0,0-1 1 0 0,0 1 0 0 0,0 0 0 0 0,0-1 0 0 0,0 1-1 0 0,0 0 1 0 0,0-1 0 0 0,0 1 0 0 0,0 0-1 0 0,0-1 1 0 0,0 1 0 0 0,0 0 0 0 0,0 0 0 0 0,-1-1-1 0 0,1 1 1 0 0,0-1 0 0 0,-1 1 13 0 0,0-1 0 0 0,0 0 0 0 0,0 1-1 0 0,0-1 1 0 0,0 1 0 0 0,0-1 0 0 0,0 1 0 0 0,0 0 0 0 0,0-1 0 0 0,0 1 0 0 0,0 0-1 0 0,0 0 1 0 0,0 0 0 0 0,-1 0 0 0 0,1 0 0 0 0,0 0 0 0 0,0 0 0 0 0,0 0-1 0 0,0 0 1 0 0,0 1 0 0 0,-1-1 0 0 0,-8 2 139 0 0,1 1 0 0 0,0 0 0 0 0,0 1 0 0 0,0 0 0 0 0,0 0 0 0 0,0 1 1 0 0,1 0-1 0 0,0 0 0 0 0,0 1 0 0 0,-13 12 0 0 0,16-13-150 0 0,1-1 0 0 0,0 1 0 0 0,0-1 0 0 0,1 1 0 0 0,-1 0 1 0 0,1 1-1 0 0,0-1 0 0 0,0 1 0 0 0,1-1 0 0 0,0 1 0 0 0,0 0 0 0 0,0-1 1 0 0,1 1-1 0 0,0 0 0 0 0,0 0 0 0 0,0 1 0 0 0,1-1 0 0 0,0 10 0 0 0,0-13-103 0 0,0 0-1 0 0,1-1 1 0 0,0 1-1 0 0,-1 0 1 0 0,1 0-1 0 0,0-1 1 0 0,0 1-1 0 0,0-1 1 0 0,1 1-1 0 0,-1-1 1 0 0,1 1-1 0 0,-1-1 1 0 0,1 0-1 0 0,0 1 1 0 0,0-1-1 0 0,0 0 1 0 0,0 0-1 0 0,0-1 1 0 0,0 1-1 0 0,1 0 1 0 0,-1-1-1 0 0,6 3 1 0 0,-1-1-687 0 0,2 0 0 0 0,-1-1 1 0 0,0 0-1 0 0,0 0 1 0 0,1-1-1 0 0,12 1 1 0 0,5-1-8286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5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29 295 10880 0 0,'0'0'4473'0'0,"-9"-1"-1308"0"0,2-11-1013 0 0,6 11-1934 0 0,-1-1 0 0 0,1 0 0 0 0,0 0 1 0 0,0 1-1 0 0,0-1 0 0 0,0 0 0 0 0,0 0 1 0 0,0 0-1 0 0,1 0 0 0 0,-1 0 0 0 0,0-3 1 0 0,1-8 104 0 0,0 0 0 0 0,2-21 0 0 0,1-11 364 0 0,-1 21-202 0 0,0-1 0 0 0,7-29 0 0 0,-2 15 762 0 0,-6 29-975 0 0,-1 13-53 0 0,-1 14-199 0 0,1-8-63 0 0,-1 15-35 0 0,2 1 1 0 0,0 0-1 0 0,2 0 1 0 0,7 33-1 0 0,-7-47 60 0 0,1 1 1 0 0,0 1 0 0 0,6 14 0 0 0,-8-24 17 0 0,-1 0 0 0 0,1 0 0 0 0,-1 0 0 0 0,1 0-1 0 0,0-1 1 0 0,0 1 0 0 0,1-1 0 0 0,-1 1-1 0 0,0-1 1 0 0,1 0 0 0 0,-1 0 0 0 0,1 0 0 0 0,0 0-1 0 0,3 2 1 0 0,-4-4 1 0 0,0 1-1 0 0,-1-1 1 0 0,1 0-1 0 0,0 1 1 0 0,-1-1-1 0 0,1 0 1 0 0,0 0-1 0 0,0 0 0 0 0,-1 0 1 0 0,1-1-1 0 0,0 1 1 0 0,-1 0-1 0 0,1-1 1 0 0,0 1-1 0 0,-1-1 1 0 0,1 1-1 0 0,0-1 1 0 0,-1 0-1 0 0,1 0 1 0 0,-1 0-1 0 0,3-1 1 0 0,3-4 9 0 0,0 1 0 0 0,12-14 0 0 0,-13 13-28 0 0,7-9-876 0 0,0-1 1 0 0,16-24-1 0 0,1-3-3932 0 0,-19 27-2681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5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13736 0 0,'-4'5'1245'0'0,"-10"11"502"0"0,1 1 1 0 0,-20 30-1 0 0,31-43-1456 0 0,1-1-1 0 0,-1 1 0 0 0,1 0 0 0 0,0 0 1 0 0,0-1-1 0 0,0 1 0 0 0,0 0 0 0 0,1 0 0 0 0,0 0 1 0 0,0 4-1 0 0,-1-7-281 0 0,1 0 0 0 0,0 0-1 0 0,1 0 1 0 0,-1 0 0 0 0,0 0 0 0 0,0 0 0 0 0,0 0 0 0 0,0 0-1 0 0,1 0 1 0 0,-1 0 0 0 0,1 0 0 0 0,-1 0 0 0 0,0 0 0 0 0,1 0-1 0 0,0 0 1 0 0,-1-1 0 0 0,1 1 0 0 0,-1 0 0 0 0,1 0 0 0 0,0-1-1 0 0,0 1 1 0 0,-1 0 0 0 0,1-1 0 0 0,0 1 0 0 0,0-1 0 0 0,0 1-1 0 0,0-1 1 0 0,0 1 0 0 0,-1-1 0 0 0,1 0 0 0 0,0 1 0 0 0,0-1-1 0 0,0 0 1 0 0,0 0 0 0 0,0 1 0 0 0,0-1 0 0 0,0 0 0 0 0,0 0-1 0 0,0 0 1 0 0,0-1 0 0 0,0 1 0 0 0,0 0 0 0 0,2-1 0 0 0,3-1 100 0 0,1 0 0 0 0,-1-1 0 0 0,1 0 0 0 0,-1 0 0 0 0,0 0 1 0 0,0-1-1 0 0,-1 0 0 0 0,1 0 0 0 0,-1-1 0 0 0,0 1 0 0 0,5-7 1 0 0,7-4 5 0 0,3-9 21 0 0,-18 21-111 0 0,0 0 0 0 0,0-1 0 0 0,1 1 0 0 0,-1 1-1 0 0,1-1 1 0 0,0 0 0 0 0,0 1 0 0 0,0-1 0 0 0,0 1-1 0 0,3-2 1 0 0,-5 3 71 0 0,5 5 96 0 0,-5-1-162 0 0,1-1 0 0 0,-1 1-1 0 0,0 0 1 0 0,0 0 0 0 0,-1 0-1 0 0,1 0 1 0 0,-1 0 0 0 0,1 0-1 0 0,-1 0 1 0 0,0 0 0 0 0,0 5-1 0 0,-5 38 108 0 0,2-31-138 0 0,0 7-34 0 0,-4 37 256 0 0,7-54-336 0 0,0 1-1 0 0,0 0 1 0 0,1 0 0 0 0,-1 0-1 0 0,1-1 1 0 0,0 1-1 0 0,3 8 1 0 0,-4-14 55 0 0,1 0 0 0 0,-1 1 0 0 0,0-1 0 0 0,0 0 0 0 0,0 1 0 0 0,0-1 0 0 0,0 0 0 0 0,1 1 1 0 0,-1-1-1 0 0,0 0 0 0 0,0 0 0 0 0,1 1 0 0 0,-1-1 0 0 0,0 0 0 0 0,0 0 0 0 0,1 0 0 0 0,-1 1 0 0 0,0-1 0 0 0,0 0 0 0 0,1 0 0 0 0,-1 0 0 0 0,0 0 1 0 0,1 0-1 0 0,-1 0 0 0 0,0 1 0 0 0,1-1 0 0 0,-1 0 0 0 0,0 0 0 0 0,1 0 0 0 0,-1 0 0 0 0,0 0 0 0 0,1 0 0 0 0,11-6-2357 0 0,-1-1 585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8:06.0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4608 0 0,'-1'2'4333'0'0,"-7"20"4612"0"0,2 2-4125 0 0,2 1-4174 0 0,2 0 1 0 0,0 39 0 0 0,2-55-610 0 0,1-1 1 0 0,0 0-1 0 0,0 0 0 0 0,1 0 1 0 0,3 9-1 0 0,-5-13-184 0 0,2-1 0 0 0,-1 0 0 0 0,0 0 0 0 0,1 1 0 0 0,-1-1 0 0 0,1 0 0 0 0,0-1 1 0 0,0 1-1 0 0,0 0 0 0 0,1 0 0 0 0,-1-1 0 0 0,0 0 0 0 0,1 1 0 0 0,5 3 0 0 0,-6-6-145 0 0,0 1-1 0 0,0 0 1 0 0,-1-1 0 0 0,1 1 0 0 0,0-1-1 0 0,0 0 1 0 0,0 0 0 0 0,0 1-1 0 0,0-1 1 0 0,0-1 0 0 0,0 1 0 0 0,0 0-1 0 0,3-1 1 0 0,9-6-1819 0 0</inkml:trace>
  <inkml:trace contextRef="#ctx0" brushRef="#br0" timeOffset="1">193 1 14280 0 0,'-3'3'1485'0'0,"0"1"-1165"0"0,1-1 1 0 0,0 1 0 0 0,0 0-1 0 0,1 1 1 0 0,-1-1-1 0 0,1 0 1 0 0,0 0 0 0 0,0 1-1 0 0,-1 4 1 0 0,-1 6 1222 0 0,0-1-1086 0 0,1 0 0 0 0,0 0-1 0 0,1 0 1 0 0,0 0 0 0 0,1 0 0 0 0,2 13 0 0 0,1-5-927 0 0,0-1 0 0 0,2-1 0 0 0,8 27 1 0 0,-7-27-485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29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57 554 1840 0 0,'0'0'11845'0'0,"6"19"-8309"0"0,-6-15-3980 0 0,-2 6 7864 0 0,-2-16-6802 0 0,-3-10-217 0 0,0-1 1 0 0,2 0-1 0 0,0-1 0 0 0,0 1 0 0 0,2-1 0 0 0,-2-25 0 0 0,-8-47-401 0 0,7-78 1103 0 0,6 152-1030 0 0,2 0 1 0 0,0 0 0 0 0,5-17-1 0 0,-7 33-68 0 0,0-1 0 0 0,0 1 0 0 0,0 0 0 0 0,0 0 0 0 0,0-1 0 0 0,0 1 0 0 0,0 0 0 0 0,0 0-1 0 0,0-1 1 0 0,1 1 0 0 0,-1 0 0 0 0,0 0 0 0 0,0 0 0 0 0,0-1 0 0 0,0 1 0 0 0,1 0 0 0 0,-1 0-1 0 0,0 0 1 0 0,0 0 0 0 0,1-1 0 0 0,-1 1 0 0 0,0 0 0 0 0,0 0 0 0 0,1 0 0 0 0,-1 0 0 0 0,0 0-1 0 0,0 0 1 0 0,1 0 0 0 0,-1 0 0 0 0,0 0 0 0 0,0 0 0 0 0,1 0 0 0 0,-1 0 0 0 0,0 0-1 0 0,1 0 1 0 0,-1 0 0 0 0,0 0 0 0 0,0 0 0 0 0,1 0 0 0 0,-1 0 0 0 0,0 0 0 0 0,0 0 0 0 0,1 0-1 0 0,-1 0 1 0 0,0 1 0 0 0,0-1 0 0 0,1 0 0 0 0,-1 0 0 0 0,0 0 0 0 0,0 0 0 0 0,0 1 0 0 0,0-1-1 0 0,1 0 1 0 0,-1 0 0 0 0,0 0 0 0 0,0 1 0 0 0,0-1 0 0 0,12 12 182 0 0,-12-12-175 0 0,6 9-111 0 0,0 0 0 0 0,0 1-1 0 0,-1-1 1 0 0,7 20 0 0 0,-6-15 7 0 0,9 21 63 0 0,-8-16 11 0 0,1 0 0 0 0,1-1 1 0 0,17 26-1 0 0,-18-33 18 0 0,-5-5 0 0 0,1 0 0 0 0,0 0 0 0 0,0-1 0 0 0,1 0 0 0 0,5 6 0 0 0,-9-11 0 0 0,-1 1 0 0 0,1 0 0 0 0,0-1 0 0 0,0 1 0 0 0,-1-1 0 0 0,1 1 0 0 0,0-1 0 0 0,0 1 0 0 0,0-1 0 0 0,0 0 0 0 0,0 1 0 0 0,0-1 0 0 0,0 0 0 0 0,0 0 0 0 0,0 0 0 0 0,0 0 0 0 0,0 0 0 0 0,0 0 0 0 0,-1 0 0 0 0,1 0 0 0 0,0 0 0 0 0,0 0 0 0 0,0 0 0 0 0,0-1 0 0 0,0 1 0 0 0,0 0 0 0 0,0-1 0 0 0,0 1 0 0 0,0-1 0 0 0,0 1 0 0 0,-1-1 0 0 0,1 1 0 0 0,0-1 0 0 0,0 1 0 0 0,-1-1 0 0 0,1 0 0 0 0,0 0 0 0 0,-1 1 0 0 0,1-1 0 0 0,-1 0 0 0 0,1 0 0 0 0,-1 0 0 0 0,1-1 0 0 0,1-1 3 0 0,-1 0-1 0 0,1 0 1 0 0,-1 0 0 0 0,0 0-1 0 0,0 0 1 0 0,0 0 0 0 0,0 0-1 0 0,-1 0 1 0 0,0 0 0 0 0,1-6-1 0 0,-4-37 113 0 0,0 11-27 0 0,2-9 2 0 0,2-39 260 0 0,-1 49-240 0 0,-1 25-60 0 0,1 1 1 0 0,0-1-1 0 0,1 0 0 0 0,0 0 0 0 0,0 1 1 0 0,1-1-1 0 0,3-8 0 0 0,-5 17-39 0 0,0-1-1 0 0,0 1 1 0 0,0 0-1 0 0,0 0 1 0 0,0 0-1 0 0,0-1 1 0 0,0 1-1 0 0,0 0 1 0 0,1 0 0 0 0,-1 0-1 0 0,0 0 1 0 0,0 0-1 0 0,0-1 1 0 0,0 1-1 0 0,0 0 1 0 0,1 0-1 0 0,-1 0 1 0 0,0 0-1 0 0,0 0 1 0 0,0 0 0 0 0,1 0-1 0 0,-1 0 1 0 0,0 0-1 0 0,0-1 1 0 0,0 1-1 0 0,0 0 1 0 0,1 0-1 0 0,-1 0 1 0 0,0 0-1 0 0,0 0 1 0 0,0 0 0 0 0,1 0-1 0 0,-1 0 1 0 0,0 0-1 0 0,0 1 1 0 0,0-1-1 0 0,1 0 1 0 0,8 6 86 0 0,6 13 113 0 0,-14-18-155 0 0,15 23 123 0 0,23 48 1 0 0,-30-52-141 0 0,1 0-1 0 0,2 0 1 0 0,0-2-1 0 0,23 30 1 0 0,-33-46-341 0 0,1 0 0 0 0,-1 0 0 0 0,1-1-1 0 0,-1 1 1 0 0,1 0 0 0 0,0-1 0 0 0,-1 0 0 0 0,1 1-1 0 0,0-1 1 0 0,0 0 0 0 0,0 0 0 0 0,0-1 0 0 0,0 1 0 0 0,0-1-1 0 0,0 1 1 0 0,0-1 0 0 0,1 0 0 0 0,-1 0 0 0 0,0-1-1 0 0,0 1 1 0 0,0 0 0 0 0,4-2 0 0 0,5-1-1997 0 0,4-1-4658 0 0,-8 1 426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29.5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1 386 4144 0 0,'0'0'191'0'0,"0"-12"26"0"0,0 10 477 0 0,0 0 0 0 0,0 0 1 0 0,0-1-1 0 0,0 1 0 0 0,0 0 1 0 0,1 0-1 0 0,-1 0 0 0 0,1 0 1 0 0,-1 0-1 0 0,1 0 0 0 0,2-3 1 0 0,-2 1 139 0 0,1 0 0 0 0,-1 0 0 0 0,0 0 0 0 0,0 0-1 0 0,1-5 1 0 0,-2 5-593 0 0,1 0 0 0 0,0 0 0 0 0,0 0-1 0 0,0 0 1 0 0,1 0 0 0 0,1-5 0 0 0,11-18 890 0 0,-1 0 1 0 0,16-53-1 0 0,-29 80-1130 0 0,6-18 359 0 0,6-32 0 0 0,-11 45-279 0 0,0 0-1 0 0,-1 0 1 0 0,1 0 0 0 0,-1 0 0 0 0,0 0-1 0 0,-1 0 1 0 0,1 0 0 0 0,-1 0-1 0 0,0 0 1 0 0,-1 0 0 0 0,-2-9 0 0 0,3 13-56 0 0,1 0 1 0 0,0 1-1 0 0,-1-1 1 0 0,1 0 0 0 0,0 1-1 0 0,-1-1 1 0 0,1 0 0 0 0,-1 1-1 0 0,1-1 1 0 0,-1 1 0 0 0,1-1-1 0 0,-1 1 1 0 0,1-1-1 0 0,-1 1 1 0 0,0-1 0 0 0,1 1-1 0 0,-1-1 1 0 0,0 1 0 0 0,1 0-1 0 0,-1-1 1 0 0,0 1-1 0 0,1 0 1 0 0,-1 0 0 0 0,0 0-1 0 0,0-1 1 0 0,1 1 0 0 0,-1 0-1 0 0,0 0 1 0 0,0 0 0 0 0,1 0-1 0 0,-1 0 1 0 0,0 0-1 0 0,0 1 1 0 0,1-1 0 0 0,-1 0-1 0 0,0 0 1 0 0,0 0 0 0 0,0 1-1 0 0,-1 0 35 0 0,0 0 0 0 0,0 1 0 0 0,1-1 0 0 0,-1 0-1 0 0,1 0 1 0 0,-1 1 0 0 0,1-1 0 0 0,0 1 0 0 0,-1 0 0 0 0,1-1-1 0 0,0 1 1 0 0,0 0 0 0 0,-1 3 0 0 0,-2 3 52 0 0,0 0 0 0 0,1 0 0 0 0,0 1 0 0 0,1 0 1 0 0,0-1-1 0 0,0 1 0 0 0,1 0 0 0 0,0 11 0 0 0,1-2 38 0 0,0 0 0 0 0,2 1 1 0 0,0-1-1 0 0,1 1 0 0 0,8 25 0 0 0,-9-38-134 0 0,0 0 0 0 0,0-1 0 0 0,1 0 0 0 0,0 1-1 0 0,0-1 1 0 0,0 0 0 0 0,1-1 0 0 0,0 1 0 0 0,4 4 0 0 0,-5-6-20 0 0,1 0-1 0 0,0-1 1 0 0,-1 1-1 0 0,1-1 1 0 0,0 0 0 0 0,0 0-1 0 0,0 0 1 0 0,0 0 0 0 0,1-1-1 0 0,-1 0 1 0 0,0 0 0 0 0,1 0-1 0 0,6 0 1 0 0,-7 0-60 0 0,0-1 0 0 0,0-1 1 0 0,0 1-1 0 0,0-1 0 0 0,1 1 1 0 0,-1-1-1 0 0,0-1 0 0 0,0 1 1 0 0,0 0-1 0 0,0-1 0 0 0,-1 0 1 0 0,1 0-1 0 0,0 0 0 0 0,5-4 1 0 0,-4 1-536 0 0,1 0 1 0 0,-1 0-1 0 0,0 0 0 0 0,0 0 1 0 0,0-1-1 0 0,-1 0 1 0 0,6-9-1 0 0,1-9-7775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29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2760 0 0,'0'0'10870'0'0,"-2"6"-7423"0"0,3 11 2373 0 0,6 3-3930 0 0,14 17-1811 0 0,-17-31 453 0 0,23 38 219 0 0,51 78 35 0 0,-7-21-637 0 0,12 17-76 0 0,-45-67-55 0 0,24 32-80 0 0,-7-20-488 0 0,-16-24-4915 0 0</inkml:trace>
  <inkml:trace contextRef="#ctx0" brushRef="#br0" timeOffset="1">195 479 13824 0 0,'-2'0'189'0'0,"0"0"1"0"0,0 0-1 0 0,0-1 0 0 0,0 1 1 0 0,0 0-1 0 0,0-1 1 0 0,0 0-1 0 0,-2 0 1 0 0,3 0-154 0 0,1 1 0 0 0,0 0 0 0 0,0 0 1 0 0,-1 0-1 0 0,1 0 0 0 0,0 0 0 0 0,0-1 0 0 0,-1 1 0 0 0,1 0 1 0 0,0 0-1 0 0,0 0 0 0 0,-1-1 0 0 0,1 1 0 0 0,0 0 0 0 0,0 0 1 0 0,0-1-1 0 0,0 1 0 0 0,-1 0 0 0 0,1-1 0 0 0,0 1 0 0 0,0 0 1 0 0,0 0-1 0 0,0-1 0 0 0,0 1 0 0 0,0 0 0 0 0,0-1 0 0 0,0 1 1 0 0,0 0-1 0 0,0-1 0 0 0,0 1 0 0 0,0 0 0 0 0,0-1 0 0 0,0 1 0 0 0,0 0 1 0 0,0-1-1 0 0,0 1 0 0 0,0 0 0 0 0,0 0 0 0 0,1-1 0 0 0,11-14 2692 0 0,-6 10-1772 0 0,0 0 0 0 0,0 1 0 0 0,8-5 0 0 0,22-11-1234 0 0,57-43 0 0 0,-69 44-614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0.6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48 8752 0 0,'-2'-11'280'0'0,"1"4"288"0"0,-1 1 0 0 0,1-1 1 0 0,-5-10 7848 0 0,13 36-6208 0 0,41 151-2099 0 0,30 85-120 0 0,-67-225 90 0 0,0 0 135 0 0,1 0 0 0 0,2-1-1 0 0,31 51 1 0 0,-43-76-154 0 0,1-1 0 0 0,0 1 1 0 0,0-1-1 0 0,1 0 0 0 0,-1 0 0 0 0,0-1 0 0 0,1 1 1 0 0,0-1-1 0 0,-1 1 0 0 0,6 1 0 0 0,-7-3-55 0 0,-1-1 0 0 0,1 1 0 0 0,-1-1-1 0 0,1 1 1 0 0,0-1 0 0 0,-1 0 0 0 0,1 1 0 0 0,0-1-1 0 0,-1 0 1 0 0,1 0 0 0 0,0 0 0 0 0,0 0-1 0 0,-1-1 1 0 0,1 1 0 0 0,0 0 0 0 0,-1-1 0 0 0,1 1-1 0 0,0-1 1 0 0,-1 0 0 0 0,1 1 0 0 0,-1-1-1 0 0,1 0 1 0 0,-1 0 0 0 0,0 0 0 0 0,1 0 0 0 0,-1 0-1 0 0,0 0 1 0 0,1 0 0 0 0,0-2 0 0 0,7-11 197 0 0,0 1 0 0 0,-1-2 1 0 0,-1 1-1 0 0,-1-1 1 0 0,0 0-1 0 0,8-29 1 0 0,-2 7 784 0 0,-3 5-409 0 0,-8 25-442 0 0,1 0 1 0 0,-1 0-1 0 0,2 0 1 0 0,-1 0-1 0 0,1 0 1 0 0,0 1 0 0 0,1 0-1 0 0,-1-1 1 0 0,6-5-1 0 0,-9 11-137 0 0,0 1 0 0 0,1 0 0 0 0,-1-1 0 0 0,1 1 0 0 0,-1-1 0 0 0,0 1 0 0 0,1 0 0 0 0,-1 0 0 0 0,1-1 0 0 0,-1 1 0 0 0,1 0 0 0 0,-1 0 0 0 0,1-1 0 0 0,-1 1 0 0 0,1 0 0 0 0,-1 0 0 0 0,1 0 0 0 0,-1 0 0 0 0,1 0 0 0 0,0 0 0 0 0,-1 0 0 0 0,1 0 0 0 0,-1 0 0 0 0,1 0 0 0 0,-1 0 0 0 0,2 0 0 0 0,-1 1 0 0 0,0-1 0 0 0,0 1 0 0 0,0 0 0 0 0,0-1 0 0 0,0 1 0 0 0,0 0 0 0 0,0 0 0 0 0,0 0 0 0 0,0 0 0 0 0,0 0 0 0 0,0 1 0 0 0,3 4 0 0 0,0 0 0 0 0,0 0 0 0 0,3 8 0 0 0,30 84 863 0 0,8 15 262 0 0,-43-107-1097 0 0,2 0 0 0 0,-1 0-1 0 0,0 0 1 0 0,1 0 0 0 0,0-1-1 0 0,9 10 1 0 0,-11-14-204 0 0,-1 0 0 0 0,0 0 0 0 0,0 0 0 0 0,1 0 0 0 0,-1-1 0 0 0,0 1 0 0 0,1 0 0 0 0,-1-1 1 0 0,1 1-1 0 0,-1-1 0 0 0,1 1 0 0 0,-1-1 0 0 0,1 0 0 0 0,2 1 0 0 0,-2-1-346 0 0,0-1 0 0 0,-1 1 1 0 0,1 0-1 0 0,-1-1 0 0 0,1 1 1 0 0,-1-1-1 0 0,1 0 0 0 0,0 1 0 0 0,-1-1 1 0 0,0 0-1 0 0,1 0 0 0 0,-1 0 1 0 0,0 0-1 0 0,1 0 0 0 0,-1 0 0 0 0,2-3 1 0 0,9-11-7384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1.0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30 17359 0 0,'-10'9'364'0'0,"0"-1"0"0"0,1 1 0 0 0,0 1-1 0 0,1 0 1 0 0,0 0 0 0 0,0 1 0 0 0,1 0 0 0 0,1 0-1 0 0,0 0 1 0 0,0 1 0 0 0,1 0 0 0 0,0 0-1 0 0,1 1 1 0 0,1-1 0 0 0,0 1 0 0 0,-2 20-1 0 0,5-28-218 0 0,0-1-1 0 0,0 1 0 0 0,0-1 1 0 0,0 1-1 0 0,1-1 1 0 0,-1 0-1 0 0,1 1 0 0 0,0-1 1 0 0,1 0-1 0 0,-1 0 1 0 0,1 0-1 0 0,0 0 0 0 0,0 0 1 0 0,0 0-1 0 0,0 0 0 0 0,4 4 1 0 0,-5-7-111 0 0,0-1 1 0 0,0 1-1 0 0,0 0 1 0 0,0-1-1 0 0,0 1 0 0 0,0-1 1 0 0,0 1-1 0 0,0-1 1 0 0,0 0-1 0 0,0 1 1 0 0,0-1-1 0 0,0 0 0 0 0,0 0 1 0 0,1 0-1 0 0,-1 0 1 0 0,0 0-1 0 0,0 0 1 0 0,0 0-1 0 0,0 0 0 0 0,0 0 1 0 0,0-1-1 0 0,0 1 1 0 0,0 0-1 0 0,0-1 1 0 0,0 1-1 0 0,2-2 1 0 0,0 1 33 0 0,0 0 1 0 0,-1-1 0 0 0,1 1 0 0 0,-1-1-1 0 0,1 0 1 0 0,-1 0 0 0 0,0 0 0 0 0,0 0-1 0 0,3-4 1 0 0,4-7 7 0 0,-1-1 1 0 0,0-1-1 0 0,-1 0 0 0 0,-1 0 1 0 0,0 0-1 0 0,4-20 0 0 0,14-98 123 0 0,-24 132-201 0 0,6-23-2188 0 0,-2 11-5945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2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1 300 15464 0 0,'0'0'1547'0'0,"1"-2"-1413"0"0,20-34 1464 0 0,8-25 2060 0 0,-15 37-3121 0 0,-4 10-38 0 0,-2-1 0 0 0,1 0 1 0 0,9-28-1 0 0,-9 24 34 0 0,-7 17-528 0 0,-1 1 1 0 0,0-1-1 0 0,0 0 1 0 0,0 0-1 0 0,0 0 0 0 0,-1 0 1 0 0,1 0-1 0 0,0 0 0 0 0,-1 0 1 0 0,1 0-1 0 0,-1 0 0 0 0,0 0 1 0 0,0-4-1 0 0,-2-4 255 0 0,2 10-250 0 0,0 0-1 0 0,0 0 1 0 0,-1 0 0 0 0,1 0-1 0 0,0 0 1 0 0,0 0 0 0 0,0 0-1 0 0,0 0 1 0 0,0-1-1 0 0,0 1 1 0 0,0 0 0 0 0,0 0-1 0 0,0 0 1 0 0,0 0 0 0 0,0 0-1 0 0,0 0 1 0 0,0 0 0 0 0,0 0-1 0 0,0 0 1 0 0,0 0 0 0 0,0 0-1 0 0,0 0 1 0 0,0 0 0 0 0,0 0-1 0 0,-1 0 1 0 0,1 0 0 0 0,0 0-1 0 0,0 0 1 0 0,0 0 0 0 0,0 0-1 0 0,0 0 1 0 0,0 0 0 0 0,0 0-1 0 0,0 0 1 0 0,0 0 0 0 0,0 0-1 0 0,0 0 1 0 0,0 0 0 0 0,0 0-1 0 0,0 0 1 0 0,0 0 0 0 0,0 0-1 0 0,0 0 1 0 0,-1 0 0 0 0,1 0-1 0 0,0 0 1 0 0,0 0 0 0 0,0 1-1 0 0,0-1 1 0 0,0 0 0 0 0,0 0-1 0 0,0 0 1 0 0,0 0 0 0 0,0 0-1 0 0,0 0 1 0 0,0 0 0 0 0,0 0-1 0 0,0 0 1 0 0,0 0-1 0 0,0 0 1 0 0,-5 17 628 0 0,4-12-837 0 0,-1 6 192 0 0,1-1 0 0 0,0 1-1 0 0,0-1 1 0 0,1 1 0 0 0,1-1 0 0 0,-1 1-1 0 0,2-1 1 0 0,-1 1 0 0 0,2-1-1 0 0,4 14 1 0 0,-7-22 23 0 0,1-1 0 0 0,-1 1-1 0 0,1-1 1 0 0,0 1 0 0 0,-1-1-1 0 0,1 1 1 0 0,0-1 0 0 0,0 0-1 0 0,0 1 1 0 0,0-1 0 0 0,0 0-1 0 0,1 0 1 0 0,-1 0 0 0 0,0 0 0 0 0,0 0-1 0 0,1 0 1 0 0,-1 0 0 0 0,1 0-1 0 0,-1 0 1 0 0,1-1 0 0 0,-1 1-1 0 0,1 0 1 0 0,-1-1 0 0 0,1 1-1 0 0,3-1 1 0 0,-2 0 15 0 0,0 1 0 0 0,0-2 0 0 0,0 1 0 0 0,0 0-1 0 0,0-1 1 0 0,0 1 0 0 0,0-1 0 0 0,0 0 0 0 0,-1 0 0 0 0,1 0 0 0 0,0 0-1 0 0,0 0 1 0 0,2-3 0 0 0,7-4-31 0 0,-1 0 0 0 0,0-1 0 0 0,0-1 0 0 0,13-15 0 0 0,34-49 0 0 0,-36 44 0 0 0,-18 26-931 0 0,0 0 0 0 0,0 0 0 0 0,0 0 0 0 0,1 1 0 0 0,8-6 0 0 0,-5 4-1115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99 278 14568 0 0,'-1'1'64'0'0,"1"0"0"0"0,0 0 0 0 0,0 0 0 0 0,0 0 0 0 0,-1 0 0 0 0,1 0 0 0 0,0 0 1 0 0,-1 0-1 0 0,1 0 0 0 0,-1 0 0 0 0,1 0 0 0 0,-1 0 0 0 0,1-1 0 0 0,-1 1 0 0 0,0 0 1 0 0,1 0-1 0 0,-1-1 0 0 0,0 1 0 0 0,0 0 0 0 0,1-1 0 0 0,-1 1 0 0 0,0-1 0 0 0,-1 2 1 0 0,0-1-60 0 0,0 0 1 0 0,1 0-1 0 0,-1 0 1 0 0,1 0 0 0 0,-1 1-1 0 0,1-1 1 0 0,-2 3 0 0 0,-19 27 1223 0 0,12-18-53 0 0,-12 22-1 0 0,19-30-992 0 0,1 0 0 0 0,0 1-1 0 0,0-1 1 0 0,0 1 0 0 0,1-1 0 0 0,-1 1-1 0 0,1 0 1 0 0,0 6 0 0 0,1-1 60 0 0,0-1 0 0 0,0 1 0 0 0,1 0 0 0 0,1-1 0 0 0,-1 1 0 0 0,2-1 0 0 0,4 14 0 0 0,-6-20-180 0 0,1 0 0 0 0,0 1 0 0 0,0-1 0 0 0,0 0 0 0 0,1-1 1 0 0,-1 1-1 0 0,1 0 0 0 0,0-1 0 0 0,0 1 0 0 0,0-1 0 0 0,0 0 0 0 0,0 0 0 0 0,1 0 1 0 0,0 0-1 0 0,0-1 0 0 0,-1 0 0 0 0,1 1 0 0 0,0-1 0 0 0,8 2 0 0 0,-10-4-35 0 0,0 1 0 0 0,0-1-1 0 0,0 0 1 0 0,0 0 0 0 0,1-1 0 0 0,-1 1-1 0 0,0 0 1 0 0,0-1 0 0 0,0 1-1 0 0,0-1 1 0 0,0 0 0 0 0,0 1 0 0 0,0-1-1 0 0,0 0 1 0 0,0 0 0 0 0,0-1-1 0 0,0 1 1 0 0,0 0 0 0 0,-1 0 0 0 0,4-4-1 0 0,2-2 72 0 0,0 0-1 0 0,-1 0 1 0 0,8-12-1 0 0,-6 6 15 0 0,0-1-1 0 0,-1 0 0 0 0,0-1 0 0 0,-2 1 1 0 0,1-1-1 0 0,-2-1 0 0 0,0 1 0 0 0,-1 0 1 0 0,0-1-1 0 0,-1 0 0 0 0,-1 0 1 0 0,-1 0-1 0 0,-2-24 0 0 0,-1 7 182 0 0,-2-1 0 0 0,-2 1 0 0 0,-1 0 0 0 0,-1 1 0 0 0,-19-43 0 0 0,25 68-153 0 0,-15-33 536 0 0,17 37-568 0 0,-1-1 0 0 0,0 1 0 0 0,-1 0 0 0 0,1-1 0 0 0,0 1 0 0 0,-1 1 0 0 0,0-1 0 0 0,-5-4 0 0 0,8 7 11 0 0,-1 1-83 0 0,-1 1 0 0 0,1 0 0 0 0,0-1 0 0 0,0 1 0 0 0,0 0 0 0 0,0 0 0 0 0,-2 4 0 0 0,3-4-24 0 0,-1 0 1 0 0,1 1 0 0 0,0-1 0 0 0,0 1-1 0 0,0-1 1 0 0,0 1 0 0 0,0-1 0 0 0,0 1-1 0 0,2 3 1 0 0,0 10 31 0 0,-3 6-8 0 0,2-1 0 0 0,1 1 0 0 0,1-1 0 0 0,0 0 0 0 0,2 1 0 0 0,0-1 0 0 0,1-1-1 0 0,14 31 1 0 0,0-12-398 0 0,2 0 0 0 0,34 46 0 0 0,-35-58-2297 0 0,41 42 1 0 0,-45-56 1006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2.1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21 11976 0 0,'0'-1'115'0'0,"1"1"0"0"0,-1-1 1 0 0,0 1-1 0 0,0-1 1 0 0,0 1-1 0 0,0-1 1 0 0,0 1-1 0 0,0-1 0 0 0,0 1 1 0 0,0-1-1 0 0,0 1 1 0 0,0 0-1 0 0,0-1 0 0 0,0 1 1 0 0,0-1-1 0 0,0 1 1 0 0,-1-1-1 0 0,1 1 0 0 0,0-1 1 0 0,0 1-1 0 0,0-1 1 0 0,-1 1-1 0 0,1 0 1 0 0,0-1-1 0 0,-1 1 0 0 0,1 0 1 0 0,0-1-1 0 0,-1 1 1 0 0,1 0-1 0 0,-1-1 0 0 0,-1 0 125 0 0,1 0-1 0 0,-1 0 0 0 0,0 1 0 0 0,1-1 0 0 0,-1 1 0 0 0,0-1 0 0 0,1 1 1 0 0,-1 0-1 0 0,-2-1 0 0 0,0 1 84 0 0,0 0 1 0 0,0 0-1 0 0,-1 0 0 0 0,1 1 1 0 0,0-1-1 0 0,0 1 1 0 0,0 0-1 0 0,-4 1 0 0 0,1 3-45 0 0,1-1 0 0 0,-1 0 0 0 0,1 1-1 0 0,0 0 1 0 0,1 1 0 0 0,-1-1-1 0 0,1 1 1 0 0,0 0 0 0 0,1 1 0 0 0,-1-1-1 0 0,1 1 1 0 0,1 0 0 0 0,-1 0 0 0 0,1 0-1 0 0,-3 8 1 0 0,0 4-264 0 0,1 0 0 0 0,1 0 1 0 0,0 0-1 0 0,-2 38 0 0 0,6-30 36 0 0,2 1 0 0 0,8 47 0 0 0,-5-45-21 0 0,-4-23-8 0 0,0 0 0 0 0,0 0 1 0 0,1-1-1 0 0,0 1 0 0 0,1 0 1 0 0,-1-1-1 0 0,1 0 0 0 0,0 1 1 0 0,1-1-1 0 0,0 0 0 0 0,0 0 1 0 0,0-1-1 0 0,9 10 0 0 0,-12-14-4 0 0,1 0 0 0 0,-1 0 0 0 0,0 0 0 0 0,1 0 0 0 0,-1 0 0 0 0,1 0-1 0 0,-1-1 1 0 0,1 1 0 0 0,-1 0 0 0 0,1-1 0 0 0,0 1 0 0 0,-1-1 0 0 0,1 0 0 0 0,-1 0 0 0 0,1 1 0 0 0,0-1-1 0 0,-1 0 1 0 0,1 0 0 0 0,0-1 0 0 0,2 1 0 0 0,-2-1-1 0 0,0 0-1 0 0,0 0 1 0 0,0 0-1 0 0,0 0 1 0 0,0 0-1 0 0,0-1 1 0 0,0 1-1 0 0,0-1 1 0 0,0 1-1 0 0,0-1 1 0 0,-1 0 0 0 0,3-3-1 0 0,2-3 26 0 0,-1-1-1 0 0,0 0 1 0 0,0 0-1 0 0,-1-1 1 0 0,5-12-1 0 0,-1-6 66 0 0,-1 1-1 0 0,-2-1 1 0 0,0 0-1 0 0,-2 0 0 0 0,0-30 1 0 0,-8-44-2459 0 0,-12 4-7452 0 0,14 87 3267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2.5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86 10136 0 0,'0'0'777'0'0,"8"12"2462"0"0,1 6-810 0 0,9 24 0 0 0,0 1-1637 0 0,32 51 631 0 0,-40-78-1285 0 0,0-1-1 0 0,1 0 1 0 0,21 22-1 0 0,-22-25 195 0 0,-8-10-228 0 0,-1 1 1 0 0,1-1-1 0 0,0 0 1 0 0,0 0-1 0 0,0 0 1 0 0,0 0-1 0 0,4 2 1 0 0,-5-4-89 0 0,-1 1 1 0 0,1-1-1 0 0,0 0 1 0 0,0 0-1 0 0,-1 0 1 0 0,1 0-1 0 0,0 0 1 0 0,0 0-1 0 0,-1 0 1 0 0,1 0-1 0 0,0 0 1 0 0,-1 0 0 0 0,1 0-1 0 0,0 0 1 0 0,-1-1-1 0 0,1 1 1 0 0,0 0-1 0 0,-1-1 1 0 0,1 1-1 0 0,0 0 1 0 0,-1-1-1 0 0,1 1 1 0 0,0-1-1 0 0,-1 1 1 0 0,1-1 0 0 0,-1 1-1 0 0,1-1 1 0 0,-1 1-1 0 0,0-1 1 0 0,1 1-1 0 0,-1-1 1 0 0,1 0-1 0 0,-1 1 1 0 0,0-1-1 0 0,1 0 1 0 0,1-4 124 0 0,1 0 0 0 0,-1 1 0 0 0,0-1-1 0 0,-1 0 1 0 0,1 0 0 0 0,-1 0 0 0 0,0 0 0 0 0,0-7 0 0 0,1-44 513 0 0,-2 47-621 0 0,-1-55 232 0 0,0-39-472 0 0,2 90-230 0 0,0 1 0 0 0,1 0 0 0 0,6-22 0 0 0,4 4-3453 0 0,-7 18 1902 0 0,-4 9-17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2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0 218 9216 0 0,'0'0'706'0'0,"8"-7"-215"0"0,-4 2 419 0 0,-1 0 1 0 0,0 0-1 0 0,0 0 1 0 0,-1 0-1 0 0,1 0 1 0 0,-1 0-1 0 0,2-10 1 0 0,5-40 485 0 0,-5 25 120 0 0,-3 25-1331 0 0,0 1 0 0 0,-1-1 0 0 0,0 0 0 0 0,0 0 0 0 0,0 1 0 0 0,0-1 0 0 0,-1 0 0 0 0,0 0 0 0 0,0 1 0 0 0,0-1 0 0 0,0 1 0 0 0,-1-1 0 0 0,-4-7 0 0 0,6 12-143 0 0,0 0 0 0 0,0 0 0 0 0,0-1 1 0 0,0 1-1 0 0,0 0 0 0 0,0 0 0 0 0,0 0 0 0 0,0 0 0 0 0,-1 0 0 0 0,1-1 0 0 0,0 1 0 0 0,0 0 0 0 0,0 0 0 0 0,0 0 0 0 0,-1 0 0 0 0,1 0 0 0 0,0 0 0 0 0,0 0 0 0 0,0 0 0 0 0,0 0 0 0 0,-1 0 1 0 0,1 0-1 0 0,0 0 0 0 0,0-1 0 0 0,0 1 0 0 0,-1 0 0 0 0,1 0 0 0 0,0 0 0 0 0,0 1 0 0 0,0-1 0 0 0,0 0 0 0 0,-1 0 0 0 0,1 0 0 0 0,0 0 0 0 0,0 0 0 0 0,0 0 0 0 0,-1 0 0 0 0,1 0 0 0 0,0 0 1 0 0,0 0-1 0 0,-6 9 868 0 0,-1 12-123 0 0,5 0-665 0 0,2 1 1 0 0,0-1 0 0 0,1 0-1 0 0,5 28 1 0 0,-4-40-69 0 0,0-1-1 0 0,0 0 1 0 0,1 0-1 0 0,0 0 1 0 0,9 14 0 0 0,-10-17-42 0 0,1-1 1 0 0,0 0 0 0 0,0 0-1 0 0,1 0 1 0 0,-1-1 0 0 0,1 1-1 0 0,0-1 1 0 0,0 0 0 0 0,0 0-1 0 0,9 5 1 0 0,-11-7-69 0 0,0-1 0 0 0,0 1 0 0 0,0 0 0 0 0,0-1-1 0 0,0 1 1 0 0,0-1 0 0 0,0 0 0 0 0,0 0 0 0 0,0 0 0 0 0,0 0-1 0 0,0 0 1 0 0,0 0 0 0 0,0 0 0 0 0,0-1 0 0 0,0 1 0 0 0,4-2 0 0 0,-1 0-222 0 0,0 0 0 0 0,0-1 0 0 0,-1 1 0 0 0,0-1 1 0 0,8-6-1 0 0,4-5-1157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3.7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 15200 0 0,'-11'-7'7218'0'0,"10"11"-6053"0"0,1 5-801 0 0,28 131 1715 0 0,-7-40-1802 0 0,36 120 3 0 0,-55-213-361 0 0,0-1 0 0 0,1 0 0 0 0,-1 0 0 0 0,2 0 0 0 0,4 8 0 0 0,-8-13-38 0 0,1 0 0 0 0,0 0 0 0 0,-1 0 0 0 0,1 0 0 0 0,0 0 0 0 0,0-1 0 0 0,0 1 0 0 0,0 0 0 0 0,-1 0 0 0 0,1 0 0 0 0,0-1 0 0 0,0 1 0 0 0,1-1 0 0 0,-1 1 0 0 0,0 0 0 0 0,0-1 0 0 0,0 0 0 0 0,0 1 0 0 0,0-1 0 0 0,0 0 0 0 0,1 0 0 0 0,-1 1 0 0 0,0-1 0 0 0,0 0 0 0 0,0 0 0 0 0,1 0 0 0 0,-1 0 0 0 0,0-1 0 0 0,0 1 0 0 0,0 0 0 0 0,1 0 0 0 0,-1-1 0 0 0,0 1 0 0 0,0-1 0 0 0,0 1 0 0 0,0-1 0 0 0,1 0 0 0 0,9-9-1601 0 0</inkml:trace>
  <inkml:trace contextRef="#ctx0" brushRef="#br0" timeOffset="1">280 142 16184 0 0,'-5'6'281'0'0,"0"0"1"0"0,1 0 0 0 0,0 1 0 0 0,0 0 0 0 0,1 0-1 0 0,-1 0 1 0 0,2 0 0 0 0,-1 0 0 0 0,1 1 0 0 0,0 0 0 0 0,0-1-1 0 0,0 16 1 0 0,1-10 183 0 0,1 0 0 0 0,0 0 0 0 0,1 0 0 0 0,1 0 0 0 0,0 0 0 0 0,1-1 0 0 0,4 14 0 0 0,-1-4 141 0 0,-4-16-486 0 0,-1 1 0 0 0,1-1 0 0 0,1 0 0 0 0,-1 0 0 0 0,1 0 0 0 0,0 0 1 0 0,0 0-1 0 0,5 5 0 0 0,-5-7 16 0 0,-1-1 1 0 0,1 0-1 0 0,0 0 1 0 0,0 0-1 0 0,1-1 0 0 0,4 4 1 0 0,-7-5-81 0 0,0 0 1 0 0,1-1-1 0 0,-1 1 0 0 0,1-1 1 0 0,-1 0-1 0 0,1 1 1 0 0,-1-1-1 0 0,1 0 0 0 0,-1 0 1 0 0,1 0-1 0 0,-1 0 1 0 0,1 0-1 0 0,-1 0 1 0 0,1-1-1 0 0,-1 1 0 0 0,1 0 1 0 0,-1-1-1 0 0,0 1 1 0 0,1-1-1 0 0,-1 1 0 0 0,3-2 1 0 0,2-2-43 0 0,0-1 0 0 0,0 1 1 0 0,0-1-1 0 0,0 0 0 0 0,-1 0 0 0 0,0 0 1 0 0,0-1-1 0 0,-1 0 0 0 0,1 0 0 0 0,-1 0 1 0 0,0 0-1 0 0,5-14 0 0 0,1-5-42 0 0,-1 0 0 0 0,8-32 0 0 0,-1-32-1174 0 0,-8 36-1205 0 0,-4 33 464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4.1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 15664 0 0,'0'0'718'0'0,"-8"13"259"0"0,5-9-614 0 0,1 0-1 0 0,0 1 0 0 0,0-1 0 0 0,-1 9 0 0 0,-3 6 693 0 0,1-6-704 0 0,2 0 0 0 0,-1 1 0 0 0,2 0 0 0 0,0-1 0 0 0,0 1 0 0 0,2 0 0 0 0,-1 0 0 0 0,2 0 0 0 0,3 23 0 0 0,-4-36-337 0 0,10 47 650 0 0,-8-44-604 0 0,-1 0 0 0 0,0-1 0 0 0,1 1 0 0 0,0 0-1 0 0,-1-1 1 0 0,1 1 0 0 0,1-1 0 0 0,-1 0-1 0 0,6 6 1 0 0,-8-9-49 0 0,1 1 0 0 0,-1-1 0 0 0,1 1-1 0 0,0-1 1 0 0,-1 0 0 0 0,1 1 0 0 0,0-1-1 0 0,0 0 1 0 0,-1 0 0 0 0,1 1 0 0 0,0-1-1 0 0,0 0 1 0 0,-1 0 0 0 0,1 0 0 0 0,0 0-1 0 0,0 0 1 0 0,-1 0 0 0 0,1 0 0 0 0,0 0-1 0 0,0-1 1 0 0,-1 1 0 0 0,1 0 0 0 0,0 0-1 0 0,-1-1 1 0 0,1 1 0 0 0,0 0 0 0 0,-1-1-1 0 0,1 1 1 0 0,0-1 0 0 0,-1 1 0 0 0,1 0-1 0 0,-1-1 1 0 0,1 0 0 0 0,0 1 0 0 0,-1-1-1 0 0,0 1 1 0 0,1-1 0 0 0,-1 0 0 0 0,1 0-1 0 0,2-2 21 0 0,-1-1 0 0 0,0 1-1 0 0,0-1 1 0 0,0 1-1 0 0,0-1 1 0 0,1-4-1 0 0,1-10-30 0 0,0 1 0 0 0,-2-1 0 0 0,0-1 0 0 0,0-31 0 0 0,4-35 1727 0 0,-6 85-1558 0 0,8 17-97 0 0,-5-10-132 0 0,-1 0-248 0 0,1 0-1 0 0,0 0 1 0 0,0-1-1 0 0,1 0 0 0 0,4 8 1 0 0,-7-13 248 0 0,0 0 0 0 0,0 0 0 0 0,0 0 0 0 0,0 0 1 0 0,0 0-1 0 0,0 0 0 0 0,0-1 0 0 0,0 1 0 0 0,0 0 0 0 0,0 0 0 0 0,0-1 0 0 0,0 1 1 0 0,1-1-1 0 0,-1 1 0 0 0,0-1 0 0 0,0 0 0 0 0,1 1 0 0 0,-1-1 0 0 0,0 0 0 0 0,1 0 1 0 0,-1 0-1 0 0,0 0 0 0 0,0 0 0 0 0,1 0 0 0 0,-1 0 0 0 0,0-1 0 0 0,1 1 1 0 0,-1 0-1 0 0,0-1 0 0 0,0 1 0 0 0,1-1 0 0 0,-1 1 0 0 0,0-1 0 0 0,0 1 0 0 0,0-1 1 0 0,2-1-1 0 0,8-8-1463 0 0,0-2-12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4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73 343 4608 0 0,'-2'2'106'0'0,"-1"1"0"0"0,0-1 0 0 0,0 1 1 0 0,1-1-1 0 0,0 1 0 0 0,-1 0 0 0 0,1 0 0 0 0,0 0 0 0 0,0 0 1 0 0,1 1-1 0 0,-1-1 0 0 0,1 0 0 0 0,-3 7 0 0 0,-9 19 5212 0 0,9-22-3983 0 0,0 0 0 0 0,1 1 0 0 0,0-1 0 0 0,0 1-1 0 0,-2 8 1 0 0,3-7-692 0 0,1 0 0 0 0,0 1-1 0 0,0-1 1 0 0,0 14-1 0 0,2-16-428 0 0,-1 0-1 0 0,1 0 1 0 0,0 0-1 0 0,1 0 1 0 0,-1 0-1 0 0,1 0 1 0 0,1 0-1 0 0,0-1 1 0 0,-1 1-1 0 0,2-1 1 0 0,-1 0-1 0 0,1 0 1 0 0,0 0-1 0 0,7 8 1 0 0,-9-12-178 0 0,0 0 1 0 0,0-1 0 0 0,1 1 0 0 0,-1-1 0 0 0,0 1-1 0 0,1-1 1 0 0,-1 0 0 0 0,1 0 0 0 0,0 0 0 0 0,-1 0 0 0 0,1 0-1 0 0,0-1 1 0 0,0 1 0 0 0,-1-1 0 0 0,1 0 0 0 0,0 1 0 0 0,0-1-1 0 0,0-1 1 0 0,-1 1 0 0 0,1 0 0 0 0,0-1 0 0 0,0 1 0 0 0,-1-1-1 0 0,1 0 1 0 0,0 0 0 0 0,-1 0 0 0 0,1 0 0 0 0,-1 0-1 0 0,1-1 1 0 0,-1 1 0 0 0,0-1 0 0 0,1 0 0 0 0,-1 0 0 0 0,0 0-1 0 0,0 1 1 0 0,0-2 0 0 0,0 1 0 0 0,-1 0 0 0 0,1 0 0 0 0,-1-1-1 0 0,2-2 1 0 0,5-11 7 0 0,-1-1 1 0 0,-1 0-1 0 0,-1 0 0 0 0,-1-1 0 0 0,0 1 1 0 0,-1-1-1 0 0,-1 0 0 0 0,0-26 0 0 0,-3-4 203 0 0,-2 1-1 0 0,-9-48 0 0 0,-12-18 654 0 0,0-7 906 0 0,21 109-1445 0 0,1 7-125 0 0,5 10-132 0 0,33 101-581 0 0,-29-81 242 0 0,0-1 0 0 0,2-1 0 0 0,1 0 0 0 0,1 0-1 0 0,18 30 1 0 0,-26-50-74 0 0,-1-1-1 0 0,1 0 1 0 0,-1 0 0 0 0,1 0-1 0 0,0 0 1 0 0,0 0-1 0 0,0-1 1 0 0,1 0 0 0 0,-1 1-1 0 0,0-1 1 0 0,1 0-1 0 0,0-1 1 0 0,-1 1 0 0 0,1 0-1 0 0,0-1 1 0 0,0 0-1 0 0,0 0 1 0 0,0 0 0 0 0,6 0-1 0 0,10-3-8485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4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49 226 15664 0 0,'-7'13'1391'0'0,"2"1"-1111"0"0,-1 4-280 0 0,4 5 0 0 0,-4-1 1128 0 0,3 3 176 0 0,0 3 32 0 0,3-1 8 0 0,0-2-960 0 0,0 0-184 0 0,3 0-40 0 0,3-2 0 0 0,-3-4-160 0 0,5-1-96 0 0,0-5 8 0 0,-2-6 8 0 0,3-2-1552 0 0,-1-5-304 0 0</inkml:trace>
  <inkml:trace contextRef="#ctx0" brushRef="#br0" timeOffset="1">12 6 2304 0 0,'-11'-6'11880'0'0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5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0 346 20271 0 0,'8'17'2035'0'0,"-8"-16"-1909"0"0,1-1-1 0 0,-1 0 1 0 0,0 1 0 0 0,0-1-1 0 0,0 0 1 0 0,0 1 0 0 0,0-1 0 0 0,1 0-1 0 0,-1 1 1 0 0,0-1 0 0 0,0 0-1 0 0,1 1 1 0 0,-1-1 0 0 0,0 0-1 0 0,1 0 1 0 0,-1 1 0 0 0,0-1-1 0 0,1 0 1 0 0,-1 0 0 0 0,0 0 0 0 0,1 1-1 0 0,-1-1 1 0 0,0 0 0 0 0,1 0-1 0 0,4-6 979 0 0,0-10-233 0 0,-4-17-36 0 0,-1 0 0 0 0,-9-66 0 0 0,8 91-687 0 0,-2-14-135 0 0,4 18-36 0 0,2 11 68 0 0,6 11-173 0 0,1 0 0 0 0,22 31 0 0 0,-23-37 219 0 0,1 0 1 0 0,0-1-1 0 0,1 0 0 0 0,0 0 1 0 0,14 9-1 0 0,-24-19-80 0 0,0-1-1 0 0,0 1 0 0 0,0 0 1 0 0,0 0-1 0 0,0-1 1 0 0,0 1-1 0 0,0-1 1 0 0,0 1-1 0 0,0-1 1 0 0,1 1-1 0 0,-1-1 1 0 0,0 0-1 0 0,0 0 0 0 0,0 0 1 0 0,1 1-1 0 0,-1-1 1 0 0,0 0-1 0 0,0 0 1 0 0,1-1-1 0 0,-1 1 1 0 0,0 0-1 0 0,0 0 1 0 0,1-1-1 0 0,-1 1 0 0 0,0 0 1 0 0,0-1-1 0 0,0 1 1 0 0,0-1-1 0 0,0 0 1 0 0,0 1-1 0 0,0-1 1 0 0,0 0-1 0 0,0 0 1 0 0,0 1-1 0 0,0-1 1 0 0,0 0-1 0 0,0 0 0 0 0,0 0 1 0 0,-1 0-1 0 0,1 0 1 0 0,0 0-1 0 0,0-2 1 0 0,2-3 91 0 0,0 1 1 0 0,-1-1 0 0 0,1 0-1 0 0,-1 0 1 0 0,-1 0-1 0 0,1-1 1 0 0,0-6 0 0 0,4-86-75 0 0,-2 15-1895 0 0,4 30-2555 0 0,-3 39 2056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5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1 18399 0 0,'0'0'844'0'0,"-3"7"272"0"0,-6 21 679 0 0,-12 51-1 0 0,19-65-1570 0 0,0-1 0 0 0,1 1 0 0 0,1 0 0 0 0,0-1 0 0 0,1 1 0 0 0,2 14 1 0 0,-2-18-13 0 0,1-1 1 0 0,1 0-1 0 0,-1 0 1 0 0,5 9 0 0 0,-6-16-158 0 0,0 1 1 0 0,0-1 0 0 0,1 0 0 0 0,-1 0 0 0 0,1 0-1 0 0,-1 0 1 0 0,1 0 0 0 0,0 0 0 0 0,-1 0-1 0 0,1 0 1 0 0,0-1 0 0 0,0 1 0 0 0,0-1-1 0 0,1 1 1 0 0,-1-1 0 0 0,0 0 0 0 0,0 0 0 0 0,1 0-1 0 0,4 1 1 0 0,-6-2-41 0 0,0 0-1 0 0,0 0 1 0 0,0 0-1 0 0,0 0 1 0 0,0-1 0 0 0,0 1-1 0 0,1-1 1 0 0,-1 1-1 0 0,0-1 1 0 0,0 1 0 0 0,-1-1-1 0 0,1 1 1 0 0,0-1-1 0 0,0 0 1 0 0,0 1-1 0 0,0-1 1 0 0,0 0 0 0 0,-1 0-1 0 0,2-1 1 0 0,12-19 349 0 0,-13 16-297 0 0,0 0 0 0 0,0 0 0 0 0,0 0 0 0 0,-1 0 0 0 0,0-6 0 0 0,1-6 91 0 0,-1-4 98 0 0,0-1 1 0 0,-2 0-1 0 0,-7-32 0 0 0,8 48-157 0 0,0 0 43 0 0,0 0 1 0 0,0 1-1 0 0,0-1 0 0 0,1 0 0 0 0,0 0 0 0 0,0 0 1 0 0,1 1-1 0 0,1-9 0 0 0,-2 14-128 0 0,0 0 0 0 0,0 0 0 0 0,0 0 0 0 0,0 0 1 0 0,0 0-1 0 0,0-1 0 0 0,0 1 0 0 0,0 0 0 0 0,1 0 0 0 0,-1 0 0 0 0,0 0 0 0 0,0 0 0 0 0,0 0 0 0 0,0 0 0 0 0,0 0 1 0 0,1 0-1 0 0,-1 0 0 0 0,0 0 0 0 0,0-1 0 0 0,0 1 0 0 0,0 0 0 0 0,0 0 0 0 0,1 0 0 0 0,-1 0 0 0 0,0 0 0 0 0,0 0 1 0 0,0 0-1 0 0,0 0 0 0 0,1 0 0 0 0,-1 0 0 0 0,0 1 0 0 0,0-1 0 0 0,0 0 0 0 0,0 0 0 0 0,0 0 0 0 0,1 0 0 0 0,-1 0 1 0 0,0 0-1 0 0,0 0 0 0 0,0 0 0 0 0,0 0 0 0 0,0 0 0 0 0,0 1 0 0 0,1-1 0 0 0,10 9 87 0 0,9 14-160 0 0,-13-11 87 0 0,0 0 0 0 0,5 13 1 0 0,1 2 19 0 0,-4-5-46 0 0,-1 1 0 0 0,0 0 0 0 0,-2 0 0 0 0,5 34 0 0 0,-8-42-1 0 0,1 6-34 0 0,-1 0 0 0 0,0 0 1 0 0,-2 1-1 0 0,0-1 0 0 0,-1 1 0 0 0,-2-1 1 0 0,0 0-1 0 0,-1 1 0 0 0,-1-1 0 0 0,-1 0 0 0 0,-11 28 1 0 0,11-37-394 0 0,0-1 1 0 0,-1 1-1 0 0,-1-1 1 0 0,1 0-1 0 0,-2-1 1 0 0,0 0-1 0 0,-9 10 1 0 0,6-8-786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3.2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14 13824 0 0,'-4'-2'302'0'0,"1"0"0"0"0,-1 0 0 0 0,0 1 1 0 0,0-1-1 0 0,0 1 0 0 0,0 0 1 0 0,0 0-1 0 0,0 1 0 0 0,0-1 0 0 0,0 1 1 0 0,-1 0-1 0 0,1 0 0 0 0,0 0 1 0 0,0 1-1 0 0,0-1 0 0 0,0 1 0 0 0,-6 2 1 0 0,3-1 79 0 0,1 0 1 0 0,-1 0 0 0 0,1 0-1 0 0,0 1 1 0 0,0 0 0 0 0,-11 7-1 0 0,15-8-300 0 0,-1 0 0 0 0,0 1 0 0 0,1-1 0 0 0,-1 0 0 0 0,1 1 0 0 0,0-1 0 0 0,0 1 0 0 0,0 0 0 0 0,0 0 0 0 0,0 0 0 0 0,1 0 0 0 0,-1 0 0 0 0,1 0 0 0 0,0 0 0 0 0,-2 6 0 0 0,1 2 56 0 0,1-6-132 0 0,-1 0 0 0 0,2 0 0 0 0,-1 0 0 0 0,0 0-1 0 0,1 0 1 0 0,0 0 0 0 0,0-1 0 0 0,1 1 0 0 0,-1 0 0 0 0,1 0-1 0 0,1 5 1 0 0,-1-7-2 0 0,1 1-1 0 0,-1-1 1 0 0,0 0 0 0 0,1 0-1 0 0,0 0 1 0 0,0 0-1 0 0,0 0 1 0 0,3 3-1 0 0,-4-5-1 0 0,0 0-1 0 0,1 0 1 0 0,-1 0 0 0 0,1 0-1 0 0,-1 0 1 0 0,1 0-1 0 0,-1-1 1 0 0,1 1 0 0 0,0 0-1 0 0,-1-1 1 0 0,1 1-1 0 0,0-1 1 0 0,-1 0 0 0 0,1 1-1 0 0,0-1 1 0 0,0 0-1 0 0,-1 0 1 0 0,1 0 0 0 0,2-1-1 0 0,-1 1 33 0 0,0-1 0 0 0,0 1 0 0 0,0-1 0 0 0,0 0 0 0 0,0 0-1 0 0,0-1 1 0 0,0 1 0 0 0,-1 0 0 0 0,1-1 0 0 0,0 0 0 0 0,-1 0-1 0 0,1 1 1 0 0,-1-2 0 0 0,0 1 0 0 0,1 0 0 0 0,-1 0 0 0 0,0-1-1 0 0,0 1 1 0 0,-1-1 0 0 0,1 1 0 0 0,0-1 0 0 0,-1 0 0 0 0,0 0 0 0 0,0 0-1 0 0,2-5 1 0 0,5-15 719 0 0,-6 19-562 0 0,0 0-1 0 0,-1 0 1 0 0,1-1 0 0 0,-1 1 0 0 0,0-1 0 0 0,0 1 0 0 0,0-1-1 0 0,-1 1 1 0 0,1-1 0 0 0,-1 1 0 0 0,-1-7 0 0 0,6 22 232 0 0,-1 0 1 0 0,8 11 0 0 0,7 17 478 0 0,-5 0-902 0 0,27 79 0 0 0,-37-104 0 0 0,1-1 0 0 0,1 0 0 0 0,9 17 0 0 0,-13-25 0 0 0,-1 2 0 0 0,1-2 0 0 0,-5-2 0 0 0,3-3 0 0 0,-1 0 0 0 0,1 1 0 0 0,0-1 0 0 0,-1 0 0 0 0,1 0 0 0 0,0 0 0 0 0,-1 0 0 0 0,1 0 0 0 0,0 0 0 0 0,-1 0 0 0 0,1 0 0 0 0,0 0 0 0 0,-1 0 0 0 0,1 0 0 0 0,-1 0 0 0 0,1 0 0 0 0,0 0 0 0 0,-1 0 0 0 0,1 0 0 0 0,0-1 0 0 0,-1 1 0 0 0,1 0 0 0 0,0 0 0 0 0,-1 0 0 0 0,1 0 0 0 0,0-1 0 0 0,0 1 0 0 0,-1 0 0 0 0,1 0 0 0 0,0-1 0 0 0,0 1 0 0 0,-1 0 0 0 0,1-1 0 0 0,0 1 0 0 0,0 0 0 0 0,0-1 0 0 0,-1 1 0 0 0,1 0 0 0 0,0-1 0 0 0,0 1 0 0 0,-1-1-31 0 0,1 0 0 0 0,-1 0 0 0 0,0 0 0 0 0,1 0-1 0 0,-1 0 1 0 0,1 0 0 0 0,0 0 0 0 0,-1 0 0 0 0,1 0 0 0 0,0 0 0 0 0,0 0-1 0 0,-1 0 1 0 0,1-1 0 0 0,0 1 0 0 0,0 0 0 0 0,0-1 0 0 0,-1-6-605 0 0,1 7-113 0 0,0-1 1 0 0,-1 1-1 0 0,1 0 0 0 0,0 0 1 0 0,0-1-1 0 0,0 1 1 0 0,0 0-1 0 0,0 0 1 0 0,1-1-1 0 0,-1-1 0 0 0,3-2-1171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0:38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21 137 2304 0 0,'0'0'7240'0'0,"-6"-6"-1815"0"0,-8-14 6809 0 0,14 20-12152 0 0,9 2 883 0 0,11 6-1160 0 0,-10-1 207 0 0,1 1-1 0 0,-1 1 1 0 0,-1 0 0 0 0,1 0-1 0 0,-1 1 1 0 0,-1 0 0 0 0,11 17-1 0 0,10 11 565 0 0,-27-36-571 0 0,9 11 115 0 0,12 19-1 0 0,-22-31 299 0 0,1-9-133 0 0,-9-30 427 0 0,5 29-461 0 0,0 0 1 0 0,-4-14-1 0 0,4 16-148 0 0,-1-1 0 0 0,2 0-1 0 0,-1 0 1 0 0,0-12 0 0 0,2 6-123 0 0,-1 8 12 0 0,1 0 0 0 0,0 0 0 0 0,0 0 0 0 0,1 0 0 0 0,-1 0 0 0 0,1 0 0 0 0,1 0 0 0 0,-1 1 0 0 0,1-1 0 0 0,0 0 0 0 0,3-5 0 0 0,-2 6-72 0 0,0 1 1 0 0,0 0-1 0 0,0 0 1 0 0,0 0-1 0 0,1 1 1 0 0,0-1-1 0 0,-1 1 0 0 0,1 0 1 0 0,1 0-1 0 0,-1 0 1 0 0,0 0-1 0 0,8-3 0 0 0,-3 2-176 0 0,1 1 0 0 0,0 0-1 0 0,-1 0 1 0 0,1 1-1 0 0,14-1 1 0 0,-9 3-2322 0 0,-5 2-3673 0 0,2 0-2434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2.5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3224 0 0,'0'0'143'0'0,"9"-15"2847"0"0,-8 14-2248 0 0,0 0 0 0 0,1-1-1 0 0,-1 1 1 0 0,0 0 0 0 0,1-1 0 0 0,-1 1-1 0 0,1 0 1 0 0,0 0 0 0 0,-1 0 0 0 0,3-1-1 0 0,20-7 2908 0 0,-4 2-2539 0 0,67-25 1617 0 0,-76 29-2611 0 0,-1 0 0 0 0,1 1 0 0 0,0 0 1 0 0,0 1-1 0 0,0 0 0 0 0,16 1 0 0 0,-25 0-258 0 0,0 1 0 0 0,-1-1 0 0 0,1 0 0 0 0,0 0-1 0 0,-1 1 1 0 0,1-1 0 0 0,-1 1 0 0 0,1 0 0 0 0,-1-1 0 0 0,1 1-1 0 0,-1 0 1 0 0,0 0 0 0 0,1 0 0 0 0,-1 0 0 0 0,0 0-1 0 0,1 0 1 0 0,-1 1 0 0 0,0-1 0 0 0,0 0 0 0 0,0 0 0 0 0,1 3-1 0 0,4 6-1513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2.9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34 15408 0 0,'0'0'680'0'0,"5"-5"143"0"0,3 1-663 0 0,4 2-160 0 0,-1 0 0 0 0,3-3 0 0 0,3 2 168 0 0,3-1 0 0 0,0-1 0 0 0,0 2 0 0 0,-2 3-672 0 0,2 0-136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4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68 206 6992 0 0,'-6'-13'748'0'0,"2"2"-46"0"0,1 0 1 0 0,0 0-1 0 0,1-1 0 0 0,-2-17 1 0 0,-2-12 1615 0 0,1 5-86 0 0,-1-6 4168 0 0,2 64-6068 0 0,0 0 0 0 0,2 0 1 0 0,1 0-1 0 0,1 0 0 0 0,2 23 0 0 0,-3 66-188 0 0,-1-41-92 0 0,-9 215-48 0 0,6-204-896 0 0,5-27-3188 0 0,0-54 4023 0 0,0 8-2142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14744 0 0,'0'-16'1599'0'0,"2"14"-1449"0"0,-1 0 0 0 0,1 0 0 0 0,-1 0 0 0 0,1 1-1 0 0,0-1 1 0 0,-1 0 0 0 0,1 1 0 0 0,0-1-1 0 0,0 1 1 0 0,0 0 0 0 0,1-1 0 0 0,1 0-1 0 0,31-12 3012 0 0,-25 11-2845 0 0,12-6-7 0 0,26-8 110 0 0,-11 9-381 0 0,68-5 0 0 0,-44 10-6624 0 0,-35 3-287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5.7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6 2304 0 0,'-9'-4'9762'0'0,"4"3"-8508"0"0,5 1-1103 0 0,-1 0 0 0 0,1 0 0 0 0,0 0 0 0 0,0 1 0 0 0,-1-1 1 0 0,1 0-1 0 0,0 0 0 0 0,0 0 0 0 0,-1 1 0 0 0,1-1 0 0 0,0 0 1 0 0,0 0-1 0 0,-1 1 0 0 0,1-1 0 0 0,0 0 0 0 0,0 1 0 0 0,0-1 1 0 0,0 0-1 0 0,0 1 0 0 0,-1-1 0 0 0,1 0 0 0 0,0 1 0 0 0,0-1 1 0 0,0 0-1 0 0,0 1 0 0 0,0-1 0 0 0,0 0 0 0 0,0 1 0 0 0,0-1 1 0 0,0 0-1 0 0,0 1 0 0 0,0-1 0 0 0,0 0 0 0 0,1 0 0 0 0,-1 1 1 0 0,0-1-1 0 0,0 0 0 0 0,0 1 0 0 0,5 23-218 0 0,-2-10 510 0 0,-2 11-185 0 0,-1 1 0 0 0,-1-1 0 0 0,-6 35 0 0 0,3-43-270 0 0,1 0 1078 0 0,3-17-1057 0 0,0 0-1 0 0,0 0 0 0 0,0 0 1 0 0,0 0-1 0 0,0 0 1 0 0,0 0-1 0 0,0 0 0 0 0,0 0 1 0 0,0 0-1 0 0,0 1 1 0 0,0-1-1 0 0,0 0 0 0 0,0 0 1 0 0,0 0-1 0 0,0 0 1 0 0,0 0-1 0 0,0 0 0 0 0,0 0 1 0 0,0 0-1 0 0,0 0 1 0 0,0 0-1 0 0,0 0 0 0 0,0 0 1 0 0,0 0-1 0 0,0 0 0 0 0,0 0 1 0 0,1 0-1 0 0,-1 0 1 0 0,0 0-1 0 0,0 0 0 0 0,0 0 1 0 0,0 0-1 0 0,0 0 1 0 0,0 0-1 0 0,0 0 0 0 0,0 0 1 0 0,0 0-1 0 0,0 0 1 0 0,0 0-1 0 0,0 0 0 0 0,0 0 1 0 0,0 0-1 0 0,0 0 1 0 0,0 0-1 0 0,0 0 0 0 0,1 0 1 0 0,-1 0-1 0 0,0 0 0 0 0,0 0 1 0 0,0 0-1 0 0,0 0 1 0 0,0 0-1 0 0,0 0 0 0 0,0 0 1 0 0,0 0-1 0 0,0 0 1 0 0,0 0-1 0 0,0 0 0 0 0,0-1 1 0 0,0 1-1 0 0,0 0 1 0 0,0 0-1 0 0,0 0 0 0 0,0 0 1 0 0,0 0-1 0 0,0 0 1 0 0,0 0-1 0 0,8-10 359 0 0,-1-1-160 0 0,52-72 967 0 0,-50 71-1073 0 0,1 1-1 0 0,0 0 0 0 0,1 1 1 0 0,21-16-1 0 0,-29 23-87 0 0,0 1 1 0 0,1 0-1 0 0,-1 0 1 0 0,1 0-1 0 0,-1 1 1 0 0,1-1-1 0 0,-1 1 1 0 0,8-2-1 0 0,-9 3-255 0 0,-1 0-1 0 0,1 0 0 0 0,-1 0 0 0 0,1 1 1 0 0,0-1-1 0 0,-1 0 0 0 0,1 1 1 0 0,-1-1-1 0 0,1 0 0 0 0,-1 1 0 0 0,1 0 1 0 0,-1-1-1 0 0,1 1 0 0 0,-1 0 0 0 0,0 0 1 0 0,1 0-1 0 0,-1 0 0 0 0,0 0 1 0 0,0 0-1 0 0,0 0 0 0 0,1 0 0 0 0,0 3 1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6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13040 0 0,'-1'0'155'0'0,"-1"0"1"0"0,1 0 0 0 0,-1 0 0 0 0,1 0 0 0 0,-1 0 0 0 0,1 1 0 0 0,-1-1 0 0 0,1 0 0 0 0,-1 1 0 0 0,1-1-1 0 0,-1 1 1 0 0,1-1 0 0 0,-1 1 0 0 0,1 0 0 0 0,-2 0 0 0 0,2 1-10 0 0,-1 0 0 0 0,1 0 0 0 0,0 0-1 0 0,0 1 1 0 0,0-1 0 0 0,0 0 0 0 0,0 0 0 0 0,0 1 0 0 0,0 2 0 0 0,-3 8 183 0 0,2 0 0 0 0,-1 0 0 0 0,2 1 0 0 0,-1 18 0 0 0,6 55-50 0 0,-3-84-240 0 0,-1 1 1 0 0,1-1-1 0 0,0 0 1 0 0,0 0 0 0 0,2 5-1 0 0,0-2 78 0 0,-3-5 1 0 0,12-2 604 0 0,-7-1-556 0 0,-1 0 0 0 0,0-1 0 0 0,0 0 0 0 0,0 1 0 0 0,0-2 0 0 0,0 1 0 0 0,0 0 0 0 0,3-5 0 0 0,26-35 302 0 0,-25 33-368 0 0,2-5 169 0 0,13-25 0 0 0,-17 28-24 0 0,1 0 0 0 0,1 0 0 0 0,15-19 0 0 0,-23 31-236 0 0,0 0-1 0 0,0 0 0 0 0,0 0 0 0 0,0-1 0 0 0,0 1 1 0 0,0 0-1 0 0,0 0 0 0 0,1 0 0 0 0,-1 0 1 0 0,0 0-1 0 0,0-1 0 0 0,0 1 0 0 0,0 0 1 0 0,0 0-1 0 0,1 0 0 0 0,-1 0 0 0 0,0 0 1 0 0,0 0-1 0 0,0 0 0 0 0,0 0 0 0 0,1 0 1 0 0,-1 0-1 0 0,0 0 0 0 0,0 0 0 0 0,0 0 1 0 0,1 0-1 0 0,-1 0 0 0 0,0 0 0 0 0,0 0 0 0 0,0 0 1 0 0,1 0-1 0 0,-1 0 0 0 0,0 0 0 0 0,0 0 1 0 0,0 0-1 0 0,0 0 0 0 0,1 0 0 0 0,-1 0 1 0 0,0 0-1 0 0,0 0 0 0 0,0 1 0 0 0,0-1 1 0 0,1 0-1 0 0,-1 0 0 0 0,4 12 139 0 0,-2 15 33 0 0,-1-8-135 0 0,0 0 0 0 0,1-1 1 0 0,0 1-1 0 0,9 28 0 0 0,-10-45-54 0 0,-1-1 0 0 0,1 1-1 0 0,0 0 1 0 0,-1 0 0 0 0,1 0-1 0 0,0-1 1 0 0,0 1 0 0 0,0 0-1 0 0,0-1 1 0 0,1 1-1 0 0,-1-1 1 0 0,0 1 0 0 0,1-1-1 0 0,-1 0 1 0 0,1 0 0 0 0,-1 1-1 0 0,1-1 1 0 0,3 1 0 0 0,-2-1-24 0 0,0 0 1 0 0,0 0-1 0 0,-1-1 1 0 0,1 1-1 0 0,0-1 1 0 0,0 0-1 0 0,0 1 0 0 0,0-1 1 0 0,0-1-1 0 0,0 1 1 0 0,4-1-1 0 0,1-1-24 0 0,-1 0 1 0 0,0-1-1 0 0,-1 1 0 0 0,1-1 0 0 0,0 0 0 0 0,-1-1 1 0 0,1 0-1 0 0,-1 0 0 0 0,8-7 0 0 0,-5 3 152 0 0,0-1-1 0 0,12-16 1 0 0,-19 23-74 0 0,0-1 1 0 0,-1 1-1 0 0,1-1 1 0 0,-1 0-1 0 0,1 0 1 0 0,-1 0 0 0 0,0 0-1 0 0,0 0 1 0 0,0 0-1 0 0,0 0 1 0 0,-1 0-1 0 0,1 0 1 0 0,-1 0-1 0 0,0 0 1 0 0,0 0-1 0 0,0-4 1 0 0,0 6 1 0 0,0 1 0 0 0,0-1 0 0 0,0 0 0 0 0,0 0 0 0 0,-1 0 0 0 0,1 0 0 0 0,0 1 0 0 0,0-1 0 0 0,-1 0 0 0 0,1 0 0 0 0,-1 0 0 0 0,1 1 0 0 0,-1-1 0 0 0,1 0 0 0 0,-1 1 0 0 0,1-1 0 0 0,-1 1 0 0 0,1-1 0 0 0,-1 0 0 0 0,0 1 0 0 0,0-1 0 0 0,1 1 0 0 0,-2-1 0 0 0,1 1 0 0 0,-1-1-1 0 0,1 1 1 0 0,0 0-1 0 0,0 0 1 0 0,0 0-1 0 0,-1 0 1 0 0,1 0-1 0 0,0 0 1 0 0,0 1-1 0 0,0-1 1 0 0,-1 0-1 0 0,1 1 1 0 0,0-1-1 0 0,-2 1 1 0 0,-2 2 67 0 0,0 0 1 0 0,0 0-1 0 0,0 1 0 0 0,0-1 0 0 0,-6 7 1 0 0,6-4 37 0 0,0-1 1 0 0,0 1-1 0 0,1 0 1 0 0,0 1-1 0 0,0-1 1 0 0,0 1-1 0 0,-5 13 1 0 0,8-17-95 0 0,0 1 0 0 0,0-1 1 0 0,0 1-1 0 0,0-1 0 0 0,0 1 0 0 0,1 0 0 0 0,0-1 1 0 0,0 1-1 0 0,0 0 0 0 0,0-1 0 0 0,0 1 1 0 0,1 0-1 0 0,0-1 0 0 0,-1 1 0 0 0,1-1 0 0 0,1 1 1 0 0,-1-1-1 0 0,2 5 0 0 0,0-5-32 0 0,-1 0 1 0 0,1 0-1 0 0,0 0 0 0 0,0 0 0 0 0,0 0 0 0 0,0-1 0 0 0,0 1 1 0 0,1-1-1 0 0,-1 0 0 0 0,1 0 0 0 0,-1 0 0 0 0,1-1 1 0 0,0 1-1 0 0,-1-1 0 0 0,1 0 0 0 0,0 0 0 0 0,5 1 0 0 0,9 0-210 0 0,-1 0 0 0 0,28-1 0 0 0,-9-1-484 0 0,0-2-47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1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 2304 0 0,'9'-5'24127'0'0,"-9"6"-23941"0"0,3 13 2347 0 0,-1 23-3307 0 0,-2-33 1525 0 0,-3 34-306 0 0,-9 58 1 0 0,3-36-369 0 0,-12 122 139 0 0,12-128-171 0 0,5-34-15 0 0,1 1 1 0 0,-1 24-1 0 0,7-20-46 0 0,-3-24-137 0 0,6-6-2301 0 0,-3 1 1868 0 0,0 1 0 0 0,0 0 0 0 0,0-1 0 0 0,-1 1 0 0 0,5-8 0 0 0,3-11-6208 0 0,-2 4-768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18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7 103 9672 0 0,'-7'2'16878'0'0,"19"-2"-16408"0"0,0-1 1 0 0,0-1-1 0 0,0 0 0 0 0,16-5 0 0 0,49-20 169 0 0,-8 2-443 0 0,-33 14-172 0 0,-10 2-410 0 0,51-9 0 0 0,-71 17 456 0 0,8 0-2314 0 0,-14 1 2099 0 0,1 0 0 0 0,-1 0-1 0 0,0 0 1 0 0,1 0 0 0 0,-1 0 0 0 0,0 0 0 0 0,1 0-1 0 0,-1 0 1 0 0,0 1 0 0 0,1-1 0 0 0,-1 0 0 0 0,0 0-1 0 0,1 0 1 0 0,-1 1 0 0 0,0-1 0 0 0,0 0-1 0 0,1 0 1 0 0,-1 1 0 0 0,0-1 0 0 0,0 0 0 0 0,0 0-1 0 0,1 1 1 0 0,-1-1 0 0 0,0 0 0 0 0,0 1 0 0 0,0-1-1 0 0,0 0 1 0 0,1 1 0 0 0,-1-1 0 0 0,0 0 0 0 0,0 1-1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19.2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23 4144 0 0,'-16'20'16453'0'0,"16"-20"-16362"0"0,0 1 1 0 0,0-1 0 0 0,0 1-1 0 0,1-1 1 0 0,-1 0-1 0 0,0 1 1 0 0,0-1 0 0 0,1 0-1 0 0,-1 1 1 0 0,0-1-1 0 0,0 0 1 0 0,1 1 0 0 0,-1-1-1 0 0,0 0 1 0 0,1 0-1 0 0,-1 1 1 0 0,1-1 0 0 0,-1 0-1 0 0,0 0 1 0 0,1 0-1 0 0,-1 0 1 0 0,1 0 0 0 0,-1 1-1 0 0,0-1 1 0 0,1 0-1 0 0,-1 0 1 0 0,1 0 0 0 0,-1 0-1 0 0,1 0 1 0 0,15 0 961 0 0,-15 0-861 0 0,35-2 838 0 0,0-1 0 0 0,50-12 0 0 0,21-2-938 0 0,-68 11 83 0 0,-4 1-1718 0 0,-10 3-7263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3.6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5 13104 0 0,'0'0'2706'0'0,"18"-4"3874"0"0,-2 22-5895 0 0,-2 0 1 0 0,-1 1-1 0 0,0 1 1 0 0,10 22-1 0 0,-5-10-935 0 0,-11-19 367 0 0,-1 1-1 0 0,0 0 1 0 0,4 19-1 0 0,-8-26 93 0 0,0-1-107 0 0,0 0 0 0 0,-1 0 0 0 0,0 0 0 0 0,0 0 0 0 0,-1 1-1 0 0,0-1 1 0 0,0 0 0 0 0,0 0 0 0 0,-1 0 0 0 0,0 0 0 0 0,0 1 0 0 0,0-1 0 0 0,-4 8 0 0 0,3-10-72 0 0,1 0 1 0 0,-2 0-1 0 0,1 0 1 0 0,0 0-1 0 0,-1-1 1 0 0,1 1-1 0 0,-1-1 1 0 0,0 0 0 0 0,0 0-1 0 0,-1 0 1 0 0,1 0-1 0 0,0 0 1 0 0,-1-1-1 0 0,0 1 1 0 0,0-1-1 0 0,1 0 1 0 0,-1 0-1 0 0,-1-1 1 0 0,-6 3-1 0 0,-13 1 56 0 0,-1-1-1 0 0,0-2 1 0 0,0 0 0 0 0,-44-3-1 0 0,-29 2-1451 0 0,84 0-168 0 0,2-1-434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19.6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18143 0 0,'0'0'1639'0'0,"12"9"256"0"0,-9-7-1581 0 0,-1-1 1 0 0,1 1 0 0 0,0-1-1 0 0,0 0 1 0 0,0-1 0 0 0,0 1 0 0 0,0 0-1 0 0,1-1 1 0 0,5 1 0 0 0,30-3 918 0 0,-27 1-820 0 0,52-3 822 0 0,36-3-597 0 0,-57 3-569 0 0,73 3 1 0 0,-47 5-2713 0 0,-45-3-434 0 0,-15-1 1354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2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0 3224 0 0,'0'0'17573'0'0,"8"13"-15988"0"0,-6-9-1498 0 0,-1-1 0 0 0,1 1 1 0 0,-1 0-1 0 0,0 0 0 0 0,0-1 0 0 0,-1 1 0 0 0,1 0 0 0 0,-1 0 1 0 0,0 0-1 0 0,0 0 0 0 0,0 5 0 0 0,0-4-20 0 0,-2 26 113 0 0,-5 32-1 0 0,2-18 650 0 0,4-39-789 0 0,0 1 0 0 0,0 0 0 0 0,0-1 0 0 0,-1 1 0 0 0,0-1-1 0 0,0 1 1 0 0,-1-1 0 0 0,-3 6 0 0 0,5-11 425 0 0,2-13-69 0 0,1 2-227 0 0,0 1 1 0 0,1-1-1 0 0,0 1 0 0 0,1 0 0 0 0,0 0 0 0 0,0 0 1 0 0,1 0-1 0 0,0 1 0 0 0,10-12 0 0 0,-15 19-168 0 0,10-12 365 0 0,1 0 0 0 0,14-12 0 0 0,-21 21-286 0 0,0 1-1 0 0,1 0 0 0 0,-1 0 1 0 0,0 0-1 0 0,1 0 1 0 0,0 1-1 0 0,0 0 0 0 0,0 0 1 0 0,0 0-1 0 0,0 0 1 0 0,6 0-1 0 0,-7 1-76 0 0,-1 1 0 0 0,1 0-1 0 0,0 0 1 0 0,0 1 0 0 0,0-1 0 0 0,-1 1 0 0 0,1-1-1 0 0,0 1 1 0 0,-1 1 0 0 0,1-1 0 0 0,-1 0-1 0 0,1 1 1 0 0,-1-1 0 0 0,0 1 0 0 0,1 0 0 0 0,-1 0-1 0 0,4 4 1 0 0,-3-2-24 0 0,0 0 0 0 0,0 0 1 0 0,0 0-1 0 0,0 0 0 0 0,-1 1 0 0 0,0 0 0 0 0,0-1 0 0 0,0 1 1 0 0,-1 0-1 0 0,1 0 0 0 0,1 7 0 0 0,0-1-1394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20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4608 0 0,'0'0'17699'0'0,"8"18"-15484"0"0,-6-13-2001 0 0,-1 0 0 0 0,1-1 0 0 0,-1 1 0 0 0,0 0 0 0 0,0 8 0 0 0,3 10 219 0 0,-2-3-217 0 0,0 0 0 0 0,0 0 0 0 0,-2 0 0 0 0,-1 0 0 0 0,-5 35 0 0 0,-1-13 248 0 0,6-37-388 0 0,0-3 328 0 0,2-7-284 0 0,24-55 474 0 0,-19 43-270 0 0,0 1 1 0 0,1 0-1 0 0,14-22 1 0 0,-16 29-214 0 0,-3 7-70 0 0,0-1-1 0 0,-1 0 1 0 0,1 0 0 0 0,1 1-1 0 0,-1-1 1 0 0,0 1-1 0 0,4-3 1 0 0,10-10 272 0 0,-13 12-256 0 0,-1 1 0 0 0,1-1-1 0 0,0 1 1 0 0,0 0 0 0 0,5-4-1 0 0,-6 6-76 0 0,-1-1 0 0 0,1 1 0 0 0,-1-1 0 0 0,1 1 0 0 0,0 0-1 0 0,-1-1 1 0 0,1 1 0 0 0,-1 0 0 0 0,1 0 0 0 0,0 0 0 0 0,-1 0-1 0 0,1 1 1 0 0,0-1 0 0 0,-1 0 0 0 0,1 1 0 0 0,2 0 0 0 0,-2 0 5 0 0,1 1 1 0 0,-1-1 0 0 0,0 0-1 0 0,0 1 1 0 0,0-1-1 0 0,0 1 1 0 0,0 0-1 0 0,0 0 1 0 0,0 0 0 0 0,-1 0-1 0 0,1 0 1 0 0,-1 0-1 0 0,1 0 1 0 0,-1 0 0 0 0,0 0-1 0 0,0 1 1 0 0,0-1-1 0 0,0 1 1 0 0,0-1 0 0 0,0 1-1 0 0,0 2 1 0 0,0 0-532 0 0,0-1 1 0 0,1 0-1 0 0,0 1 1 0 0,0-1-1 0 0,0 0 0 0 0,4 5 1 0 0,-2-3-465 0 0,-3-4 472 0 0,-1-1 0 0 0,1 0-1 0 0,0 0 1 0 0,-1 0 0 0 0,1 0 0 0 0,0 0 0 0 0,0 0 0 0 0,0 0 0 0 0,0 0 0 0 0,1 1 0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20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 4144 0 0,'5'-5'16558'0'0,"-18"8"-14525"0"0,10-2-1831 0 0,0 0 1 0 0,1 0-1 0 0,-1 0 0 0 0,1 0 0 0 0,-1 0 0 0 0,1 1 0 0 0,-1-1 0 0 0,1 1 0 0 0,0-1 1 0 0,0 1-1 0 0,0 0 0 0 0,0 0 0 0 0,-3 4 0 0 0,-3 4 414 0 0,-11 20 1 0 0,12-17-194 0 0,4-9-250 0 0,1 1 1 0 0,0-1-1 0 0,0 1 1 0 0,0 0-1 0 0,0-1 1 0 0,1 1-1 0 0,0 0 1 0 0,0 0-1 0 0,0 0 1 0 0,1 0 0 0 0,-1 9-1 0 0,2-13-157 0 0,-1-1-1 0 0,0 1 0 0 0,0-1 1 0 0,1 1-1 0 0,-1-1 1 0 0,0 1-1 0 0,1-1 1 0 0,-1 0-1 0 0,1 1 1 0 0,-1-1-1 0 0,1 0 1 0 0,-1 1-1 0 0,0-1 1 0 0,1 0-1 0 0,-1 1 0 0 0,1-1 1 0 0,-1 0-1 0 0,1 0 1 0 0,0 1-1 0 0,-1-1 1 0 0,1 0-1 0 0,-1 0 1 0 0,1 0-1 0 0,-1 0 1 0 0,1 0-1 0 0,-1 0 0 0 0,1 0 1 0 0,0 0-1 0 0,17 0 217 0 0,-13-1-170 0 0,1 0-1 0 0,-1-1 1 0 0,1 1 0 0 0,-1-1-1 0 0,0-1 1 0 0,1 1 0 0 0,-1-1-1 0 0,-1 0 1 0 0,1 0 0 0 0,0 0-1 0 0,-1 0 1 0 0,6-6-1 0 0,-4 3-571 0 0,0 0 0 0 0,-1-1 0 0 0,1 0 1 0 0,-1 0-1 0 0,-1 0 0 0 0,1 0 0 0 0,4-12 0 0 0,3-8-5908 0 0,-9 17 4114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21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13592 0 0,'0'0'1230'0'0,"21"-2"6015"0"0,-20 2-7086 0 0,0 1 0 0 0,0-1-1 0 0,0 0 1 0 0,0 1 0 0 0,0-1-1 0 0,0 1 1 0 0,0 0 0 0 0,0-1 0 0 0,-1 1-1 0 0,1 0 1 0 0,0-1 0 0 0,0 1-1 0 0,-1 0 1 0 0,1 0 0 0 0,0-1-1 0 0,0 3 1 0 0,7 6 779 0 0,-6-7-815 0 0,0-1 1 0 0,0 1-1 0 0,0-1 0 0 0,0 1 0 0 0,-1 0 1 0 0,1 0-1 0 0,-1 0 0 0 0,0 0 0 0 0,1 0 1 0 0,-1 0-1 0 0,0 0 0 0 0,0 1 0 0 0,0-1 0 0 0,1 4 1 0 0,0 4 59 0 0,0-1 0 0 0,1 14 1 0 0,-1-5 65 0 0,0 9-55 0 0,-1 0-1 0 0,0 1 1 0 0,-2-1 0 0 0,-9 49-1 0 0,7-63 183 0 0,2-7 893 0 0,3-12-611 0 0,2-7-602 0 0,1 1 0 0 0,1 0 1 0 0,0 0-1 0 0,13-17 0 0 0,-1 0 32 0 0,11-24-15 0 0,-29 52-62 0 0,1 0 0 0 0,0 1 0 0 0,0-1 0 0 0,0 0 0 0 0,0 0-1 0 0,0 1 1 0 0,0-1 0 0 0,0 0 0 0 0,0 1 0 0 0,0-1 0 0 0,0 1-1 0 0,0 0 1 0 0,0-1 0 0 0,0 1 0 0 0,0 0 0 0 0,0 0-1 0 0,1-1 1 0 0,-1 1 0 0 0,0 0 0 0 0,0 0 0 0 0,0 0 0 0 0,0 0-1 0 0,1 1 1 0 0,-1-1 0 0 0,0 0 0 0 0,0 0 0 0 0,0 1 0 0 0,0-1-1 0 0,0 1 1 0 0,0-1 0 0 0,0 1 0 0 0,0-1 0 0 0,0 1 0 0 0,1 0-1 0 0,5 3-199 0 0,-2 0-1 0 0,1 0 0 0 0,9 9 0 0 0,17 19-2700 0 0,-19-18-3605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03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50 3224 0 0,'-14'8'2925'0'0,"3"-5"4218"0"0,-9 3 4567 0 0,26-8-10230 0 0,87-5 717 0 0,-38 2-1305 0 0,73-16 0 0 0,38-3 116 0 0,-156 23-1070 0 0,73-4-192 0 0,-28 3-3534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03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0 20415 0 0,'-7'1'1560'0'0,"-7"8"-904"0"0,11-8-563 0 0,1 1-1 0 0,-1 0 1 0 0,0 0-1 0 0,0 0 1 0 0,1 0 0 0 0,-3 3-1 0 0,2-2 240 0 0,0 1-1 0 0,0 1 0 0 0,0-1 0 0 0,1 0 1 0 0,0 1-1 0 0,0-1 0 0 0,0 1 0 0 0,0 0 1 0 0,-1 7-1 0 0,-1 8 427 0 0,-1 22-1 0 0,-1 5 183 0 0,-56 235-252 0 0,60-272-749 0 0,1 1-1 0 0,-2 13 1 0 0,3-20-411 0 0,0-1 0 0 0,0 1 0 0 0,0-1 0 0 0,1 1 0 0 0,0-1 0 0 0,-1 0 0 0 0,1 1 0 0 0,0-1 0 0 0,0 0 0 0 0,3 5 0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04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74 10136 0 0,'0'0'918'0'0,"-3"-14"405"0"0,3-30 5594 0 0,0 43-6713 0 0,0 0-1 0 0,0 0 1 0 0,0 0-1 0 0,0 0 1 0 0,0 0-1 0 0,0 1 0 0 0,0-1 1 0 0,0 0-1 0 0,0 0 1 0 0,1 0-1 0 0,-1 0 1 0 0,0 1-1 0 0,1-1 1 0 0,-1 0-1 0 0,1-1 1 0 0,-1 2-153 0 0,1 0 1 0 0,-1 0-1 0 0,0 0 1 0 0,0 0-1 0 0,1 0 1 0 0,-1 0-1 0 0,0 0 1 0 0,0 0-1 0 0,1 0 0 0 0,-1 0 1 0 0,0 0-1 0 0,0 0 1 0 0,0 0-1 0 0,1 0 1 0 0,-1 0-1 0 0,0 0 1 0 0,0 0-1 0 0,1 1 1 0 0,-1-1-1 0 0,0 0 0 0 0,0 0 1 0 0,0 0-1 0 0,1 0 1 0 0,-1 0-1 0 0,0 1 1 0 0,0-1-1 0 0,0 0 1 0 0,1 0-1 0 0,-1 0 1 0 0,0 0-1 0 0,0 1 0 0 0,0-1 1 0 0,2 2 29 0 0,-1 1 1 0 0,1-1 0 0 0,-1 0-1 0 0,1 1 1 0 0,-1 0-1 0 0,0-1 1 0 0,0 1-1 0 0,1 4 1 0 0,3 44 47 0 0,-1 1 0 0 0,-4 64-1 0 0,-1-48-59 0 0,7 87-59 0 0,-3-100 5 0 0,-3-47-3 0 0,1 0 0 0 0,1 0 0 0 0,3 12 0 0 0,-5-17-11 0 0,1-1 1 0 0,0 1 0 0 0,0 0 0 0 0,0-1 0 0 0,1 1 0 0 0,-1-1-1 0 0,1 1 1 0 0,-1-1 0 0 0,1 0 0 0 0,0 0 0 0 0,0 1 0 0 0,0-1-1 0 0,3 2 1 0 0,-4-4-2 0 0,0 1 0 0 0,0-1 0 0 0,0 1 0 0 0,0-1 0 0 0,0 0 0 0 0,0 0 0 0 0,1 0 0 0 0,-1 1 0 0 0,0-1 0 0 0,0 0 0 0 0,0 0 0 0 0,0-1 0 0 0,1 1 0 0 0,-1 0 0 0 0,0 0 0 0 0,0-1 0 0 0,0 1 0 0 0,0 0 0 0 0,0-1 0 0 0,0 1 0 0 0,1-1 0 0 0,-1 1 0 0 0,0-1 0 0 0,0 0 0 0 0,-1 1 0 0 0,1-1 0 0 0,0 0 0 0 0,0 0 0 0 0,0 0 0 0 0,0 0 0 0 0,-1 0 0 0 0,1 0 0 0 0,0-1 0 0 0,2-1 0 0 0,9-10 357 0 0,-1-1 0 0 0,-1 0 0 0 0,11-19 0 0 0,-9 13 149 0 0,16-18-1 0 0,-14 20-411 0 0,-8 10 26 0 0,0 0 1 0 0,1 0-1 0 0,0 0 1 0 0,1 1-1 0 0,0 0 0 0 0,0 0 1 0 0,15-9-1 0 0,-22 15-112 0 0,-1 1 1 0 0,1-1-1 0 0,0 1 0 0 0,0 0 1 0 0,0-1-1 0 0,0 1 1 0 0,0 0-1 0 0,0 0 0 0 0,0 0 1 0 0,0-1-1 0 0,0 1 0 0 0,0 0 1 0 0,0 0-1 0 0,0 0 0 0 0,0 1 1 0 0,0-1-1 0 0,0 0 0 0 0,-1 0 1 0 0,1 0-1 0 0,0 1 0 0 0,0-1 1 0 0,1 1-1 0 0,0 0 1 0 0,-1 0 1 0 0,0 0-1 0 0,1 0 1 0 0,-1 1-1 0 0,0-1 1 0 0,0 0-1 0 0,1 1 0 0 0,-1-1 1 0 0,0 1-1 0 0,0-1 1 0 0,0 3-1 0 0,3 5 20 0 0,-1 0 0 0 0,0 0 0 0 0,3 16-1 0 0,-5-19-11 0 0,3 22 15 0 0,2 33 0 0 0,3 21-21 0 0,-1-52-441 0 0,-1-17-1843 0 0,3-3-5181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04.8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154 373 8288 0 0,'-4'3'756'0'0,"-1"-1"-806"0"0,1 1 1 0 0,0-1-1 0 0,0 1 0 0 0,-6 5 1 0 0,4-3 1121 0 0,0 1 0 0 0,1 0 1 0 0,0 1-1 0 0,-6 7 1 0 0,-14 33 5232 0 0,12-17-4875 0 0,-1 5-997 0 0,1 1-1 0 0,-9 40 1 0 0,21-66-843 0 0,0-1 0 0 0,1 0 0 0 0,1 16 0 0 0,1-12-702 0 0</inkml:trace>
  <inkml:trace contextRef="#ctx0" brushRef="#br0" timeOffset="1">238 70 15664 0 0,'-8'-22'696'0'0,"5"12"135"0"0,-3 1-663 0 0,3 0-168 0 0,-2 5 0 0 0,2-1 0 0 0,-2 0 1080 0 0,2 2 176 0 0,-4 1 1344 0 0,2 7-2920 0 0,0 0-328 0 0,2 4-64 0 0,-3 4-4887 0 0,6 2-969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05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0 334 13968 0 0,'0'0'2890'0'0,"1"-12"1603"0"0,1 4-3737 0 0,1 0-1 0 0,1 0 0 0 0,-1 1 0 0 0,7-11 1 0 0,4-6 267 0 0,-1-2-274 0 0,-1 3 60 0 0,14-38 0 0 0,7-19 143 0 0,-18 40-565 0 0,-9 25-182 0 0,-4 11-140 0 0,-2 6-41 0 0,-3 12-38 0 0,1 1 1 0 0,1 0-1 0 0,0 0 1 0 0,1 0-1 0 0,0 0 0 0 0,1 0 1 0 0,1 0-1 0 0,1-1 1 0 0,6 25-1 0 0,-5-26 31 0 0,1 0 1 0 0,6 13-1 0 0,-9-23-11 0 0,-1 0 0 0 0,1 1 0 0 0,0-1 0 0 0,0 0 0 0 0,1 0 0 0 0,-1-1 0 0 0,0 1 0 0 0,1 0 0 0 0,0-1 0 0 0,-1 1 0 0 0,1-1 0 0 0,0 0 0 0 0,4 2 0 0 0,-5-4 55 0 0,-1 1-1 0 0,1-1 0 0 0,0 1 1 0 0,0-1-1 0 0,0 0 1 0 0,1 0-1 0 0,-1 0 1 0 0,0 0-1 0 0,0 0 0 0 0,0-1 1 0 0,0 1-1 0 0,-1-1 1 0 0,1 1-1 0 0,0-1 0 0 0,0 0 1 0 0,0 1-1 0 0,0-1 1 0 0,0 0-1 0 0,-1 0 1 0 0,1 0-1 0 0,2-3 0 0 0,2 0-72 0 0,-1 0 0 0 0,0 0 0 0 0,-1-1 0 0 0,1 0-1 0 0,5-8 1 0 0,46-82-347 0 0,-48 81-51 0 0,11-17-1088 0 0,-18 30 1198 0 0,0 0-1 0 0,0-1 1 0 0,1 1 0 0 0,-1 0 0 0 0,0-1-1 0 0,0 1 1 0 0,1 0 0 0 0,-1 0 0 0 0,1 0-1 0 0,-1 0 1 0 0,1 1 0 0 0,0-1 0 0 0,-1 0-1 0 0,1 1 1 0 0,0-1 0 0 0,-1 1 0 0 0,4-1-1 0 0,1 1-2307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4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18 5528 0 0,'0'0'9494'0'0,"-9"-12"-5529"0"0,6 11-3848 0 0,1 0 0 0 0,-1 0-1 0 0,0 0 1 0 0,0 1-1 0 0,0-1 1 0 0,0 1-1 0 0,0-1 1 0 0,0 1 0 0 0,0 0-1 0 0,0 0 1 0 0,0 0-1 0 0,0 1 1 0 0,0-1-1 0 0,1 1 1 0 0,-1 0 0 0 0,0-1-1 0 0,0 1 1 0 0,-5 3-1 0 0,2-1 119 0 0,0 0 0 0 0,0 0-1 0 0,1 1 1 0 0,-1 0-1 0 0,1 0 1 0 0,0 0 0 0 0,-7 8-1 0 0,10-10-234 0 0,-5 5 0 0 0,1 0 0 0 0,0 0 0 0 0,0 1 0 0 0,1 0 0 0 0,-9 16 0 0 0,11-17 0 0 0,3-7 1 0 0,0 1-1 0 0,0-1 0 0 0,0 0 0 0 0,0 0 1 0 0,0 0-1 0 0,0 0 0 0 0,0 0 0 0 0,0 0 1 0 0,0 1-1 0 0,0-1 0 0 0,0 0 1 0 0,0 0-1 0 0,0 0 0 0 0,0 0 0 0 0,0 0 1 0 0,0 1-1 0 0,0-1 0 0 0,0 0 0 0 0,0 0 1 0 0,0 0-1 0 0,0 0 0 0 0,0 0 1 0 0,0 0-1 0 0,0 0 0 0 0,0 1 0 0 0,0-1 1 0 0,1 0-1 0 0,-1 0 0 0 0,0 0 1 0 0,0 0-1 0 0,0 0 0 0 0,0 0 0 0 0,0 0 1 0 0,0 0-1 0 0,0 0 0 0 0,0 0 0 0 0,1 1 1 0 0,-1-1-1 0 0,0 0 0 0 0,0 0 1 0 0,0 0-1 0 0,0 0 0 0 0,0 0 0 0 0,0 0 1 0 0,1 0-1 0 0,-1 0 0 0 0,0 0 0 0 0,0 0 1 0 0,0 0-1 0 0,0 0 0 0 0,0 0 1 0 0,0 0-1 0 0,1 0 0 0 0,-1 0 0 0 0,0 0 1 0 0,0 0-1 0 0,0 0 0 0 0,0-1 0 0 0,0 1 1 0 0,11-2 43 0 0,-8 1-21 0 0,8-3 86 0 0,-1 0 0 0 0,0 0-1 0 0,0-1 1 0 0,0-1-1 0 0,0 1 1 0 0,-1-2 0 0 0,0 1-1 0 0,0-1 1 0 0,-1 0-1 0 0,0-1 1 0 0,0 0 0 0 0,11-16 1847 0 0,-17 25-1911 0 0,-1 1 0 0 0,0 0-1 0 0,0-1 1 0 0,0 1 0 0 0,1 0-1 0 0,-2-1 1 0 0,1 1 0 0 0,1 2-1 0 0,-2-3-14 0 0,2 5 8 0 0,0 1-1 0 0,0 1 0 0 0,-1-1 1 0 0,1 0-1 0 0,-2 0 0 0 0,1 0 1 0 0,-1 1-1 0 0,0-1 1 0 0,-3 13-1 0 0,2-9 12 0 0,1 0-1 0 0,0 17 1 0 0,0-26-86 0 0,0 0 1 0 0,1 1-1 0 0,-1-1 0 0 0,0 0 0 0 0,1 0 0 0 0,-1 1 0 0 0,1-1 1 0 0,0 0-1 0 0,-1 0 0 0 0,1 0 0 0 0,0 0 0 0 0,0 0 1 0 0,1 0-1 0 0,-1 0 0 0 0,0 0 0 0 0,1-1 0 0 0,2 4 1 0 0,-4-5-62 0 0,1 0 1 0 0,0 1 0 0 0,-1-1 0 0 0,1 0-1 0 0,0 0 1 0 0,-1 0 0 0 0,1 1 0 0 0,0-1 0 0 0,-1 0-1 0 0,1 0 1 0 0,0 0 0 0 0,0 0 0 0 0,-1 0-1 0 0,1 0 1 0 0,0 0 0 0 0,-1-1 0 0 0,1 1 0 0 0,0 0-1 0 0,-1 0 1 0 0,1 0 0 0 0,1-1 0 0 0,13-7-1082 0 0,-12 6 659 0 0,12-6-1193 0 0,1-4-50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05.6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163 38 17247 0 0,'-8'-14'1872'0'0,"7"12"-1733"0"0,0 1 1 0 0,0-1-1 0 0,0 1 0 0 0,0-1 0 0 0,0 1 0 0 0,0 0 0 0 0,0-1 0 0 0,-1 1 0 0 0,1 0 0 0 0,0 0 0 0 0,-1 0 0 0 0,1 0 0 0 0,-1 0 0 0 0,1 0 0 0 0,-1 0 1 0 0,1 0-1 0 0,-1 1 0 0 0,1-1 0 0 0,-1 1 0 0 0,0-1 0 0 0,0 1 0 0 0,1 0 0 0 0,-1 0 0 0 0,0-1 0 0 0,0 1 0 0 0,1 0 0 0 0,-4 1 0 0 0,1-1 74 0 0,0 0 0 0 0,1 1 0 0 0,-1-1 0 0 0,1 1-1 0 0,-1 0 1 0 0,1 0 0 0 0,-1 0 0 0 0,1 0 0 0 0,0 1-1 0 0,0 0 1 0 0,-1-1 0 0 0,1 1 0 0 0,-3 2 0 0 0,0 2-112 0 0,1 1 0 0 0,-1-1 1 0 0,1 1-1 0 0,0 0 0 0 0,0 0 1 0 0,1 0-1 0 0,0 1 0 0 0,0-1 1 0 0,1 1-1 0 0,0 0 0 0 0,-3 12 1 0 0,5-13-113 0 0,-1-1 0 0 0,1 1 0 0 0,1 0 0 0 0,0 0 0 0 0,0 1 0 0 0,0-1 0 0 0,0 0 0 0 0,1 0 0 0 0,0 0 0 0 0,1-1 0 0 0,0 1 0 0 0,0 0 0 0 0,6 12 0 0 0,-7-17 27 0 0,-1 0 0 0 0,1-1 0 0 0,1 1 0 0 0,-1 0 0 0 0,0-1-1 0 0,0 1 1 0 0,0-1 0 0 0,1 1 0 0 0,-1-1 0 0 0,1 0 0 0 0,-1 1 0 0 0,1-1-1 0 0,0 0 1 0 0,-1 0 0 0 0,1 0 0 0 0,0 0 0 0 0,0-1 0 0 0,0 1 0 0 0,0 0-1 0 0,0-1 1 0 0,0 1 0 0 0,-1-1 0 0 0,1 0 0 0 0,0 0 0 0 0,0 1 0 0 0,0-1 0 0 0,3-1-1 0 0,-2 1 17 0 0,0-1-1 0 0,0 1 0 0 0,0-1 1 0 0,0 0-1 0 0,0 0 0 0 0,0-1 0 0 0,-1 1 1 0 0,1 0-1 0 0,0-1 0 0 0,-1 0 0 0 0,1 0 1 0 0,-1 1-1 0 0,1-2 0 0 0,-1 1 1 0 0,0 0-1 0 0,3-5 0 0 0,7-9 231 0 0,-1 0-1 0 0,0-1 1 0 0,-2 0-1 0 0,0-1 1 0 0,-1 0-1 0 0,11-34 1 0 0,-8 18 219 0 0,-10 32-421 0 0,0 0-1 0 0,-1 1 0 0 0,1-1 0 0 0,0 1 0 0 0,0-1 0 0 0,0 1 0 0 0,0-1 0 0 0,0 1 0 0 0,1 0 0 0 0,-1 0 0 0 0,0-1 1 0 0,1 1-1 0 0,-1 0 0 0 0,0 0 0 0 0,1 0 0 0 0,0 0 0 0 0,1 0 0 0 0,-2 1-55 0 0,0 0 1 0 0,0 0-1 0 0,0 0 0 0 0,0 0 0 0 0,-1 1 0 0 0,1-1 1 0 0,0 0-1 0 0,0 0 0 0 0,0 1 0 0 0,0-1 1 0 0,-1 1-1 0 0,1-1 0 0 0,0 0 0 0 0,0 1 1 0 0,-1 0-1 0 0,1-1 0 0 0,0 1 0 0 0,-1-1 1 0 0,1 1-1 0 0,0 0 0 0 0,-1-1 0 0 0,1 1 1 0 0,0 1-1 0 0,12 20-290 0 0,-8-11 312 0 0,0 0 0 0 0,0 0-1 0 0,-1 0 1 0 0,-1 1 0 0 0,0-1 0 0 0,0 1-1 0 0,-1 0 1 0 0,0 14 0 0 0,-1-9-11 0 0,-2 1 1 0 0,0-1-1 0 0,0 0 0 0 0,-2 0 1 0 0,0 0-1 0 0,-1 0 0 0 0,-1-1 1 0 0,0 1-1 0 0,-2-1 0 0 0,1-1 1 0 0,-15 24-1 0 0,14-26-165 0 0,-1 0-1 0 0,0 0 1 0 0,-1-1 0 0 0,-1 0 0 0 0,-18 17-1 0 0,25-26 86 0 0,-1 0 0 0 0,1-1 0 0 0,-1 1 0 0 0,0-1 0 0 0,0 0 0 0 0,0 0 0 0 0,0 0 0 0 0,0 0 0 0 0,0-1-1 0 0,-7 2 1 0 0,8-3 34 0 0,0 0 0 0 0,0 1 0 0 0,0-1 0 0 0,0-1 0 0 0,0 1 0 0 0,-1 0 0 0 0,1-1 0 0 0,0 0 0 0 0,0 1 0 0 0,0-1 0 0 0,0-1 0 0 0,0 1 0 0 0,1 0 0 0 0,-1-1 0 0 0,0 1 0 0 0,-3-4 0 0 0,2 2-439 0 0,0 0 0 0 0,0-1-1 0 0,0 0 1 0 0,-4-4 0 0 0,-3-8-1322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07.8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8088 0 0,'3'10'14012'0'0,"0"-13"-12297"0"0,2-5-145 0 0,2-4-1046 0 0,3 3-188 0 0,7-6 149 0 0,1 0-1 0 0,33-20 1 0 0,-35 25-278 0 0,1 1-1 0 0,-1 1 1 0 0,36-11-1 0 0,-45 17-169 0 0,2 0 0 0 0,-1 0 0 0 0,0 1 0 0 0,0 0 0 0 0,0 1 1 0 0,1 0-1 0 0,-1 0 0 0 0,0 1 0 0 0,0 0 0 0 0,0 1 0 0 0,13 3 0 0 0,-13-3-30 0 0,-1 1 1 0 0,1 1 0 0 0,0-1-1 0 0,-1 1 1 0 0,0 1 0 0 0,0-1-1 0 0,0 1 1 0 0,-1 1 0 0 0,1-1-1 0 0,-1 1 1 0 0,-1 0 0 0 0,1 0-1 0 0,-1 1 1 0 0,0 0 0 0 0,5 8-1 0 0,-5-6-2 0 0,-1 1 0 0 0,1-1 0 0 0,-2 1 0 0 0,1 0 0 0 0,-2 0 0 0 0,1 1 0 0 0,-1-1 0 0 0,-1 1-1 0 0,0-1 1 0 0,0 1 0 0 0,-2 17 0 0 0,-14 116 63 0 0,10-120-51 0 0,0-1 0 0 0,-1 1 0 0 0,-18 43 0 0 0,23-64-13 0 0,-7 16-13 0 0,-1-1-1 0 0,-1 0 1 0 0,0 0 0 0 0,-24 29 0 0 0,30-43-5 0 0,1 0 0 0 0,-1 0 0 0 0,0-1 0 0 0,0 0 0 0 0,-1 1 0 0 0,1-1 0 0 0,-1-1 0 0 0,0 1 0 0 0,1-1 1 0 0,-7 2-1 0 0,6-2-2 0 0,1-2 0 0 0,0 1 1 0 0,-1 0-1 0 0,1-1 1 0 0,0 0-1 0 0,-1 0 1 0 0,1 0-1 0 0,0 0 0 0 0,-1-1 1 0 0,1 0-1 0 0,0 0 1 0 0,-1 0-1 0 0,1 0 0 0 0,-5-3 1 0 0,5 2 14 0 0,0 0 0 0 0,0 0 0 0 0,1 0 0 0 0,-1 0-1 0 0,0-1 1 0 0,1 0 0 0 0,0 1 0 0 0,0-1 0 0 0,0-1 0 0 0,-5-5 0 0 0,7 8 10 0 0,1 0 1 0 0,-1 0-1 0 0,0 0 0 0 0,1-1 1 0 0,-1 1-1 0 0,1 0 0 0 0,-1 0 0 0 0,1-1 1 0 0,0 1-1 0 0,-1 0 0 0 0,1-1 1 0 0,0 1-1 0 0,0-1 0 0 0,0 1 0 0 0,0 0 1 0 0,0-1-1 0 0,0 1 0 0 0,0 0 1 0 0,1-1-1 0 0,-1 1 0 0 0,0 0 0 0 0,1-1 1 0 0,-1 1-1 0 0,1 0 0 0 0,-1-1 1 0 0,1 1-1 0 0,0 0 0 0 0,0 0 0 0 0,-1 0 1 0 0,1 0-1 0 0,0 0 0 0 0,0 0 1 0 0,0 0-1 0 0,0 0 0 0 0,0 0 1 0 0,0 0-1 0 0,2 0 0 0 0,2-3 36 0 0,1 1 0 0 0,0 0 0 0 0,-1 1 1 0 0,1-1-1 0 0,0 1 0 0 0,0 0 0 0 0,0 1 0 0 0,1 0 0 0 0,-1 0 0 0 0,0 0 0 0 0,1 0 0 0 0,-1 1 1 0 0,12 1-1 0 0,6 2 128 0 0,0 0 1 0 0,28 9-1 0 0,-32-7-72 0 0,-1 2 1 0 0,19 9-1 0 0,24 9 35 0 0,-22-12-575 0 0,-23-6-222 0 0,36 7 1 0 0,-43-11-1546 0 0,1-1 1 0 0,17 9-1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0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212 396 1376 0 0,'0'0'952'0'0,"17"-16"1769"0"0,-13 10-660 0 0,0 0-1 0 0,-1-1 1 0 0,4-10-1 0 0,-6 14-1599 0 0,0 2 139 0 0,-4-9 1000 0 0,3 8-1490 0 0,-1 0 1 0 0,0 1-1 0 0,0-1 1 0 0,0 1-1 0 0,0-1 1 0 0,0 1 0 0 0,0-1-1 0 0,0 1 1 0 0,-1 0-1 0 0,1-1 1 0 0,0 1-1 0 0,-1 0 1 0 0,1 0 0 0 0,-1 0-1 0 0,1 0 1 0 0,-1 0-1 0 0,0 1 1 0 0,1-1 0 0 0,-1 0-1 0 0,0 1 1 0 0,0-1-1 0 0,1 1 1 0 0,-1 0-1 0 0,0-1 1 0 0,0 1 0 0 0,-2 0-1 0 0,-4 1 46 0 0,-1-1 0 0 0,1 1 0 0 0,0 1 0 0 0,-13 3-1 0 0,5-1-24 0 0,9-2-118 0 0,-1 1-1 0 0,1-1 0 0 0,0 1 1 0 0,0 1-1 0 0,0 0 0 0 0,0 0 1 0 0,0 0-1 0 0,1 1 1 0 0,0-1-1 0 0,0 2 0 0 0,0-1 1 0 0,1 1-1 0 0,-1-1 0 0 0,1 2 1 0 0,1-1-1 0 0,-1 0 0 0 0,1 1 1 0 0,0 0-1 0 0,1 0 0 0 0,0 0 1 0 0,0 0-1 0 0,-2 9 0 0 0,2-5 21 0 0,1 0 1 0 0,1 0-1 0 0,0 0 0 0 0,1 0 0 0 0,0 13 0 0 0,0-21-35 0 0,1 0-1 0 0,-1-1 1 0 0,0 1 0 0 0,1-1 0 0 0,0 1-1 0 0,-1-1 1 0 0,1 1 0 0 0,0-1-1 0 0,0 1 1 0 0,1-1 0 0 0,-1 0-1 0 0,0 1 1 0 0,1-1 0 0 0,-1 0 0 0 0,1 0-1 0 0,0 0 1 0 0,0 0 0 0 0,0-1-1 0 0,0 1 1 0 0,0 0 0 0 0,0-1-1 0 0,0 1 1 0 0,0-1 0 0 0,0 0 0 0 0,1 0-1 0 0,-1 0 1 0 0,1 0 0 0 0,2 1-1 0 0,-1-2 43 0 0,0 1 0 0 0,0-1-1 0 0,0-1 1 0 0,0 1 0 0 0,-1 0-1 0 0,1-1 1 0 0,0 0-1 0 0,0 0 1 0 0,-1 0 0 0 0,1 0-1 0 0,0-1 1 0 0,-1 1 0 0 0,1-1-1 0 0,-1 0 1 0 0,0 0 0 0 0,0 0-1 0 0,0 0 1 0 0,5-5-1 0 0,4-4 111 0 0,-2 1-1 0 0,1-2 0 0 0,12-17 0 0 0,-9 9-46 0 0,0-2 1 0 0,18-41-1 0 0,13-49 89 0 0,-7 14 203 0 0,-31 80-180 0 0,-2 1 0 0 0,5-25 0 0 0,-5 23 379 0 0,11-35 0 0 0,-8 27 512 0 0,-8 26-368 0 0,-1 4-683 0 0,0 1 0 0 0,0-1 0 0 0,1 0 0 0 0,-1 1 0 0 0,0 5 0 0 0,0 1-15 0 0,-1 8-35 0 0,-26 140 0 0 0,-2 45-5 0 0,26-163 0 0 0,2-22 104 0 0,1-1-1 0 0,1 19 0 0 0,6-1-1909 0 0,-5-30 283 0 0,1-1 0 0 0,0 1 0 0 0,0 0-1 0 0,4 7 1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0.5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9 2760 0 0,'0'0'125'0'0,"-1"0"-3"0"0,-1-2 319 0 0,1 1 195 0 0,0 1 0 0 0,0-1 0 0 0,0 0 0 0 0,-1 1 0 0 0,1-1 0 0 0,0 0-1 0 0,0 1 1 0 0,-1 0 0 0 0,1-1 0 0 0,0 1 0 0 0,0 0 0 0 0,-1 0 0 0 0,1-1 0 0 0,0 1 0 0 0,-1 0 0 0 0,1 0 0 0 0,0 1 0 0 0,-1-1 0 0 0,1 0 0 0 0,-2 1 0 0 0,1-1-384 0 0,1 1 0 0 0,-1 0 0 0 0,0 0 0 0 0,1 0 0 0 0,-1 0 0 0 0,1 1 0 0 0,0-1 0 0 0,-1 0 0 0 0,1 1 0 0 0,0-1 0 0 0,-1 1 0 0 0,0 2 0 0 0,-3 3-228 0 0,2 1 0 0 0,-1 0 0 0 0,1 1 0 0 0,-4 14 0 0 0,6-17 19 0 0,-1 0 0 0 0,2 0 0 0 0,-1 1 0 0 0,1-1-1 0 0,0 0 1 0 0,0 0 0 0 0,1 1 0 0 0,-1-1-1 0 0,1 0 1 0 0,1 0 0 0 0,-1 0 0 0 0,1 0 0 0 0,3 7-1 0 0,-4-11 0 0 0,0 1 0 0 0,0-1-1 0 0,0 0 1 0 0,1 0 0 0 0,-1 0-1 0 0,1 0 1 0 0,-1 0 0 0 0,1 0 0 0 0,-1-1-1 0 0,1 1 1 0 0,0 0 0 0 0,0-1-1 0 0,0 1 1 0 0,0-1 0 0 0,0 0-1 0 0,0 0 1 0 0,0 1 0 0 0,0-2 0 0 0,1 1-1 0 0,-1 0 1 0 0,0 0 0 0 0,1-1-1 0 0,-1 1 1 0 0,0-1 0 0 0,1 1-1 0 0,-1-1 1 0 0,1 0 0 0 0,-1 0-1 0 0,1 0 1 0 0,-1-1 0 0 0,0 1 0 0 0,1-1-1 0 0,-1 1 1 0 0,1-1 0 0 0,3-1-1 0 0,-1 0 73 0 0,0-1 0 0 0,0 0 0 0 0,0 0 0 0 0,0 0 0 0 0,0 0 0 0 0,0-1 0 0 0,-1 1 0 0 0,7-8 0 0 0,2-4 246 0 0,13-20 1 0 0,9-10 682 0 0,-35 44-999 0 0,1 1 0 0 0,-1-1 0 0 0,0 1 0 0 0,1-1 0 0 0,-1 1 0 0 0,1-1 0 0 0,-1 1 0 0 0,1 0 0 0 0,-1-1 0 0 0,1 1 0 0 0,-1 0 0 0 0,1-1 0 0 0,-1 1 0 0 0,1 0 0 0 0,-1 0 0 0 0,1-1 0 0 0,0 1 0 0 0,-1 0 0 0 0,1 0 0 0 0,-1 0 0 0 0,2 0 0 0 0,-2 0-25 0 0,1 1 0 0 0,-1-1 0 0 0,1 0 0 0 0,-1 1 0 0 0,0-1 0 0 0,1 1 0 0 0,-1-1 0 0 0,0 1 0 0 0,1-1 0 0 0,-1 1 0 0 0,0 0 0 0 0,0-1 0 0 0,1 1 0 0 0,-1-1 0 0 0,0 1 0 0 0,0-1 0 0 0,0 1 0 0 0,0 0 0 0 0,0-1-1 0 0,0 1 1 0 0,0 0 0 0 0,0-1 0 0 0,0 1 0 0 0,0 0 0 0 0,-7 82 315 0 0,3-46-248 0 0,3-30-174 0 0,1 0 1 0 0,1 1-1 0 0,-1-1 0 0 0,1 0 0 0 0,2 10 0 0 0,-2-12-7 0 0,1-1 0 0 0,-1 0 1 0 0,0 0-1 0 0,1 1 0 0 0,0-1 0 0 0,0-1 0 0 0,0 1 0 0 0,1 0 0 0 0,4 6 0 0 0,-6-9-70 0 0,0-1 0 0 0,-1 1 0 0 0,1-1 0 0 0,0 1 0 0 0,-1-1 0 0 0,1 1-1 0 0,0-1 1 0 0,0 1 0 0 0,0-1 0 0 0,-1 0 0 0 0,1 0 0 0 0,0 1 0 0 0,0-1 0 0 0,0 0-1 0 0,0 0 1 0 0,0 0 0 0 0,-1 0 0 0 0,1 0 0 0 0,0 0 0 0 0,0 0 0 0 0,0 0 0 0 0,0 0 0 0 0,0-1-1 0 0,0 1 1 0 0,-1 0 0 0 0,3-1 0 0 0,-1 0-373 0 0,1-1 1 0 0,-1 1-1 0 0,1-1 0 0 0,-1 1 0 0 0,0-1 1 0 0,4-3-1 0 0,3-8-1747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0.9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99 201 3224 0 0,'-3'12'2709'0'0,"-7"14"5837"0"0,3-11-6797 0 0,-20 77 1571 0 0,-5 11-2039 0 0,13-34 281 0 0,18-68-899 0 0,3-2-588 0 0,0 0 1 0 0,-1-1-1 0 0,1 1 0 0 0,-1-1 0 0 0,0 1 1 0 0,1-1-1 0 0,-1 0 0 0 0,0 0 1 0 0,2-3-1 0 0,-1 2 19 0 0,5-10 65 0 0,0 0 0 0 0,0-1 0 0 0,-1 1 0 0 0,5-21 1 0 0,10-20 96 0 0,-4 18-42 0 0,2 1 0 0 0,33-45 0 0 0,57-56 1334 0 0,-105 131-1496 0 0,30-32 532 0 0,-30 34-496 0 0,-1 0 0 0 0,1 0 0 0 0,0 0 0 0 0,0 0 0 0 0,1 1 0 0 0,-1-1 0 0 0,9-2 0 0 0,-12 5-84 0 0,0-1 0 0 0,-1 1 0 0 0,1 0 0 0 0,0 0 0 0 0,-1 0 1 0 0,1 0-1 0 0,0-1 0 0 0,-1 1 0 0 0,1 0 0 0 0,0 0 0 0 0,0 0 0 0 0,-1 0 0 0 0,1 1 0 0 0,0-1 0 0 0,-1 0 0 0 0,1 0 0 0 0,0 0 0 0 0,-1 1 0 0 0,1-1 0 0 0,0 0 1 0 0,-1 0-1 0 0,1 1 0 0 0,0-1 0 0 0,-1 1 0 0 0,2 0 0 0 0,-2 0 2 0 0,1 0 1 0 0,0 0-1 0 0,-1 0 1 0 0,1 0-1 0 0,-1 0 0 0 0,1 0 1 0 0,-1 1-1 0 0,0-1 1 0 0,1 0-1 0 0,-1 0 1 0 0,0 1-1 0 0,0-1 1 0 0,0 2-1 0 0,0 3 17 0 0,0 0 0 0 0,-1 1 1 0 0,1-1-1 0 0,-4 9 0 0 0,-1 6-173 0 0,-2 0-1 0 0,0-1 1 0 0,-1 0-1 0 0,-1-1 1 0 0,-1 1-1 0 0,-1-2 1 0 0,-24 33-1 0 0,34-50 6 0 0,1-1-1 0 0,-1 1 1 0 0,1 0 0 0 0,-1-1-1 0 0,1 1 1 0 0,-1-1 0 0 0,0 1-1 0 0,1-1 1 0 0,-1 1 0 0 0,0-1-1 0 0,1 1 1 0 0,-1-1-1 0 0,0 0 1 0 0,1 1 0 0 0,-1-1-1 0 0,0 0 1 0 0,0 0 0 0 0,0 0-1 0 0,1 0 1 0 0,-1 1 0 0 0,0-1-1 0 0,0 0 1 0 0,0 0 0 0 0,1 0-1 0 0,-1-1 1 0 0,0 1-1 0 0,0 0 1 0 0,0 0 0 0 0,1 0-1 0 0,-1-1 1 0 0,0 1 0 0 0,0 0-1 0 0,1 0 1 0 0,-1-1 0 0 0,0 1-1 0 0,1-1 1 0 0,-1 1 0 0 0,0-1-1 0 0,1 1 1 0 0,-1-1-1 0 0,1 1 1 0 0,-1-1 0 0 0,1 0-1 0 0,-2 0 1 0 0,-3-10-1738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1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3680 0 0,'14'-17'-828'0'0,"-10"11"2497"0"0,0 1 1 0 0,1-1 0 0 0,0 1-1 0 0,0 0 1 0 0,0 0-1 0 0,1 0 1 0 0,-1 1-1 0 0,1-1 1 0 0,10-4-1 0 0,-15 9-1556 0 0,0-1 0 0 0,-1 1-1 0 0,1 0 1 0 0,0 0 0 0 0,0-1-1 0 0,0 1 1 0 0,-1 0 0 0 0,1 0-1 0 0,0 0 1 0 0,0 0 0 0 0,0 0-1 0 0,-1 0 1 0 0,1 0 0 0 0,0 1-1 0 0,0-1 1 0 0,0 0 0 0 0,-1 0-1 0 0,1 1 1 0 0,0-1 0 0 0,0 0-1 0 0,-1 1 1 0 0,1-1 0 0 0,0 1-1 0 0,0-1 1 0 0,-1 1 0 0 0,1-1-1 0 0,-1 1 1 0 0,1-1 0 0 0,-1 1-1 0 0,1-1 1 0 0,-1 1-1 0 0,1 0 1 0 0,-1 0 0 0 0,1-1-1 0 0,-1 1 1 0 0,0 0 0 0 0,1 0-1 0 0,-1-1 1 0 0,1 2 0 0 0,0 3 145 0 0,0-1-1 0 0,0 1 1 0 0,0-1 0 0 0,0 1 0 0 0,-1 8 0 0 0,-2 54 966 0 0,-13 87 1 0 0,-7-18-1008 0 0,9-44 64 0 0,12-81-356 0 0,1 1 1 0 0,0-1-1 0 0,0 1 1 0 0,2-1-1 0 0,-1 0 0 0 0,5 13 1 0 0,-6-22-84 0 0,1 0-1 0 0,-1-1 1 0 0,1 1 0 0 0,0 0 0 0 0,0 0 0 0 0,0-1-1 0 0,0 1 1 0 0,0-1 0 0 0,0 1 0 0 0,0-1 0 0 0,0 1-1 0 0,1-1 1 0 0,-1 0 0 0 0,0 0 0 0 0,1 0 0 0 0,-1 1-1 0 0,3 0 1 0 0,-2-1-153 0 0,-1-1-1 0 0,1 1 0 0 0,0-1 1 0 0,-1 0-1 0 0,1 1 0 0 0,-1-1 1 0 0,1 0-1 0 0,0 0 0 0 0,-1 0 1 0 0,1 0-1 0 0,-1 0 0 0 0,1-1 0 0 0,0 1 1 0 0,-1 0-1 0 0,1-1 0 0 0,-1 1 1 0 0,1-1-1 0 0,-1 1 0 0 0,4-3 1 0 0,6-4-6778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1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0 132 3224 0 0,'1'-1'13684'0'0,"7"-4"-12325"0"0,25-17 3453 0 0,-26 16-4330 0 0,0 0-1 0 0,0 0 0 0 0,-1-1 1 0 0,9-10-1 0 0,19-34 636 0 0,-33 42-1026 0 0,-1 8 54 0 0,-4 1-60 0 0,3 0-74 0 0,-1-1 1 0 0,1 1-1 0 0,-1 0 0 0 0,1 0 0 0 0,-1 0 1 0 0,1 0-1 0 0,0 0 0 0 0,-1 0 0 0 0,1 1 1 0 0,-1-1-1 0 0,1 0 0 0 0,0 1 0 0 0,-1-1 1 0 0,1 1-1 0 0,0 0 0 0 0,-1-1 0 0 0,1 1 1 0 0,0 0-1 0 0,0-1 0 0 0,0 1 0 0 0,0 0 1 0 0,0 0-1 0 0,0 0 0 0 0,0 0 0 0 0,0 0 1 0 0,0 1-1 0 0,-1 1 0 0 0,1-2-8 0 0,-4 9 131 0 0,0 2 0 0 0,-6 19-1 0 0,10-26-114 0 0,1-1-1 0 0,-1 1 1 0 0,1-1-1 0 0,-1 1 1 0 0,1-1 0 0 0,1 1-1 0 0,-1 0 1 0 0,1-1-1 0 0,-1 1 1 0 0,4 7-1 0 0,-2-5-13 0 0,0 0 0 0 0,1 0 0 0 0,0-1 0 0 0,7 13 0 0 0,-9-17-7 0 0,1 0-1 0 0,0 0 1 0 0,-1 0 0 0 0,1 0 0 0 0,0 0-1 0 0,0 0 1 0 0,1-1 0 0 0,-1 1 0 0 0,0-1-1 0 0,0 1 1 0 0,1-1 0 0 0,-1 0-1 0 0,1 0 1 0 0,-1 0 0 0 0,1 0 0 0 0,-1 0-1 0 0,4 0 1 0 0,-1 0-330 0 0,1-1 0 0 0,-1 1 0 0 0,1-1 0 0 0,0 0 0 0 0,-1 0-1 0 0,1-1 1 0 0,0 0 0 0 0,10-2 0 0 0,-11 1-289 0 0,-1 0 0 0 0,1 0 0 0 0,-1 0 0 0 0,1-1 0 0 0,-1 0 0 0 0,0 1-1 0 0,0-1 1 0 0,0-1 0 0 0,0 1 0 0 0,4-6 0 0 0,-2 2-805 0 0,0 1 0 0 0,0-2 0 0 0,-1 1 0 0 0,0-1 0 0 0,-1 0 0 0 0,7-14 0 0 0,-5 5-54 0 0,10-20 10284 0 0,-13 37-7495 0 0,1 0 0 0 0,0 0 0 0 0,-1 1 1 0 0,1 0-1 0 0,4 1 0 0 0,15 9 1523 0 0,-13-4-2826 0 0,0 1 1 0 0,11 10-1 0 0,-11-8 615 0 0,-3-3-576 0 0,-1-1 0 0 0,-1 1 0 0 0,1 1 0 0 0,7 13 0 0 0,-8-12-312 0 0,0-1 0 0 0,1 0 0 0 0,9 10 1 0 0,-6-15-1204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12.1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296 0 2304 0 0,'0'0'101'0'0,"-3"0"22"0"0,0 1 684 0 0,0-1-1 0 0,0 0 1 0 0,0 1 0 0 0,0 0-1 0 0,0 0 1 0 0,0-1 0 0 0,0 2 0 0 0,0-1-1 0 0,0 0 1 0 0,1 1 0 0 0,-1-1-1 0 0,0 1 1 0 0,-2 2 0 0 0,-5 5 2231 0 0,1-1 1 0 0,-9 12-1 0 0,3-3-4100 0 0,-17 15 1304 0 0,2 1-1 0 0,-37 56 0 0 0,7 19-3042 0 0,52-90 1754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44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7 2304 0 0,'0'0'10526'0'0,"24"0"-5069"0"0,-23 0-5228 0 0,0 0-1 0 0,0 0 0 0 0,0 0 0 0 0,0 0 0 0 0,0 0 0 0 0,0-1 0 0 0,0 1 0 0 0,0 0 0 0 0,0-1 1 0 0,-1 1-1 0 0,1 0 0 0 0,0-1 0 0 0,2-1 162 0 0,-3 2-350 0 0,0 0 1 0 0,0 0-1 0 0,0 0 1 0 0,0 0-1 0 0,0 0 1 0 0,0 0-1 0 0,0 0 1 0 0,0 0-1 0 0,0 0 0 0 0,0 0 1 0 0,0 0-1 0 0,0 0 1 0 0,0 0-1 0 0,0-1 1 0 0,0 1-1 0 0,0 0 1 0 0,0 0-1 0 0,0 0 1 0 0,0 0-1 0 0,0-1 608 0 0,-1 1-608 0 0,1 0 1 0 0,0 0-1 0 0,0 0 1 0 0,0 0-1 0 0,0 0 0 0 0,0 0 1 0 0,0 0-1 0 0,0 0 1 0 0,0 0-1 0 0,0 0 1 0 0,0 0-1 0 0,0 0 1 0 0,0 0-1 0 0,0 0 1 0 0,0 0-1 0 0,0 0 1 0 0,0 0-1 0 0,-1 0 1 0 0,1 0-1 0 0,0 0 0 0 0,0 0 1 0 0,0 0-1 0 0,0 0 1 0 0,0 0-1 0 0,-12 2 112 0 0,-3 3-36 0 0,0 1 0 0 0,0 1-1 0 0,1 0 1 0 0,0 1-1 0 0,-21 15 1 0 0,-12 6 150 0 0,27-17-45 0 0,0 1 0 0 0,1 0 0 0 0,1 2-1 0 0,0 0 1 0 0,-24 26 0 0 0,34-32-66 0 0,0 1-1 0 0,1-1 1 0 0,0 1 0 0 0,1 0 0 0 0,0 1-1 0 0,1 0 1 0 0,0 0 0 0 0,0 0-1 0 0,1 0 1 0 0,0 1 0 0 0,1-1-1 0 0,-2 20 1 0 0,5-26-98 0 0,0-1 1 0 0,0 1-1 0 0,1 0 0 0 0,-1-1 1 0 0,1 1-1 0 0,0-1 0 0 0,0 1 1 0 0,1-1-1 0 0,0 1 0 0 0,-1-1 1 0 0,1 0-1 0 0,1 1 0 0 0,-1-1 1 0 0,0 0-1 0 0,1-1 0 0 0,0 1 0 0 0,0 0 1 0 0,0-1-1 0 0,1 0 0 0 0,-1 1 1 0 0,1-1-1 0 0,6 4 0 0 0,-1-2 14 0 0,-1 1-1 0 0,1-2 1 0 0,0 1-1 0 0,1-1 1 0 0,-1-1-1 0 0,1 0 0 0 0,0 0 1 0 0,-1-1-1 0 0,17 2 1 0 0,1-2 41 0 0,0-1-1 0 0,29-3 1 0 0,-41 1-185 0 0,-1-1-1 0 0,1-1 1 0 0,-1 0-1 0 0,0-1 1 0 0,21-8-1 0 0,-21 5-434 0 0,5-1-2265 0 0,26-16 0 0 0,-36 18 1254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44.8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3 16328 0 0,'0'0'1475'0'0,"-14"-2"-320"0"0,8 2-553 0 0,1 1-1 0 0,0 0 1 0 0,-1 0-1 0 0,1 0 1 0 0,0 1-1 0 0,-1 0 1 0 0,1 0-1 0 0,0 0 1 0 0,0 1 0 0 0,-7 5-1 0 0,-4 3 415 0 0,-24 22 0 0 0,36-29-850 0 0,0 0 0 0 0,0 0 0 0 0,0 1 0 0 0,1-1 0 0 0,-1 1 0 0 0,1 0 0 0 0,-4 10 0 0 0,6-14 145 0 0,15 9 9 0 0,-1-7-211 0 0,-1 0 1 0 0,1 0-1 0 0,0-1 0 0 0,-1-1 1 0 0,1 0-1 0 0,14-1 0 0 0,-14-1 61 0 0,0 2 0 0 0,0-1-1 0 0,0 2 1 0 0,-1 0 0 0 0,1 0-1 0 0,13 5 1 0 0,-23-6-159 0 0,-1 0-1 0 0,1 0 1 0 0,-1 1 0 0 0,0-1 0 0 0,0 0-1 0 0,0 1 1 0 0,0 0 0 0 0,0 0 0 0 0,0-1-1 0 0,0 1 1 0 0,0 0 0 0 0,-1 0 0 0 0,1 1-1 0 0,-1-1 1 0 0,1 0 0 0 0,-1 1-1 0 0,0-1 1 0 0,0 0 0 0 0,0 1 0 0 0,0-1-1 0 0,0 1 1 0 0,-1-1 0 0 0,1 1 0 0 0,-1 0-1 0 0,0-1 1 0 0,0 1 0 0 0,0 0-1 0 0,0 4 1 0 0,-1 4 22 0 0,-1 1-1 0 0,0-1 1 0 0,-1 0 0 0 0,0 0-1 0 0,-6 15 1 0 0,6-19-129 0 0,-1 1 1 0 0,1-2-1 0 0,-2 1 0 0 0,1 0 1 0 0,-1-1-1 0 0,0 0 1 0 0,0 0-1 0 0,-1 0 0 0 0,1-1 1 0 0,-1 0-1 0 0,-1 0 1 0 0,1 0-1 0 0,-1-1 1 0 0,1 0-1 0 0,-15 7 0 0 0,0-8-1436 0 0,20-3 1343 0 0,0 0-1 0 0,1 0 0 0 0,-1 0 1 0 0,0 0-1 0 0,0 0 1 0 0,0 0-1 0 0,1 0 0 0 0,-1 0 1 0 0,0 0-1 0 0,0 0 1 0 0,0-1-1 0 0,1 1 0 0 0,-1 0 1 0 0,0 0-1 0 0,0-1 0 0 0,1 1 1 0 0,-1-1-1 0 0,0 1 1 0 0,1-1-1 0 0,-1 1 0 0 0,0-1 1 0 0,0 0-1 0 0,0-3-2270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4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173 6 15288 0 0,'0'0'348'0'0,"-11"-3"969"0"0,5 2-988 0 0,1 0-1 0 0,0 1 1 0 0,-1-1 0 0 0,1 1-1 0 0,-1 0 1 0 0,1 1 0 0 0,-1-1-1 0 0,1 1 1 0 0,0 0 0 0 0,0 1 0 0 0,-1-1-1 0 0,1 1 1 0 0,0 0 0 0 0,0 1-1 0 0,1-1 1 0 0,-10 6 0 0 0,9-4-264 0 0,0 0 0 0 0,0-1 0 0 0,1 2 1 0 0,-1-1-1 0 0,1 0 0 0 0,0 1 0 0 0,0 0 1 0 0,0 0-1 0 0,1 0 0 0 0,0 0 0 0 0,0 1 1 0 0,0-1-1 0 0,1 1 0 0 0,-4 11 0 0 0,5-12-65 0 0,0 0 0 0 0,0 0 0 0 0,1 1 0 0 0,-1-1 0 0 0,1 1 0 0 0,1-1 0 0 0,-1 0 0 0 0,1 1 0 0 0,2 8 0 0 0,2-9 0 0 0,-3-4-1 0 0,1 0 0 0 0,-1 0 0 0 0,0-1 0 0 0,0 1 0 0 0,0-1-1 0 0,1 1 1 0 0,-1-1 0 0 0,0 0 0 0 0,1 0 0 0 0,-1 0 0 0 0,0 0 0 0 0,0 0-1 0 0,1-1 1 0 0,-1 1 0 0 0,0 0 0 0 0,0-1 0 0 0,1 0 0 0 0,-1 0 0 0 0,0 0-1 0 0,0 0 1 0 0,0 0 0 0 0,4-2 0 0 0,2-4 72 0 0,1 0 0 0 0,-1 0 0 0 0,13-14 0 0 0,-4 3 559 0 0,-13 13-456 0 0,0 1-1 0 0,0-1 1 0 0,-1 0-1 0 0,5-9 1 0 0,12-15 102 0 0,-20 28-237 0 0,1 1 0 0 0,-1-1-1 0 0,1 1 1 0 0,-1-1 0 0 0,1 1 0 0 0,-1 0-1 0 0,1-1 1 0 0,-1 1 0 0 0,1-1 0 0 0,-1 1-1 0 0,1 0 1 0 0,0 0 0 0 0,-1-1 0 0 0,1 1-1 0 0,0 0 1 0 0,-1 0 0 0 0,1 0 0 0 0,0 0-1 0 0,-1 0 1 0 0,1 0 0 0 0,0 0-1 0 0,-1 0 1 0 0,1 0 0 0 0,0 0 0 0 0,-1 0-1 0 0,1 0 1 0 0,0 0 0 0 0,-1 0 0 0 0,1 1-1 0 0,-1-1 1 0 0,1 0 0 0 0,0 1 0 0 0,-1-1-1 0 0,1 0 1 0 0,-1 1 0 0 0,1-1 0 0 0,-1 0-1 0 0,1 1 1 0 0,-1-1 0 0 0,1 1 0 0 0,-1-1-1 0 0,1 1 1 0 0,-1 0 0 0 0,0-1-1 0 0,1 1 1 0 0,-1-1 0 0 0,1 2 0 0 0,1 2-32 0 0,1 1 0 0 0,-1-1 0 0 0,0 1 0 0 0,0-1 0 0 0,1 8-1 0 0,1 7 28 0 0,-1 0-1 0 0,-1 0 0 0 0,-1 0 0 0 0,0 0 0 0 0,-2 0 0 0 0,0 0 0 0 0,-1 0 0 0 0,-1 0 0 0 0,-1 0 0 0 0,0 0 1 0 0,-2-1-1 0 0,0 0 0 0 0,-1 0 0 0 0,0 0 0 0 0,-2-1 0 0 0,-19 29 0 0 0,24-40-292 0 0,-39 47 1040 0 0,39-49-847 0 0,-1 1 0 0 0,1-1 0 0 0,-1-1 0 0 0,1 1 0 0 0,-1-1 0 0 0,0 1 0 0 0,-1-1 1 0 0,1-1-1 0 0,-7 3 0 0 0,12-4-28 0 0,0-1 0 0 0,-1 0 0 0 0,1 0 0 0 0,-1 0 0 0 0,1 1 0 0 0,-1-1 0 0 0,1 0 1 0 0,-1 0-1 0 0,1 0 0 0 0,0 0 0 0 0,-1 0 0 0 0,1 0 0 0 0,-1 0 0 0 0,1 0 0 0 0,-1 0 0 0 0,1 0 0 0 0,-1 0 0 0 0,1 0 1 0 0,0 0-1 0 0,-1-1 0 0 0,1 1 0 0 0,-1 0 0 0 0,1 0 0 0 0,-1 0 0 0 0,1-1 0 0 0,0 1 0 0 0,-1 0 0 0 0,1 0 0 0 0,0-1 1 0 0,-1 1-1 0 0,1 0 0 0 0,0-1 0 0 0,-1 1 0 0 0,1 0 0 0 0,0-1 0 0 0,0 1 0 0 0,-1-1 0 0 0,1 1 0 0 0,0 0 0 0 0,0-1 1 0 0,0 1-1 0 0,-1-1 0 0 0,1 1 0 0 0,0-1 0 0 0,0 0 0 0 0,0-6-2361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45.2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2760 0 0,'0'0'18750'0'0,"9"10"-14897"0"0,-4 8-2968 0 0,-1 0 0 0 0,0 0-1 0 0,2 34 1 0 0,-5 58-226 0 0,1 4-496 0 0,-1-91-167 0 0,-2-18-105 0 0,1 0 1 0 0,0 0-1 0 0,0-1 0 0 0,1 1 0 0 0,-1 0 0 0 0,1 0 0 0 0,0-1 0 0 0,1 1 0 0 0,-1 0 1 0 0,1-1-1 0 0,2 6 0 0 0,-3-9-58 0 0,-1-1-1 0 0,1 1 1 0 0,-1-1 0 0 0,1 1-1 0 0,-1-1 1 0 0,1 1 0 0 0,0-1 0 0 0,-1 1-1 0 0,1-1 1 0 0,0 1 0 0 0,-1-1 0 0 0,1 0-1 0 0,0 1 1 0 0,0-1 0 0 0,-1 0 0 0 0,1 0-1 0 0,0 0 1 0 0,0 0 0 0 0,-1 1-1 0 0,1-1 1 0 0,0 0 0 0 0,0 0 0 0 0,0-1-1 0 0,-1 1 1 0 0,1 0 0 0 0,0 0 0 0 0,0 0-1 0 0,-1 0 1 0 0,1-1 0 0 0,0 1-1 0 0,0 0 1 0 0,1-1 0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45.5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0 8288 0 0,'-10'1'12768'0'0,"4"5"-7642"0"0,-2 15-2295 0 0,1 22-3201 0 0,4 21 756 0 0,6 102 0 0 0,6-68-9706 0 0,-7-84 665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46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 9872 0 0,'0'0'15530'0'0,"1"0"-15381"0"0,2-2 118 0 0,0 1-1 0 0,0-1 1 0 0,0 1 0 0 0,0 0-1 0 0,1 0 1 0 0,-1 1-1 0 0,5-1 1 0 0,-4 0-328 0 0,44-8 1526 0 0,-23 3-906 0 0,13-3-461 0 0,13-3 127 0 0,-46 12-211 0 0,1-1-1 0 0,-1 1 1 0 0,0 0 0 0 0,0 0 0 0 0,0 0 0 0 0,0 1 0 0 0,0 0 0 0 0,5 1 0 0 0,8 11 39 0 0,-17-11-50 0 0,0 0 0 0 0,0-1 0 0 0,-1 1 0 0 0,1 0 0 0 0,0 0-1 0 0,-1 0 1 0 0,1 0 0 0 0,-1 0 0 0 0,1 0 0 0 0,-1 0-1 0 0,0 0 1 0 0,0-1 0 0 0,0 1 0 0 0,0 0 0 0 0,0 0 0 0 0,0 0-1 0 0,-1 0 1 0 0,0 4 0 0 0,-1 2 8 0 0,-1 1-1 0 0,-6 15 1 0 0,-2-3-33 0 0,-1-1 1 0 0,-1 0 0 0 0,-1-1-1 0 0,-1-1 1 0 0,0 0 0 0 0,-1-1-1 0 0,-20 16 1 0 0,-9 7-307 0 0,22-15 328 0 0,23-23 0 0 0,5-2 0 0 0,5-2 0 0 0,146-53 2054 0 0,-51 21-6360 0 0,-79 28-272 0 0,-12 1-3927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46.8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98 20327 0 0,'-12'0'2212'0'0,"10"-3"-206"0"0,13-9 182 0 0,-5 4-1467 0 0,1 3-511 0 0,1 1 0 0 0,0-1 0 0 0,0 1 0 0 0,1 0-1 0 0,-1 1 1 0 0,1 0 0 0 0,-1 1 0 0 0,10-2 0 0 0,2-2 54 0 0,99-26 109 0 0,-90 30-11 0 0,-28 2-358 0 0,-1 0-1 0 0,0 0 1 0 0,1 0 0 0 0,-1 1 0 0 0,1-1 0 0 0,-1 0 0 0 0,0 1 0 0 0,1-1 0 0 0,-1 0 0 0 0,0 0-1 0 0,0 1 1 0 0,1-1 0 0 0,-1 0 0 0 0,0 1 0 0 0,0-1 0 0 0,1 1 0 0 0,-1-1 0 0 0,0 0-1 0 0,0 1 1 0 0,0-1 0 0 0,0 1 0 0 0,0-1 0 0 0,1 1 0 0 0,-1-1 0 0 0,0 0 0 0 0,0 1-1 0 0,0-1 1 0 0,0 1 0 0 0,0-1 0 0 0,-1 1 0 0 0,-3 14 13 0 0,2-9-17 0 0,-3 11 0 0 0,0-1 0 0 0,-1 0 0 0 0,-1-1 0 0 0,-1 1 0 0 0,-9 14 0 0 0,16-28 0 0 0,-52 83 0 0 0,46-74 0 0 0,0-1 0 0 0,-1-1 0 0 0,0 0 0 0 0,-15 15 0 0 0,-5 4 0 0 0,22-21 0 0 0,31-7 216 0 0,65-16 219 0 0,-17 2-371 0 0,62-9-644 0 0,-112 19-490 0 0,-7 0-1602 0 0,-4 2-3921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49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 2760 0 0,'0'0'2109'0'0,"26"-1"15260"0"0,-26 1-17169 0 0,-3 8 3007 0 0,-12 15 1419 0 0,28-40-4039 0 0,7-7-383 0 0,-20 23 284 0 0,7 13-9367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4:49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 17071 0 0,'0'0'5050'0'0,"7"-13"427"0"0,-3 11-4020 0 0,-4 3-1014 0 0,1 0-399 0 0,0 0 1 0 0,-1 0 0 0 0,1 0-1 0 0,-1 0 1 0 0,1 1 0 0 0,-1-1-1 0 0,0 0 1 0 0,1 0-1 0 0,-1 1 1 0 0,0-1 0 0 0,0 0-1 0 0,0 0 1 0 0,0 1 0 0 0,0-1-1 0 0,0 0 1 0 0,0 0-1 0 0,0 1 1 0 0,-1 0 0 0 0,0 5 1592 0 0,2-7-1601 0 0,0-1 1 0 0,0 1-1 0 0,0-1 1 0 0,0 0-1 0 0,0 1 1 0 0,0-1-1 0 0,-1 0 1 0 0,1 0-1 0 0,0 0 0 0 0,0 0 1 0 0,-1 1-1 0 0,1-1 1 0 0,0 0-1 0 0,0-2 1 0 0,0 2-7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1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37 173 3224 0 0,'0'0'516'0'0,"-8"-5"4826"0"0,-20-13 5941 0 0,28 18-11108 0 0,0-1 1 0 0,1 0-1 0 0,-1 0 1 0 0,0 1-1 0 0,1-1 1 0 0,-1 0-1 0 0,0 0 1 0 0,1 1-1 0 0,-1-1 1 0 0,1 1-1 0 0,-1-1 1 0 0,1 0-1 0 0,-1 1 1 0 0,1-1-1 0 0,0 1 1 0 0,-1-1-1 0 0,1 1 1 0 0,0-1-1 0 0,-1 1 1 0 0,1 0-1 0 0,0-1 1 0 0,1 1-1 0 0,21-9 1181 0 0,-14 7-862 0 0,0-1-34 0 0,1 0 1 0 0,12-1-1 0 0,13-3 282 0 0,-7-1-245 0 0,3 0-37 0 0,33-14 0 0 0,64-22-151 0 0,-105 37-792 0 0,0 1 1 0 0,0 1-1 0 0,1 2 0 0 0,31-3 0 0 0,-45 7-282 0 0,0 1-4817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2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6912 0 0,'0'0'12311'0'0,"-1"6"-10289"0"0,-8 20-197 0 0,-11 52 0 0 0,2-8-555 0 0,-28 102-615 0 0,25-94-590 0 0,15-56-139 0 0,-5 17-485 0 0,8-15-2715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2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12 14112 0 0,'0'0'2234'0'0,"12"-12"4323"0"0,-11 13-6511 0 0,1 0-1 0 0,-1 0 1 0 0,0 1-1 0 0,1-1 1 0 0,-1 0 0 0 0,0 1-1 0 0,0-1 1 0 0,0 0-1 0 0,0 1 1 0 0,0 0-1 0 0,-1-1 1 0 0,1 1-1 0 0,0-1 1 0 0,-1 1-1 0 0,1 0 1 0 0,-1-1-1 0 0,1 1 1 0 0,-1 0 0 0 0,0 0-1 0 0,0-1 1 0 0,0 1-1 0 0,0 3 1 0 0,0 7 387 0 0,-3 24 0 0 0,2-35-399 0 0,-29 177 178 0 0,23-134-212 0 0,-5 40 0 0 0,11-70 0 0 0,0 0 0 0 0,1-1 0 0 0,4 28 0 0 0,-4-38 17 0 0,1 1 1 0 0,-1 0-1 0 0,1 0 0 0 0,0-1 0 0 0,0 1 1 0 0,1-1-1 0 0,-1 1 0 0 0,1-1 0 0 0,0 1 1 0 0,0-1-1 0 0,0 0 0 0 0,4 4 0 0 0,-6-6-5 0 0,1-1-1 0 0,-1 0 0 0 0,1 0 0 0 0,0 1 1 0 0,-1-1-1 0 0,1 0 0 0 0,-1 0 1 0 0,1 0-1 0 0,-1 0 0 0 0,1 0 1 0 0,0 0-1 0 0,-1 0 0 0 0,1 0 1 0 0,-1 0-1 0 0,1 0 0 0 0,0 0 0 0 0,-1 0 1 0 0,1-1-1 0 0,-1 1 0 0 0,1 0 1 0 0,-1 0-1 0 0,1 0 0 0 0,-1-1 1 0 0,1 1-1 0 0,-1 0 0 0 0,1-1 1 0 0,13-9 282 0 0,-5-1-74 0 0,0 1 0 0 0,-1-1 0 0 0,0 0 0 0 0,-1 0 1 0 0,9-19-1 0 0,6-9 415 0 0,-18 33-452 0 0,0-1-1 0 0,1 1 1 0 0,0-1-1 0 0,0 1 1 0 0,0 0-1 0 0,1 1 1 0 0,10-8-1 0 0,-15 13-169 0 0,0 0 0 0 0,0 0-1 0 0,0 0 1 0 0,0 0 0 0 0,0 1-1 0 0,0-1 1 0 0,0 0 0 0 0,0 1-1 0 0,0-1 1 0 0,0 1 0 0 0,-1-1 0 0 0,1 1-1 0 0,0 0 1 0 0,0-1 0 0 0,0 1-1 0 0,-1 0 1 0 0,1-1 0 0 0,1 3-1 0 0,0 0 1 0 0,0 1 0 0 0,-1 0-1 0 0,1 0 1 0 0,-1-1 0 0 0,1 1-1 0 0,-1 0 1 0 0,-1 0-1 0 0,1 1 1 0 0,0-1 0 0 0,-1 5-1 0 0,-3 48 66 0 0,1-18-93 0 0,2-29-344 0 0,1 28-410 0 0,-1-36 528 0 0,1 0 0 0 0,-1 0 0 0 0,0 0 0 0 0,1 0 0 0 0,-1 0 0 0 0,1-1 0 0 0,0 1 0 0 0,0 0 0 0 0,0 0 0 0 0,0-1 0 0 0,0 1 0 0 0,0 0 0 0 0,0-1 0 0 0,0 1 0 0 0,1-1 0 0 0,1 2 0 0 0,5 0-1465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2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96 255 20327 0 0,'0'0'928'0'0,"-11"12"352"0"0,-39 96 280 0 0,44-92-1472 0 0,-1 1-168 0 0,2-1 0 0 0,0 1 0 0 0,1 1 0 0 0,-3 26 0 0 0,9-9-1106 0 0,-2-22 84 0 0</inkml:trace>
  <inkml:trace contextRef="#ctx0" brushRef="#br0" timeOffset="1">197 40 16583 0 0,'-5'-9'736'0'0,"2"3"152"0"0,1-2-712 0 0,-2 1-176 0 0,-1-3 5992 0 0,-1 18-6248 0 0,3-1-1256 0 0,1 3-280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5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16991 0 0,'0'0'1536'0'0,"14"-3"-1138"0"0,3-8 703 0 0,1-1 1 0 0,-2-1-1 0 0,30-28 1 0 0,-11 8 6 0 0,-29 28-967 0 0,1-1 0 0 0,-1 0 0 0 0,0-1 0 0 0,-1 0 0 0 0,1 0 0 0 0,-1 0 0 0 0,7-15 0 0 0,-9 16-141 0 0,2 0 31 0 0,-19 8 514 0 0,8 1-460 0 0,0 0 1 0 0,1 1-1 0 0,0 0 0 0 0,-1-1 0 0 0,1 1 1 0 0,1 1-1 0 0,-1-1 0 0 0,1 1 0 0 0,-1 0 1 0 0,1 0-1 0 0,1 0 0 0 0,-1 1 0 0 0,1-1 0 0 0,0 1 1 0 0,0 0-1 0 0,1 0 0 0 0,-1 0 0 0 0,1 0 1 0 0,1 0-1 0 0,-2 9 0 0 0,1-8-29 0 0,1 0-1 0 0,1 0 1 0 0,-1 0-1 0 0,1 0 1 0 0,0 0-1 0 0,1 0 1 0 0,0 0-1 0 0,0 0 1 0 0,0 0 0 0 0,1 0-1 0 0,0 0 1 0 0,1-1-1 0 0,-1 1 1 0 0,1-1-1 0 0,0 1 1 0 0,1-1-1 0 0,0 0 1 0 0,5 7-1 0 0,-5-9-54 0 0,0-1-1 0 0,-1 0 0 0 0,1 0 1 0 0,1 0-1 0 0,-1 0 0 0 0,0-1 1 0 0,1 1-1 0 0,-1-1 1 0 0,1 0-1 0 0,0 0 0 0 0,0-1 1 0 0,0 0-1 0 0,0 1 0 0 0,0-2 1 0 0,0 1-1 0 0,5 0 0 0 0,0-1-351 0 0,-1 0 0 0 0,1 0 0 0 0,-1-1-1 0 0,1-1 1 0 0,-1 1 0 0 0,1-2 0 0 0,12-4 0 0 0,-7 1-1355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3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0 278 6448 0 0,'0'0'585'0'0,"9"6"-489"0"0,-6-5 2412 0 0,13-4 4405 0 0,-14 3-6402 0 0,0-1 0 0 0,0 1 0 0 0,0-1 0 0 0,1 1 1 0 0,-1-1-1 0 0,0 0 0 0 0,0 0 0 0 0,0 0 0 0 0,0 0 0 0 0,2-1 1 0 0,10-10 308 0 0,0 0 0 0 0,-1 0 1 0 0,-1-1-1 0 0,0-1 0 0 0,-1 0 1 0 0,11-19-1 0 0,-1-7 151 0 0,-5 8-475 0 0,-11 18-358 0 0,-4 12-118 0 0,0-1-1 0 0,0 1 0 0 0,0 0 0 0 0,0 0 1 0 0,0 0-1 0 0,3-4 0 0 0,-4 6-19 0 0,0 0 0 0 0,1 0 0 0 0,-1 0 0 0 0,0 0 0 0 0,0 0 0 0 0,0 0 0 0 0,0 0 0 0 0,0 0 0 0 0,0-1 0 0 0,0 1 0 0 0,0 0 0 0 0,0 0 0 0 0,0 0 0 0 0,0 0 0 0 0,0 0 0 0 0,0 0 0 0 0,1 0 0 0 0,-1 0 0 0 0,0 0 0 0 0,0 0 0 0 0,0 0 0 0 0,0 0 0 0 0,0 0 0 0 0,0 0 0 0 0,0 1 0 0 0,0-1 0 0 0,0 0 0 0 0,0 0 0 0 0,0 0 0 0 0,0 0 0 0 0,1 0 0 0 0,-1 0 0 0 0,0 0 0 0 0,0 0 0 0 0,0 0 0 0 0,0 0 0 0 0,0 0 0 0 0,0 0 0 0 0,0 0 0 0 0,0 0 0 0 0,0 0 0 0 0,0 0 0 0 0,0 0 0 0 0,0 0 0 0 0,0 1 0 0 0,0-1 0 0 0,0 0 0 0 0,0 0 0 0 0,0 0 0 0 0,0 0 0 0 0,0 0 0 0 0,0 0 0 0 0,2 8 0 0 0,1 6 0 0 0,0 14 9 0 0,-1-6 50 0 0,7 30 0 0 0,-7-43-7 0 0,0 0 1 0 0,1 0-1 0 0,0 0 1 0 0,0-1 0 0 0,1 0-1 0 0,7 11 1 0 0,-10-18-40 0 0,0 1 1 0 0,0-1-1 0 0,0 1 1 0 0,0-1-1 0 0,0 0 1 0 0,1 1 0 0 0,-1-1-1 0 0,0 0 1 0 0,1 0-1 0 0,-1 0 1 0 0,1 0-1 0 0,0 0 1 0 0,-1 0-1 0 0,1 0 1 0 0,0-1-1 0 0,-1 1 1 0 0,1-1 0 0 0,0 1-1 0 0,0-1 1 0 0,-1 1-1 0 0,1-1 1 0 0,0 0-1 0 0,0 0 1 0 0,0 0-1 0 0,0 0 1 0 0,-1 0-1 0 0,1-1 1 0 0,0 1 0 0 0,0 0-1 0 0,0-1 1 0 0,-1 1-1 0 0,1-1 1 0 0,0 0-1 0 0,-1 0 1 0 0,1 1-1 0 0,0-1 1 0 0,2-3-1 0 0,-1 2 47 0 0,1-1 0 0 0,-1 0-1 0 0,0 0 1 0 0,0 0 0 0 0,0 0-1 0 0,-1 0 1 0 0,5-7 0 0 0,15-30 191 0 0,-14 23-173 0 0,16-31 35 0 0,-13 24-644 0 0,19-31 1 0 0,-27 50-92 0 0,1-1-1 0 0,0 1 1 0 0,0 0-1 0 0,0 0 1 0 0,1 1-1 0 0,0-1 1 0 0,5-3-1 0 0,-1 0-1409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3.6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169 0 17503 0 0,'-11'10'1338'0'0,"0"-3"-934"0"0,1 1 1 0 0,0 0-1 0 0,0 1 1 0 0,-14 16-1 0 0,22-23-216 0 0,0 0 0 0 0,-1 1-1 0 0,1-1 1 0 0,0 0 0 0 0,-5 2-1 0 0,4-2 15 0 0,0 0 1 0 0,1 0-1 0 0,-1 0 0 0 0,1 0 0 0 0,-1 0 0 0 0,-2 4 1 0 0,2-2-114 0 0,1-1 1 0 0,0 0 0 0 0,0 1 0 0 0,0-1-1 0 0,1 1 1 0 0,-1 0 0 0 0,1 0 0 0 0,-1-1 0 0 0,1 1-1 0 0,1 0 1 0 0,-1 0 0 0 0,0 0 0 0 0,1 0-1 0 0,0 0 1 0 0,0 0 0 0 0,0 0 0 0 0,1 0 0 0 0,-1 0-1 0 0,1 0 1 0 0,0 0 0 0 0,0 0 0 0 0,0 0-1 0 0,3 6 1 0 0,-4-10-90 0 0,2 3 0 0 0,-1-1 0 0 0,1 0 0 0 0,-1 1 0 0 0,1-1 0 0 0,0 0 0 0 0,0 0 0 0 0,0 0 0 0 0,0 0 0 0 0,0-1 0 0 0,0 1 0 0 0,0-1 0 0 0,3 2 0 0 0,-3-1 62 0 0,0-1 0 0 0,0 0 0 0 0,0 0 0 0 0,0 0 0 0 0,0 0 0 0 0,0 0 0 0 0,1 0 0 0 0,-1-1 0 0 0,0 1 0 0 0,0-1 0 0 0,1 0 0 0 0,-1 1 0 0 0,0-1 0 0 0,0 0 0 0 0,1 0 1 0 0,-1 0-1 0 0,0-1 0 0 0,1 1 0 0 0,-1 0 0 0 0,0-1 0 0 0,0 0 0 0 0,1 1 0 0 0,-1-1 0 0 0,0 0 0 0 0,0 0 0 0 0,0 0 0 0 0,0-1 0 0 0,0 1 0 0 0,0 0 0 0 0,-1-1 0 0 0,1 1 0 0 0,2-4 0 0 0,3-2 282 0 0,0-1-1 0 0,0 0 1 0 0,-1-1 0 0 0,-1 1 0 0 0,10-18-1 0 0,-8 11-233 0 0,1 1 0 0 0,0 0 0 0 0,14-16 0 0 0,-22 30-85 0 0,1-1-1 0 0,-1 1 0 0 0,0-1 0 0 0,0 1 0 0 0,1 0 0 0 0,-1 0 0 0 0,1-1 0 0 0,-1 1 0 0 0,0 0 0 0 0,1 0 0 0 0,-1-1 0 0 0,1 1 1 0 0,-1 0-1 0 0,0 0 0 0 0,1 0 0 0 0,-1 0 0 0 0,1-1 0 0 0,-1 1 0 0 0,1 0 0 0 0,-1 0 0 0 0,1 0 0 0 0,-1 0 0 0 0,1 0 1 0 0,-1 0-1 0 0,0 0 0 0 0,1 1 0 0 0,-1-1 0 0 0,1 0 0 0 0,-1 0 0 0 0,1 0 0 0 0,-1 0 0 0 0,1 0 0 0 0,-1 1 0 0 0,0-1 0 0 0,1 0 1 0 0,-1 0-1 0 0,1 1 0 0 0,9 11 663 0 0,-8-6-687 0 0,0 1 0 0 0,0-1 0 0 0,0 0 0 0 0,-1 1 0 0 0,0-1 0 0 0,0 10 0 0 0,1 5 0 0 0,0 3 0 0 0,-1 0 0 0 0,-2 0 0 0 0,-1-1 0 0 0,-6 38 0 0 0,2-28 0 0 0,-12 45 0 0 0,14-64 0 0 0,-1-1 0 0 0,-1 1 0 0 0,0-1 0 0 0,0 0 0 0 0,-17 22 0 0 0,21-32-175 0 0,-1 0 0 0 0,1 0-1 0 0,-1-1 1 0 0,0 1 0 0 0,0-1 0 0 0,0 0 0 0 0,0 0 0 0 0,0 0-1 0 0,-1 0 1 0 0,1-1 0 0 0,0 1 0 0 0,-1-1 0 0 0,1 0-1 0 0,-1 0 1 0 0,0 0 0 0 0,1 0 0 0 0,-1-1 0 0 0,-7 1-1 0 0,6-1-95 0 0,1-1 0 0 0,-1 1 0 0 0,0-1-1 0 0,1 0 1 0 0,-1 0 0 0 0,1 0-1 0 0,-1 0 1 0 0,1-1 0 0 0,0 0 0 0 0,-1 0-1 0 0,1 0 1 0 0,0 0 0 0 0,0-1 0 0 0,0 0-1 0 0,-5-4 1 0 0,-17-20-1765 0 0,5 3-11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4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0 106 3224 0 0,'0'0'13621'0'0,"11"-16"-10187"0"0,0 1-1074 0 0,-9 13-2148 0 0,-1 0-1 0 0,0 0 0 0 0,0 0 0 0 0,1 0 1 0 0,-1 0-1 0 0,1 1 0 0 0,0-1 0 0 0,3-2 1 0 0,-3 2-114 0 0,16-9 1106 0 0,34-17 0 0 0,-45 25-1082 0 0,0 1 0 0 0,-1 0 0 0 0,1 0 0 0 0,1 0 0 0 0,-1 1 0 0 0,0 0 0 0 0,0 0 0 0 0,1 1 0 0 0,8 0 0 0 0,-13 1-115 0 0,-1-1 0 0 0,0 0 0 0 0,1 1-1 0 0,-1 0 1 0 0,0 0 0 0 0,1 0 0 0 0,-1 0 0 0 0,0 0 0 0 0,0 0-1 0 0,0 0 1 0 0,0 1 0 0 0,0-1 0 0 0,0 1 0 0 0,0-1 0 0 0,0 1-1 0 0,0 0 1 0 0,-1 0 0 0 0,1 0 0 0 0,-1 0 0 0 0,0 0 0 0 0,1 0-1 0 0,-1 0 1 0 0,0 0 0 0 0,0 1 0 0 0,0-1 0 0 0,-1 0 0 0 0,2 5-1 0 0,0 5 7 0 0,0 0-1 0 0,0 0 0 0 0,-1 1 0 0 0,-1 13 0 0 0,0-25-12 0 0,-2 20 30 0 0,0 1 1 0 0,-2-1-1 0 0,0 0 0 0 0,-2-1 0 0 0,-13 34 0 0 0,12-38-28 0 0,0 0 0 0 0,-1-1-1 0 0,-1 0 1 0 0,0 0-1 0 0,-1-1 1 0 0,-18 18-1 0 0,25-27 0 0 0,-1 0 3 0 0,0 0 1 0 0,0-1 0 0 0,-1 1 0 0 0,1-1 0 0 0,-1 0-1 0 0,0 0 1 0 0,0 0 0 0 0,-1-1 0 0 0,1 0 0 0 0,-8 4-1 0 0,8-5 17 0 0,0 0 0 0 0,-1-1 0 0 0,1 1 0 0 0,-1-1 0 0 0,1 0 0 0 0,-12 0 0 0 0,17-1-16 0 0,0 0-1 0 0,0 0 1 0 0,-1 0 0 0 0,1 0-1 0 0,0 0 1 0 0,0 0 0 0 0,0 0-1 0 0,0 0 1 0 0,-1 0 0 0 0,1 0-1 0 0,0 0 1 0 0,0 0 0 0 0,0 0-1 0 0,0 0 1 0 0,0-1 0 0 0,-1 1-1 0 0,1 0 1 0 0,0 0 0 0 0,0 0-1 0 0,0 0 1 0 0,0 0 0 0 0,0 0-1 0 0,0-1 1 0 0,0 1 0 0 0,0 0-1 0 0,-1 0 1 0 0,1 0 0 0 0,0 0-1 0 0,0 0 1 0 0,0-1 0 0 0,0 1-1 0 0,0 0 1 0 0,0 0-1 0 0,0 0 1 0 0,0 0 0 0 0,0-1-1 0 0,0 1 1 0 0,0 0 0 0 0,0 0-1 0 0,0 0 1 0 0,0 0 0 0 0,0-1-1 0 0,0 1 1 0 0,0 0 0 0 0,0 0-1 0 0,1 0 1 0 0,-1 0 0 0 0,0 0-1 0 0,0-1 1 0 0,0 1 0 0 0,0 0-1 0 0,0 0 1 0 0,0 0 0 0 0,0 0-1 0 0,0 0 1 0 0,1 0 0 0 0,-1-1-1 0 0,6-7 216 0 0,-6 8-206 0 0,3-3 50 0 0,0 0 0 0 0,0 0 0 0 0,1 0 0 0 0,-1 1 0 0 0,1 0 0 0 0,-1-1 0 0 0,1 2 0 0 0,0-1 0 0 0,0 0 0 0 0,0 1 0 0 0,0-1 0 0 0,5 0 0 0 0,9-2 353 0 0,26-2 1 0 0,-34 5-212 0 0,17-1-261 0 0,1 1-1 0 0,41 4 1 0 0,-19 0 506 0 0,57 6-1136 0 0,-39 1-883 0 0,-37-5-2559 0 0,-16-5-5130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5.9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161 304 2760 0 0,'5'-5'396'0'0,"5"-8"3369"0"0,1-15 4327 0 0,-11 27-7929 0 0,0 1-1 0 0,1-1 1 0 0,-1 1-1 0 0,0-1 1 0 0,0 1 0 0 0,1-1-1 0 0,-1 1 1 0 0,0-1 0 0 0,0 1-1 0 0,0-1 1 0 0,0 1-1 0 0,0-1 1 0 0,0 0 0 0 0,0 1-1 0 0,0-1 1 0 0,0 1 0 0 0,0-1-1 0 0,0 1 1 0 0,0-1 0 0 0,0 1-1 0 0,-1-1 1 0 0,1 0-1 0 0,0 1 1 0 0,0-1 0 0 0,-1 1-68 0 0,1-1 1 0 0,-1 1 0 0 0,1 0 0 0 0,-1 0-1 0 0,1-1 1 0 0,-1 1 0 0 0,1 0 0 0 0,-1 0-1 0 0,0 0 1 0 0,1 0 0 0 0,-1-1 0 0 0,1 1-1 0 0,-1 0 1 0 0,1 0 0 0 0,-1 0 0 0 0,1 0-1 0 0,-1 1 1 0 0,0-1 0 0 0,0 0 0 0 0,-2 1 36 0 0,0-1 1 0 0,0 1-1 0 0,0 0 1 0 0,0 1-1 0 0,0-1 1 0 0,1 0-1 0 0,-1 1 0 0 0,-2 2 1 0 0,-5 5 21 0 0,1 0-1 0 0,1 1 1 0 0,-11 16-1 0 0,8-11-143 0 0,-3 4-12 0 0,1 1 1 0 0,2 1-1 0 0,0 0 1 0 0,1 1-1 0 0,1 0 1 0 0,-10 36-1 0 0,18-53 0 0 0,0 1 0 0 0,0 0-1 0 0,0-1 1 0 0,1 1 0 0 0,0-1-1 0 0,0 1 1 0 0,1 0-1 0 0,-1-1 1 0 0,1 1 0 0 0,2 5-1 0 0,-2-9 8 0 0,-1-1 1 0 0,1 1-1 0 0,-1-1 0 0 0,1 1 0 0 0,0-1 0 0 0,0 1 0 0 0,0-1 1 0 0,0 0-1 0 0,0 0 0 0 0,0 1 0 0 0,0-1 0 0 0,0 0 0 0 0,0 0 0 0 0,1 0 1 0 0,-1 0-1 0 0,2 1 0 0 0,-1-2 16 0 0,-1 1 1 0 0,1-1 0 0 0,0 1-1 0 0,-1-1 1 0 0,1 0-1 0 0,0 0 1 0 0,-1 1 0 0 0,1-1-1 0 0,0-1 1 0 0,0 1-1 0 0,-1 0 1 0 0,1 0 0 0 0,0-1-1 0 0,-1 1 1 0 0,1-1-1 0 0,0 1 1 0 0,-1-1 0 0 0,3-1-1 0 0,3-1 84 0 0,0-1-1 0 0,-1 0 0 0 0,1-1 0 0 0,-1 1 0 0 0,0-1 1 0 0,-1-1-1 0 0,1 1 0 0 0,-1-1 0 0 0,0 0 1 0 0,-1 0-1 0 0,1 0 0 0 0,-1 0 0 0 0,6-13 0 0 0,1-7 229 0 0,-1 0-1 0 0,10-40 0 0 0,-9 29 16 0 0,77-218 2132 0 0,-75 210-1728 0 0,-10 31-335 0 0,9-24-1 0 0,-12 37-101 0 0,0 2-186 0 0,-2 5 53 0 0,1-1-1 0 0,1 1 1 0 0,-1 9-1 0 0,-1 7 104 0 0,-5 34-504 0 0,1 62-1 0 0,9 55-249 0 0,-3-142 125 0 0,2 0-1 0 0,2 0 1 0 0,9 42 0 0 0,-12-70 174 0 0,0 0 1 0 0,0 0 0 0 0,1 0-1 0 0,-1 0 1 0 0,1 0-1 0 0,-1 0 1 0 0,1 0 0 0 0,3 3-1 0 0,8 4-2362 0 0,-12-9 1794 0 0,1-1 1 0 0,-1 1 0 0 0,0-1-1 0 0,1 1 1 0 0,-1-1 0 0 0,1 1-1 0 0,-1-1 1 0 0,1 0 0 0 0,1 0-1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6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35 2304 0 0,'-10'-16'2626'0'0,"9"14"-1590"0"0,0 1 1 0 0,-1-1 0 0 0,1 1-1 0 0,-1 0 1 0 0,0-1 0 0 0,1 1-1 0 0,-1 0 1 0 0,0 0 0 0 0,0 0-1 0 0,-3-1 1 0 0,4 1-484 0 0,-1 1-1 0 0,1 0 1 0 0,0 0 0 0 0,-1-1-1 0 0,1 1 1 0 0,-1 0-1 0 0,1 0 1 0 0,0 0 0 0 0,-1 0-1 0 0,1 1 1 0 0,-1-1 0 0 0,1 0-1 0 0,0 0 1 0 0,-1 1-1 0 0,-1 0 1 0 0,1 0-767 0 0,1 0 0 0 0,-1 0-1 0 0,1 0 1 0 0,-1 0 0 0 0,1 0 0 0 0,0 0 0 0 0,-1 1-1 0 0,-1 2 1 0 0,-1 2 418 0 0,0 0 0 0 0,0 1 0 0 0,1-1 1 0 0,0 1-1 0 0,0 0 0 0 0,1 0 0 0 0,-1 0 0 0 0,2 0 0 0 0,-1 1 0 0 0,1-1 0 0 0,-1 15 0 0 0,2-17-222 0 0,0 0 0 0 0,0-1 0 0 0,0 1 1 0 0,1 0-1 0 0,-1 0 0 0 0,1-1 0 0 0,0 1 0 0 0,1-1 0 0 0,-1 1 1 0 0,1-1-1 0 0,0 1 0 0 0,0-1 0 0 0,0 0 0 0 0,1 0 0 0 0,-1 0 1 0 0,1 0-1 0 0,0 0 0 0 0,0 0 0 0 0,7 5 0 0 0,-7-7 37 0 0,0 0 0 0 0,1-1-1 0 0,-1 1 1 0 0,1 0 0 0 0,0-1 0 0 0,-1 0-1 0 0,1 0 1 0 0,0 0 0 0 0,0 0 0 0 0,0-1-1 0 0,0 0 1 0 0,-1 1 0 0 0,1-1 0 0 0,0-1-1 0 0,0 1 1 0 0,0-1 0 0 0,0 1 0 0 0,0-1-1 0 0,-1 0 1 0 0,1 0 0 0 0,0-1 0 0 0,-1 1-1 0 0,1-1 1 0 0,-1 0 0 0 0,1 0 0 0 0,-1 0-1 0 0,0 0 1 0 0,0 0 0 0 0,0-1 0 0 0,0 0-1 0 0,4-4 1 0 0,10-18 545 0 0,17-37 0 0 0,-15 27 44 0 0,-9 14-204 0 0,-6 13-96 0 0,0 0-1 0 0,0 1 1 0 0,11-14 0 0 0,-15 21-298 0 0,0-1 1 0 0,0 1 0 0 0,0 0-1 0 0,0 0 1 0 0,0 0 0 0 0,1 0-1 0 0,-1 0 1 0 0,0 0-1 0 0,0-1 1 0 0,0 1 0 0 0,0 0-1 0 0,1 0 1 0 0,-1 0 0 0 0,0 0-1 0 0,0 0 1 0 0,0 0 0 0 0,1 0-1 0 0,-1 0 1 0 0,0 0-1 0 0,0 0 1 0 0,0 0 0 0 0,1 0-1 0 0,-1 0 1 0 0,0 0 0 0 0,0 0-1 0 0,0 0 1 0 0,1 0 0 0 0,-1 0-1 0 0,0 0 1 0 0,0 0-1 0 0,0 0 1 0 0,1 0 0 0 0,-1 0-1 0 0,0 0 1 0 0,0 1 0 0 0,0-1-1 0 0,0 0 1 0 0,1 0 0 0 0,-1 0-1 0 0,7 10 92 0 0,1 16-43 0 0,-2 9 46 0 0,3 56 0 0 0,-1 3 12 0 0,-7-85-135 0 0,1 7-347 0 0,8 28 0 0 0,-8-40 285 0 0,-1 0-1 0 0,1 0 0 0 0,-1 0 1 0 0,1 0-1 0 0,0 0 1 0 0,1 0-1 0 0,-1-1 1 0 0,1 1-1 0 0,-1-1 1 0 0,1 0-1 0 0,6 6 0 0 0,-8-9-41 0 0,0 1 0 0 0,0-1 0 0 0,0 1 0 0 0,0-1 0 0 0,0 0-1 0 0,1 0 1 0 0,-1 1 0 0 0,0-1 0 0 0,0 0 0 0 0,0 0 0 0 0,0 0-1 0 0,0 0 1 0 0,0 0 0 0 0,0-1 0 0 0,0 1 0 0 0,0 0-1 0 0,0 0 1 0 0,2-1 0 0 0,-1 0-895 0 0,0 0 0 0 0,1 0 0 0 0,-1 0 0 0 0,0 0 0 0 0,1 0 0 0 0,-1-1 0 0 0,2-1 0 0 0,5-8-6778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6.7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87 264 13824 0 0,'0'0'629'0'0,"-11"4"238"0"0,7-1-418 0 0,0 1 0 0 0,0-1 0 0 0,0 1 0 0 0,1 0 0 0 0,0 0 0 0 0,0 1 0 0 0,0-1 0 0 0,0 1 1 0 0,0 0-1 0 0,1-1 0 0 0,0 1 0 0 0,0 0 0 0 0,-1 6 0 0 0,-3 9-39 0 0,2 1-1 0 0,-2 20 1 0 0,6-35-367 0 0,-17 220 2187 0 0,17-222-2138 0 0,0 1 0 0 0,1-1 1 0 0,-1 0-1 0 0,1 0 1 0 0,2 7-1 0 0,-3-10 180 0 0,1-1-219 0 0,0-1 0 0 0,0 0 0 0 0,0 1-1 0 0,-1-1 1 0 0,1 0 0 0 0,0 0 0 0 0,-1 0-1 0 0,1 1 1 0 0,0-1 0 0 0,-1 0 0 0 0,1-1 0 0 0,11-32 354 0 0,-1 1 0 0 0,7-47 0 0 0,8-26-199 0 0,17-31 1438 0 0,-38 124-1571 0 0,5-19 157 0 0,2 1 0 0 0,2 0 0 0 0,0 0 0 0 0,27-39 0 0 0,-37 65-198 0 0,3-6 52 0 0,1 0-1 0 0,11-10 0 0 0,-17 19-70 0 0,0 0 0 0 0,1-1 0 0 0,0 1 0 0 0,0 0 0 0 0,-1 0 0 0 0,1 0-1 0 0,0 1 1 0 0,1-1 0 0 0,-1 1 0 0 0,0-1 0 0 0,0 1 0 0 0,1 0 0 0 0,3 0 0 0 0,-6 1-13 0 0,-1 0 1 0 0,0 0-1 0 0,1 0 1 0 0,-1 0-1 0 0,1 0 1 0 0,-1 0-1 0 0,1 0 1 0 0,-1 0-1 0 0,0 0 1 0 0,1 0-1 0 0,-1 0 1 0 0,1 0-1 0 0,-1 0 1 0 0,1 1 0 0 0,-1-1-1 0 0,0 0 1 0 0,1 0-1 0 0,-1 0 1 0 0,0 1-1 0 0,1-1 1 0 0,-1 0-1 0 0,0 1 1 0 0,1-1-1 0 0,-1 0 1 0 0,0 1-1 0 0,1-1 1 0 0,-1 0-1 0 0,0 1 1 0 0,0-1-1 0 0,0 0 1 0 0,1 1-1 0 0,-1-1 1 0 0,0 1-1 0 0,0-1 1 0 0,0 1-1 0 0,0-1 1 0 0,0 0-1 0 0,0 2 1 0 0,0-2 5 0 0,4 10-4 0 0,-1-1-1 0 0,0 1 0 0 0,0-1 0 0 0,-1 1 0 0 0,-1 0 0 0 0,1 17 1 0 0,-1-10 22 0 0,-2 0 0 0 0,0-1 1 0 0,-5 22-1 0 0,4-27-55 0 0,-2 0 0 0 0,1 0-1 0 0,-1-1 1 0 0,-1 1 0 0 0,0-1-1 0 0,0 0 1 0 0,-1 0 0 0 0,-1-1-1 0 0,1 0 1 0 0,-2 0 0 0 0,1 0-1 0 0,-9 7 1 0 0,13-13-236 0 0,0-1 0 0 0,0 0 0 0 0,-1 0-1 0 0,1 0 1 0 0,0 0 0 0 0,-7 2 0 0 0,9-4 52 0 0,0 1 0 0 0,0-1 1 0 0,-1 0-1 0 0,1 1 0 0 0,0-1 0 0 0,0 0 0 0 0,0 0 1 0 0,0 0-1 0 0,0 0 0 0 0,0 0 0 0 0,-1 0 0 0 0,1 0 1 0 0,0 0-1 0 0,0-1 0 0 0,0 1 0 0 0,0 0 0 0 0,0-1 1 0 0,0 1-1 0 0,0 0 0 0 0,0-1 0 0 0,0 0 0 0 0,0 1 1 0 0,0-1-1 0 0,0 1 0 0 0,0-1 0 0 0,0 0 0 0 0,0-1 1 0 0,-5-7-2150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7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1 21191 0 0,'0'0'1920'0'0,"-3"14"-1544"0"0,-28 127 3500 0 0,26-113-3640 0 0,-7 79 54 0 0,4-22 876 0 0,3-41-862 0 0,1 57 0 0 0,4-96-334 0 0,1 33 24 0 0,0-36-139 0 0,-1 1 0 0 0,0-1 0 0 0,0 0 0 0 0,1 0 0 0 0,-1 0 0 0 0,1 0 1 0 0,0 0-1 0 0,0 0 0 0 0,0 0 0 0 0,0 0 0 0 0,0 0 0 0 0,0 0 0 0 0,2 2 0 0 0,-2-3-57 0 0,0-1-1 0 0,-1 1 1 0 0,1-1 0 0 0,-1 0-1 0 0,1 1 1 0 0,0-1 0 0 0,-1 0 0 0 0,1 1-1 0 0,-1-1 1 0 0,1 0 0 0 0,0 0 0 0 0,-1 0-1 0 0,1 0 1 0 0,0 0 0 0 0,0 0 0 0 0,-1 1-1 0 0,2-2 1 0 0,0 1-273 0 0,6 0-1312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7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1 178 15864 0 0,'0'0'5442'0'0,"5"1"-4289"0"0,18 2-173 0 0,-14-1-150 0 0,1 0 1 0 0,0-1-1 0 0,0 0 1 0 0,15-2-1 0 0,-17 0-704 0 0,0 0-1 0 0,0-1 0 0 0,-1 0 1 0 0,1 0-1 0 0,-1-1 0 0 0,1 0 1 0 0,-1 0-1 0 0,0-1 1 0 0,0 0-1 0 0,-1 0 0 0 0,1 0 1 0 0,-1-1-1 0 0,0 0 1 0 0,0 0-1 0 0,0-1 0 0 0,-1 0 1 0 0,0 0-1 0 0,0 0 1 0 0,-1-1-1 0 0,1 1 0 0 0,-1-1 1 0 0,6-14-1 0 0,-10 18-99 0 0,1 1 0 0 0,0 0 1 0 0,0-1-1 0 0,-1 1 0 0 0,1-1 0 0 0,-1 1 1 0 0,0-1-1 0 0,0 1 0 0 0,0-1 0 0 0,0 1 0 0 0,0 0 1 0 0,0-1-1 0 0,-1 1 0 0 0,1-1 0 0 0,-1 1 0 0 0,0-1 1 0 0,0 1-1 0 0,1 0 0 0 0,-2 0 0 0 0,1-1 0 0 0,0 1 1 0 0,0 0-1 0 0,-3-2 0 0 0,3 2-7 0 0,0 1 0 0 0,-1 0 0 0 0,1-1 0 0 0,-1 1 0 0 0,1 0 0 0 0,-1 0 0 0 0,1 0 0 0 0,-1 1 0 0 0,0-1 0 0 0,1 0 0 0 0,-1 1 0 0 0,0-1 0 0 0,0 1 0 0 0,1-1 0 0 0,-1 1 0 0 0,0 0 0 0 0,0-1-1 0 0,0 1 1 0 0,0 0 0 0 0,0 1 0 0 0,1-1 0 0 0,-1 0 0 0 0,0 0 0 0 0,0 1 0 0 0,0-1 0 0 0,1 1 0 0 0,-1-1 0 0 0,0 1 0 0 0,0 0 0 0 0,1 0 0 0 0,-3 1 0 0 0,1 1-88 0 0,-1-1 1 0 0,0 1-1 0 0,1 0 0 0 0,-1 0 1 0 0,1 0-1 0 0,0 1 0 0 0,0-1 1 0 0,0 1-1 0 0,-3 5 0 0 0,-1 5-438 0 0,-9 20 0 0 0,10-21 381 0 0,2-3 100 0 0,0 1 0 0 0,0 0-1 0 0,1-1 1 0 0,1 1-1 0 0,-2 15 1 0 0,3-19 25 0 0,1 0 0 0 0,0 0 1 0 0,0 1-1 0 0,1-1 0 0 0,-1 0 1 0 0,2 0-1 0 0,-1 0 0 0 0,1 0 1 0 0,3 9-1 0 0,-3-13-43 0 0,-1 0 0 0 0,1 0 0 0 0,0 0 0 0 0,0 0 0 0 0,0-1 0 0 0,1 1 0 0 0,-1-1 0 0 0,1 1 1 0 0,-1-1-1 0 0,1 0 0 0 0,0 0 0 0 0,0 0 0 0 0,0 0 0 0 0,0 0 0 0 0,0-1 0 0 0,0 1 0 0 0,0-1 0 0 0,0 0 0 0 0,1 0 0 0 0,3 0 0 0 0,0 1-143 0 0,0-1 1 0 0,1 0-1 0 0,-1-1 0 0 0,0 0 0 0 0,0 0 0 0 0,1-1 1 0 0,-1 1-1 0 0,11-4 0 0 0,-15 3-377 0 0,0 0 0 0 0,0 0-1 0 0,0 0 1 0 0,0-1 0 0 0,0 1-1 0 0,0-1 1 0 0,4-2 0 0 0,4-7-7829 0 0</inkml:trace>
  <inkml:trace contextRef="#ctx0" brushRef="#br0" timeOffset="1">406 0 13360 0 0,'2'2'8672'0'0,"8"7"-4215"0"0,7 11-2077 0 0,21 36 1 0 0,-25-37-1937 0 0,22 48-427 0 0,-14-25-710 0 0,-17-32 267 0 0,1 0 1 0 0,11 18 0 0 0,-15-27 244 0 0,0 0 0 0 0,0 0 0 0 0,0 1 0 0 0,0-1 0 0 0,0 0 0 0 0,0 0 0 0 0,1 0 0 0 0,-1 0 0 0 0,0 0 1 0 0,3 0-1 0 0,-4 0-78 0 0,1-1 0 0 0,-1 0 0 0 0,1 0 1 0 0,0 0-1 0 0,-1 1 0 0 0,1-1 1 0 0,0 0-1 0 0,-1 0 0 0 0,1 0 0 0 0,0 0 1 0 0,-1 0-1 0 0,1 0 0 0 0,-1-1 0 0 0,1 1 1 0 0,0 0-1 0 0,-1 0 0 0 0,1 0 1 0 0,0 0-1 0 0,-1-1 0 0 0,1 1 0 0 0,-1 0 1 0 0,1-1-1 0 0,-1 1 0 0 0,1 0 1 0 0,-1-1-1 0 0,2 0 0 0 0,8-11-2381 0 0,-1-2-14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7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212 20 21191 0 0,'0'0'480'0'0,"-1"-12"1167"0"0,1 11-1609 0 0,0 1-1 0 0,0 0 1 0 0,0-1-1 0 0,0 1 1 0 0,0 0-1 0 0,0 0 1 0 0,0-1 0 0 0,0 1-1 0 0,0 0 1 0 0,-1-1-1 0 0,1 1 1 0 0,0 0 0 0 0,0 0-1 0 0,0-1 1 0 0,-1 1-1 0 0,1 0 1 0 0,0 0 0 0 0,0 0-1 0 0,0-1 1 0 0,-1 1-1 0 0,1 0 1 0 0,0 0-1 0 0,-1 0 1 0 0,1 0 0 0 0,0-1-1 0 0,0 1 1 0 0,-1 0-1 0 0,1 0 1 0 0,0 0 0 0 0,-1 0-1 0 0,1 0 1 0 0,0 0-1 0 0,-1 0 1 0 0,1 0-1 0 0,0 0 1 0 0,0 0 0 0 0,-1 0-1 0 0,1 0 1 0 0,0 0-1 0 0,-1 0 1 0 0,1 0 0 0 0,0 0-1 0 0,-1 1 1 0 0,-8 5 359 0 0,9-6-295 0 0,-7 6 283 0 0,0 1 0 0 0,1 0-1 0 0,0 0 1 0 0,0 0 0 0 0,-6 11-1 0 0,-6 8 380 0 0,-22 26 344 0 0,-27 33-1096 0 0,54-67-429 0 0,3-3-3250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8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4144 0 0,'3'0'5271'0'0,"8"-2"-1292"0"0,24-11 3458 0 0,-24 9-6573 0 0,0 0 0 0 0,1 0 0 0 0,12-1 0 0 0,9-1-53 0 0,-16 3-668 0 0,0 0 0 0 0,22 0 0 0 0,-32 3-137 0 0,0 0 0 0 0,-1 1-1 0 0,1-1 1 0 0,-1 1 0 0 0,1 0 0 0 0,9 4 0 0 0,-15-4-125 0 0,1-1 1 0 0,-1 1-1 0 0,1 0 1 0 0,-1 0 0 0 0,1 0-1 0 0,-1 0 1 0 0,0 0 0 0 0,1 0-1 0 0,-1 0 1 0 0,0 0-1 0 0,0 1 1 0 0,0-1 0 0 0,1 2-1 0 0,-1-1-230 0 0,0-1-1 0 0,-1 1 0 0 0,1 0 0 0 0,-1 0 0 0 0,1-1 1 0 0,-1 1-1 0 0,0 0 0 0 0,1 0 0 0 0,-1 0 0 0 0,0-1 1 0 0,0 1-1 0 0,0 0 0 0 0,-1 0 0 0 0,0 3 0 0 0,-4 10-2020 0 0,-2-4-19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5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1 280 17503 0 0,'0'0'2512'0'0,"5"-5"-1160"0"0,8-12 274 0 0,-1-1-1 0 0,17-36 1 0 0,-2 5-286 0 0,27-30-1049 0 0,-54 79 289 0 0,2 2-554 0 0,-1 1 0 0 0,1 0 1 0 0,-1 0-1 0 0,0 0 0 0 0,0 0 0 0 0,0 0 0 0 0,0 0 0 0 0,-1 0 0 0 0,1 0 0 0 0,-1 6 1 0 0,1-2-19 0 0,1 9-8 0 0,-2-15 12 0 0,0 0 1 0 0,0 0-1 0 0,0-1 0 0 0,0 1 1 0 0,1 0-1 0 0,-1 0 0 0 0,0-1 1 0 0,0 1-1 0 0,1 0 0 0 0,-1 0 0 0 0,1-1 1 0 0,-1 1-1 0 0,0 0 0 0 0,1-1 1 0 0,-1 1-1 0 0,1-1 0 0 0,0 1 1 0 0,-1-1-1 0 0,1 1 0 0 0,-1-1 0 0 0,1 1 1 0 0,0-1-1 0 0,-1 1 0 0 0,1-1 1 0 0,0 0-1 0 0,0 1 0 0 0,-1-1 1 0 0,1 0-1 0 0,0 0 0 0 0,0 0 0 0 0,-1 0 1 0 0,1 1-1 0 0,0-1 0 0 0,0 0 1 0 0,0 0-1 0 0,-1 0 0 0 0,1-1 1 0 0,0 1-1 0 0,0 0 0 0 0,0 0 1 0 0,-1 0-1 0 0,1-1 0 0 0,1 1 0 0 0,5-4-63 0 0,0 0 0 0 0,0 0-1 0 0,0 0 1 0 0,-1-1 0 0 0,1 0-1 0 0,-1-1 1 0 0,8-8 0 0 0,-5 5 16 0 0,4-4 55 0 0,1 1 0 0 0,1 0 0 0 0,25-15 0 0 0,-36 24 90 0 0,1 1 0 0 0,1-1 0 0 0,-1 1 1 0 0,9-2-1 0 0,-13 4-108 0 0,0 0 1 0 0,-1-1-1 0 0,1 1 0 0 0,0 0 1 0 0,0 0-1 0 0,0 0 1 0 0,0 0-1 0 0,0 0 0 0 0,0 0 1 0 0,0 0-1 0 0,-1 0 1 0 0,1 0-1 0 0,0 0 1 0 0,0 0-1 0 0,0 1 0 0 0,0-1 1 0 0,0 0-1 0 0,-1 1 1 0 0,1-1-1 0 0,0 0 0 0 0,0 1 1 0 0,0-1-1 0 0,-1 1 1 0 0,1-1-1 0 0,0 1 1 0 0,-1 0-1 0 0,1-1 0 0 0,0 1 1 0 0,-1 0-1 0 0,1-1 1 0 0,-1 1-1 0 0,1 0 0 0 0,-1 0 1 0 0,0-1-1 0 0,1 1 1 0 0,0 2-1 0 0,2 16 14 0 0,1 0 0 0 0,-2 1 0 0 0,-1 34 0 0 0,6 16-16 0 0,-7-69-105 0 0,0 0 0 0 0,0 0 0 0 0,1 1-1 0 0,-1-1 1 0 0,0 0 0 0 0,0 0 0 0 0,1 0 0 0 0,-1 0-1 0 0,1 0 1 0 0,-1 0 0 0 0,1 0 0 0 0,-1 0 0 0 0,1 0 0 0 0,-1 0-1 0 0,1-1 1 0 0,0 1 0 0 0,0 0 0 0 0,0 0 0 0 0,-1-1-1 0 0,1 1 1 0 0,0 0 0 0 0,0-1 0 0 0,0 1 0 0 0,0 0 0 0 0,0-1-1 0 0,0 0 1 0 0,0 1 0 0 0,0-1 0 0 0,0 0 0 0 0,2 1 0 0 0,-1-1-131 0 0,0 0 1 0 0,-1 0 0 0 0,1 0 0 0 0,0 0 0 0 0,0 0 0 0 0,0-1 0 0 0,0 1-1 0 0,0 0 1 0 0,0-1 0 0 0,-1 0 0 0 0,1 1 0 0 0,0-1 0 0 0,-1 0 0 0 0,1 0-1 0 0,0 0 1 0 0,-1 0 0 0 0,3-2 0 0 0,4-6-1720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48.8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 19351 0 0,'0'0'1751'0'0,"8"0"-1406"0"0,-2-1-130 0 0,1 0-1 0 0,-1 0 1 0 0,0-1-1 0 0,0 0 1 0 0,0 0-1 0 0,0-1 0 0 0,0 1 1 0 0,6-5-1 0 0,15-6-96 0 0,-3 4-646 0 0,0 1-1 0 0,37-9 1 0 0,-47 14-1287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50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1 715 9272 0 0,'6'4'9439'0'0,"-4"-11"-8854"0"0,0-1-1 0 0,0 0 0 0 0,-1 1 0 0 0,0-1 1 0 0,-1 0-1 0 0,0 0 0 0 0,0 0 0 0 0,-1 0 1 0 0,-1-8-1 0 0,-1-28 432 0 0,2-46 14 0 0,1-71-513 0 0,2 124-519 0 0,2 0 0 0 0,11-50 0 0 0,-10 67 2 0 0,1 0 0 0 0,9-21 0 0 0,-11 33 0 0 0,-1 0 0 0 0,1 1 0 0 0,1-1 0 0 0,0 1 0 0 0,0 0 0 0 0,0 0 0 0 0,12-10 0 0 0,-14 14-4 0 0,0 0-1 0 0,1 1 0 0 0,0-1 1 0 0,-1 1-1 0 0,1 0 1 0 0,0 0-1 0 0,0 0 0 0 0,0 1 1 0 0,1-1-1 0 0,-1 1 0 0 0,0 0 1 0 0,9-1-1 0 0,-7 2-1 0 0,1 0-1 0 0,-1 0 0 0 0,0 0 1 0 0,1 1-1 0 0,-1 0 0 0 0,0 1 1 0 0,0-1-1 0 0,7 4 1 0 0,2 1-1 0 0,0 1 1 0 0,-1 1 0 0 0,0 1 0 0 0,0 0 0 0 0,-1 0 0 0 0,13 14 0 0 0,-18-16-78 0 0,-1 0 0 0 0,0 1 1 0 0,0 0-1 0 0,-1 1 1 0 0,0-1-1 0 0,-1 1 1 0 0,1 0-1 0 0,-2 1 1 0 0,1-1-1 0 0,-2 1 0 0 0,1 0 1 0 0,2 11-1 0 0,-3-4-617 0 0,0 0 0 0 0,-1 0 0 0 0,-1 0 0 0 0,-1 1 0 0 0,0-1 0 0 0,-4 28 0 0 0,-1-16-663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51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14280 0 0,'3'0'1102'0'0,"222"-17"3483"0"0,-159 9-3970 0 0,111-5-55 0 0,-59 8-3780 0 0,-86 3-3334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51.7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11 4144 0 0,'-15'-1'408'0'0,"12"1"-328"0"0,-3-2 949 0 0,1 1-1 0 0,0 0 0 0 0,-1 0 0 0 0,1 1 0 0 0,-1 0 0 0 0,1 0 0 0 0,-1 0 1 0 0,1 0-1 0 0,0 1 0 0 0,-1 0 0 0 0,-7 2 0 0 0,3 1-722 0 0,1 1 0 0 0,0 0-1 0 0,0 0 1 0 0,0 1 0 0 0,0 0 0 0 0,-8 8 0 0 0,0 2 125 0 0,-26 29 0 0 0,37-36-377 0 0,0 0 0 0 0,0 0 0 0 0,1 1 0 0 0,1-1 1 0 0,-1 1-1 0 0,1 0 0 0 0,-4 18 0 0 0,8-28-33 0 0,0 1 0 0 0,0-1 0 0 0,0 0 1 0 0,0 0-1 0 0,0 0 0 0 0,0 0 0 0 0,0 0 0 0 0,0 0 0 0 0,0 0 0 0 0,0 1 0 0 0,0-1 1 0 0,0 0-1 0 0,0 0 0 0 0,0 0 0 0 0,0 0 0 0 0,0 0 0 0 0,0 0 0 0 0,0 1 0 0 0,0-1 1 0 0,0 0-1 0 0,0 0 0 0 0,0 0 0 0 0,0 0 0 0 0,0 0 0 0 0,0 0 0 0 0,0 1 1 0 0,0-1-1 0 0,0 0 0 0 0,0 0 0 0 0,0 0 0 0 0,0 0 0 0 0,0 0 0 0 0,0 0 0 0 0,1 0 1 0 0,-1 0-1 0 0,0 0 0 0 0,0 1 0 0 0,0-1 0 0 0,0 0 0 0 0,0 0 0 0 0,0 0 0 0 0,0 0 1 0 0,1 0-1 0 0,-1 0 0 0 0,7-3 507 0 0,12-9-16 0 0,-16 10-318 0 0,6-5 67 0 0,-1 0 0 0 0,1-1-1 0 0,-2 0 1 0 0,8-9 0 0 0,7-6 67 0 0,-13 11-92 0 0,0 1-1 0 0,15-24 0 0 0,5-9 435 0 0,-20 35-453 0 0,-7 7-157 0 0,-1 1 0 0 0,1 0-1 0 0,-1-1 1 0 0,1 1 0 0 0,-1-1 0 0 0,0 0 0 0 0,2-2 0 0 0,-3 2 144 0 0,2 4-122 0 0,0 1-79 0 0,-1 1 0 0 0,1-1 0 0 0,0 0 0 0 0,-1 1 0 0 0,0-1 0 0 0,0 1 0 0 0,0-1 1 0 0,0 1-1 0 0,0-1 0 0 0,-1 1 0 0 0,1 7 0 0 0,-4 47 30 0 0,1-39-29 0 0,1-6-59 0 0,0 0 0 0 0,1-1-1 0 0,0 1 1 0 0,1-1 0 0 0,1 1-1 0 0,0-1 1 0 0,0 0 0 0 0,1 1-1 0 0,7 14 1 0 0,-9-24-159 0 0,1 0 0 0 0,-1 0 0 0 0,1-1 0 0 0,0 1-1 0 0,0-1 1 0 0,0 1 0 0 0,1-1 0 0 0,-1 0 0 0 0,1 0 0 0 0,-1 0 0 0 0,1 0 0 0 0,-1 0 0 0 0,1 0 0 0 0,0-1 0 0 0,5 3 0 0 0,6-4-1376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52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42 16064 0 0,'1'-4'154'0'0,"-1"1"0"0"0,1 0 0 0 0,0 0 0 0 0,0-1 0 0 0,1 1 0 0 0,-1 0 0 0 0,1 0 0 0 0,-1 0 0 0 0,1 1 1 0 0,0-1-1 0 0,4-4 1984 0 0,-4 23-654 0 0,-2 0-1284 0 0,-1 0 0 0 0,0 0 0 0 0,-1 0 0 0 0,0 0 0 0 0,-7 20-1 0 0,2-2 130 0 0,2-8-23 0 0,-18 103 661 0 0,19-100-900 0 0,2-1 0 0 0,2 48 0 0 0,1-69-6 0 0,0 1-1 0 0,0 0 0 0 0,3 8 0 0 0,4 2-1395 0 0,-7-16 632 0 0,0 0 0 0 0,0-1-1 0 0,0 0 1 0 0,1 1 0 0 0,-1-1 0 0 0,1 1 0 0 0,-1-1 0 0 0,2 1 0 0 0,8 4-6586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52.4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10 12440 0 0,'0'0'1125'0'0,"3"-10"5815"0"0,-2 11-6759 0 0,0 0 0 0 0,1-1 0 0 0,-1 1 0 0 0,0 0 1 0 0,0 0-1 0 0,0 0 0 0 0,0 0 0 0 0,0 0 0 0 0,-1 0 0 0 0,1 1 1 0 0,0-1-1 0 0,1 2 0 0 0,0 2 240 0 0,-1-4-369 0 0,-1 0-1 0 0,0 0 1 0 0,1 0 0 0 0,-1 1 0 0 0,0-1 0 0 0,1 0 0 0 0,-1 0 0 0 0,0 1 0 0 0,0-1 0 0 0,0 0 0 0 0,0 0 0 0 0,-1 1 0 0 0,1-1 0 0 0,0 0 0 0 0,0 0 0 0 0,-1 1-1 0 0,1-1 1 0 0,-1 0 0 0 0,1 0 0 0 0,-2 2 0 0 0,-13 20 1214 0 0,10-17-918 0 0,-1-1 0 0 0,-11 10 0 0 0,12-11-187 0 0,0 0 0 0 0,1 0 1 0 0,-1 0-1 0 0,-6 9 0 0 0,7-10-67 0 0,3-3-85 0 0,1 0-1 0 0,0 0 1 0 0,-1 1 0 0 0,1-1 0 0 0,-1 0 0 0 0,1 0 0 0 0,0 1-1 0 0,-1-1 1 0 0,1 0 0 0 0,-1 1 0 0 0,1-1 0 0 0,0 0 0 0 0,0 1-1 0 0,-1-1 1 0 0,1 0 0 0 0,0 1 0 0 0,0-1 0 0 0,-1 1 0 0 0,1-1-1 0 0,0 0 1 0 0,0 1 0 0 0,-1 0-4 0 0,1 0 0 0 0,0 0 0 0 0,0 0 0 0 0,0 0 0 0 0,0 0 0 0 0,0 0 0 0 0,0-1 0 0 0,1 1 0 0 0,-1 0 0 0 0,0 0 0 0 0,0 0 0 0 0,1 0 0 0 0,-1-1 1 0 0,0 1-1 0 0,1 0 0 0 0,-1 0 0 0 0,1 0 0 0 0,-1-1 0 0 0,1 1 0 0 0,-1 0 0 0 0,1-1 0 0 0,-1 1 0 0 0,1 0 0 0 0,0-1 0 0 0,-1 1 0 0 0,2 0 0 0 0,0 0 3 0 0,6 6 154 0 0,2-1 0 0 0,-1 1 1 0 0,1-2-1 0 0,0 1 0 0 0,16 5 0 0 0,-15-7-50 0 0,-1 1 0 0 0,0 0 0 0 0,0 0 0 0 0,-1 1 0 0 0,16 12 0 0 0,-23-17-103 0 0,-1 1 0 0 0,1-1 0 0 0,-1 1 0 0 0,1 0 0 0 0,-1-1 0 0 0,1 1-1 0 0,-1 0 1 0 0,0 0 0 0 0,0 0 0 0 0,0 0 0 0 0,1 3 0 0 0,-1-1 13 0 0,-1 0 0 0 0,0-1 0 0 0,0 1 0 0 0,0 0 0 0 0,-1 6 0 0 0,1-7-10 0 0,-1 0 2 0 0,0 0 0 0 0,0 0-1 0 0,0 0 1 0 0,0 0 0 0 0,-1 0 0 0 0,1 0-1 0 0,-1 0 1 0 0,0 0 0 0 0,0 0 0 0 0,-3 3 0 0 0,-2 2 15 0 0,0-1 1 0 0,-10 8-1 0 0,13-12-47 0 0,-1 0 1 0 0,1 0-1 0 0,-1-1 1 0 0,0 0-1 0 0,0 0 0 0 0,1 0 1 0 0,-1-1-1 0 0,0 0 0 0 0,-1 0 1 0 0,-5 1-1 0 0,8-2-100 0 0,-1 1 1 0 0,1-1-1 0 0,0 0 1 0 0,-1 0-1 0 0,1 0 1 0 0,-1-1-1 0 0,1 1 1 0 0,0-1-1 0 0,-1 0 1 0 0,1 1-1 0 0,0-2 1 0 0,0 1-1 0 0,-1 0 1 0 0,1-1-1 0 0,0 1 1 0 0,-4-4-1 0 0,7 5 5 0 0,-1-1-1 0 0,1 1 1 0 0,-1-1-1 0 0,1 1 1 0 0,-1-1-1 0 0,1 0 1 0 0,-1 1-1 0 0,1-1 1 0 0,0 0 0 0 0,-1 1-1 0 0,1-1 1 0 0,0 0-1 0 0,0 0 1 0 0,0 1-1 0 0,-1-1 1 0 0,1 0-1 0 0,0 0 1 0 0,0 1-1 0 0,0-1 1 0 0,0 0-1 0 0,0 0 1 0 0,0 1 0 0 0,0-1-1 0 0,1 0 1 0 0,-1-1-1 0 0,1 0-1066 0 0,0-1 0 0 0,0 1-1 0 0,0 0 1 0 0,1-1 0 0 0,-1 1 0 0 0,3-3 0 0 0,4-7-6024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15:52.8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72 136 11544 0 0,'0'0'1046'0'0,"6"-3"-836"0"0,-1 0 332 0 0,-1 1 1 0 0,1-1 0 0 0,-1-1 0 0 0,0 1 0 0 0,0 0 0 0 0,-1-1-1 0 0,1 0 1 0 0,-1 0 0 0 0,4-5 0 0 0,-2 0 606 0 0,0 1 0 0 0,0-1 0 0 0,-1 0 1 0 0,4-9-1 0 0,-8 17-1099 0 0,1 0 0 0 0,-1 0 0 0 0,1 0 0 0 0,-1 0 0 0 0,0 0 0 0 0,0 0 0 0 0,1 0 0 0 0,-1-1 1 0 0,0 1-1 0 0,0 0 0 0 0,0 0 0 0 0,0 0 0 0 0,0 0 0 0 0,-1 0 0 0 0,1 0 0 0 0,0 0 0 0 0,0 0 0 0 0,-1-1 0 0 0,1 1 0 0 0,-1 0 0 0 0,1 0 0 0 0,-1 0 0 0 0,1 1 0 0 0,-1-1 1 0 0,1 0-1 0 0,-1 0 0 0 0,0 0 0 0 0,0 0 0 0 0,1 0 0 0 0,-1 1 0 0 0,0-1 0 0 0,0 0 0 0 0,0 1 0 0 0,0-1 0 0 0,0 1 0 0 0,0-1 0 0 0,-2 0 0 0 0,0 0 18 0 0,0 0-1 0 0,0 0 0 0 0,0 1 1 0 0,0-1-1 0 0,0 1 0 0 0,0 0 0 0 0,-1 0 1 0 0,1 0-1 0 0,0 0 0 0 0,0 1 1 0 0,0-1-1 0 0,-4 2 0 0 0,2-1-5 0 0,0 0-1 0 0,0 1 0 0 0,1 0 1 0 0,-1 0-1 0 0,1 0 0 0 0,0 0 1 0 0,0 1-1 0 0,0 0 0 0 0,0 0 1 0 0,0 0-1 0 0,0 0 0 0 0,1 0 0 0 0,-1 1 1 0 0,1 0-1 0 0,0 0 0 0 0,0 0 1 0 0,1 0-1 0 0,-1 0 0 0 0,1 0 1 0 0,0 1-1 0 0,0-1 0 0 0,0 1 1 0 0,0-1-1 0 0,1 1 0 0 0,0 0 1 0 0,-1 9-1 0 0,1-9-38 0 0,1 0-1 0 0,0 0 1 0 0,0 0-1 0 0,0 0 1 0 0,1 1-1 0 0,0-1 1 0 0,0 0-1 0 0,0 0 1 0 0,0 0-1 0 0,1-1 1 0 0,0 1-1 0 0,0 0 1 0 0,0-1-1 0 0,0 1 1 0 0,1-1-1 0 0,0 1 1 0 0,0-1-1 0 0,0 0 1 0 0,0 0-1 0 0,7 5 1 0 0,6 5 12 0 0,1 0 0 0 0,1-1 0 0 0,29 16 1 0 0,-30-19-15 0 0,-7-4-250 0 0,1 0 1 0 0,1-1-1 0 0,-1 0 1 0 0,1-1 0 0 0,0 0-1 0 0,0-1 1 0 0,0 0-1 0 0,20 1 1 0 0,-8 0-1061 0 0,3 0-57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32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240 90 9216 0 0,'-15'-56'1891'0'0,"14"51"-900"0"0,-1 0 0 0 0,0 0 0 0 0,-1 0 0 0 0,-5-9 865 0 0,-1 22 1024 0 0,7 1-2850 0 0,0 1-1 0 0,0-1 0 0 0,1 1 1 0 0,1 0-1 0 0,-1 0 0 0 0,1-1 1 0 0,2 14-1 0 0,0 2-24 0 0,0 50 0 0 0,4 127 390 0 0,-4 19 305 0 0,-2-212-658 0 0,0 0-1 0 0,0 0 1 0 0,-1 0-1 0 0,0 0 1 0 0,-1 0-1 0 0,0 0 1 0 0,-3 9-1 0 0,5-16-7 0 0,-1-1-1 0 0,0 0 0 0 0,1 0 0 0 0,-1 1 0 0 0,0-1 1 0 0,0 0-1 0 0,1 0 0 0 0,-1 0 0 0 0,0 0 1 0 0,0 0-1 0 0,0 0 0 0 0,-1 0 0 0 0,1 0 1 0 0,0 0-1 0 0,0-1 0 0 0,0 1 0 0 0,-1 0 0 0 0,1-1 1 0 0,0 1-1 0 0,0-1 0 0 0,-1 1 0 0 0,1-1 1 0 0,-1 0-1 0 0,1 0 0 0 0,0 0 0 0 0,-1 1 0 0 0,1-1 1 0 0,0 0-1 0 0,-1-1 0 0 0,1 1 0 0 0,-1 0 1 0 0,1 0-1 0 0,0 0 0 0 0,-3-2 0 0 0,-4 0 94 0 0,-1-2 1 0 0,1 1-1 0 0,0-1 0 0 0,-11-7 0 0 0,8 4-159 0 0,-1 0 94 0 0,7 4-49 0 0,0 0 0 0 0,0 0 0 0 0,0 0 0 0 0,-1 1 0 0 0,1-1-1 0 0,-1 2 1 0 0,1-1 0 0 0,-1 0 0 0 0,-6 0 0 0 0,11 2-13 0 0,1 0 0 0 0,-1 0 1 0 0,1 0-1 0 0,-1 1 1 0 0,1-1-1 0 0,0 0 1 0 0,-1 0-1 0 0,1 0 1 0 0,-1 1-1 0 0,1-1 0 0 0,-1 0 1 0 0,1 0-1 0 0,0 1 1 0 0,-1-1-1 0 0,1 0 1 0 0,0 1-1 0 0,-1-1 0 0 0,1 0 1 0 0,0 1-1 0 0,0-1 1 0 0,-1 1-1 0 0,1-1 1 0 0,0 0-1 0 0,0 1 0 0 0,-1-1 1 0 0,1 1-1 0 0,-4 15-2 0 0,4-12 3 0 0,-2 5-1 0 0,1 1 0 0 0,0 0 0 0 0,1-1 0 0 0,1 1 0 0 0,-1 0 0 0 0,3 12 0 0 0,16 58 0 0 0,-16-72 0 0 0,-1 0 7 0 0,0-1 0 0 0,1 0-1 0 0,0-1 1 0 0,0 1 0 0 0,8 10-1 0 0,-10-15 12 0 0,0 0-1 0 0,0-1 1 0 0,1 1-1 0 0,-1-1 1 0 0,1 1-1 0 0,-1-1 1 0 0,1 1-1 0 0,0-1 1 0 0,0 0 0 0 0,-1 0-1 0 0,3 1 1 0 0,-2-2 3 0 0,-1 1 1 0 0,0-1 0 0 0,0 0 0 0 0,0 0 0 0 0,0 0-1 0 0,1 0 1 0 0,-1 0 0 0 0,0 0 0 0 0,0 0 0 0 0,0 0-1 0 0,1 0 1 0 0,-1 0 0 0 0,0-1 0 0 0,0 1-1 0 0,0 0 1 0 0,0-1 0 0 0,0 1 0 0 0,1-1 0 0 0,-1 0-1 0 0,1-1 1 0 0,5-3 120 0 0,0-1 0 0 0,-1 0 0 0 0,0-1 0 0 0,0 0 0 0 0,8-13 0 0 0,0 2-11 0 0,36-53 229 0 0,23-28-2889 0 0,-51 71-5744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0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2304 0 0,'0'0'224'0'0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1.0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54 14136 0 0,'-1'-2'142'0'0,"0"0"0"0"0,0 0 1 0 0,1 0-1 0 0,-1 0 1 0 0,0-1-1 0 0,1 1 1 0 0,-1 0-1 0 0,1 0 1 0 0,0-1-1 0 0,0 1 0 0 0,0-3 1 0 0,0 4 57 0 0,0 0-1 0 0,0 1 1 0 0,0-1 0 0 0,-1 0-1 0 0,1 1 1 0 0,0-1 0 0 0,0 0 0 0 0,0 1-1 0 0,-1-1 1 0 0,1 0 0 0 0,0 1 0 0 0,-1-1-1 0 0,1 1 1 0 0,-1-2 0 0 0,1 2-128 0 0,-1 0 0 0 0,1 0 1 0 0,0 0-1 0 0,0-1 0 0 0,0 1 1 0 0,-1 0-1 0 0,1 0 0 0 0,0-1 1 0 0,0 1-1 0 0,0 0 1 0 0,0-1-1 0 0,0 1 0 0 0,-1 0 1 0 0,1 0-1 0 0,0-1 0 0 0,0 1 1 0 0,-1-9 7727 0 0,7 35-7309 0 0,-2 0 0 0 0,-1 0 0 0 0,0 44 0 0 0,-2-36-280 0 0,-1-24-162 0 0,6 302 951 0 0,-7-229-737 0 0,-1 46 10 0 0,2-120-241 0 0,0-1-1 0 0,3 17 1 0 0,1 7 36 0 0,-4-29-65 0 0,-4 10-9 0 0,4-12-293 0 0,0-2-133 0 0,2-2 208 0 0,-1 1 0 0 0,0 0 0 0 0,0 0 0 0 0,-1-1 0 0 0,1 1 0 0 0,0-1 0 0 0,-1 1 0 0 0,1 0 1 0 0,-1-4-1 0 0,0 4-50 0 0,3-11-1450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45.1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 8 3856 0 0,'0'0'175'0'0,"-1"-1"-9"0"0,-3 0 310 0 0,1 0 0 0 0,-1 0 0 0 0,0 0 0 0 0,1 0 1 0 0,-1 0-1 0 0,0 1 0 0 0,0 0 0 0 0,1 0 0 0 0,-1 0 0 0 0,0 0 0 0 0,-5 1 0 0 0,-9 0 3320 0 0,1 2-287 0 0,17-3-3403 0 0,-1 0-1 0 0,1 0 1 0 0,0 1-1 0 0,0-1 0 0 0,0 0 1 0 0,0 0-1 0 0,-1 0 0 0 0,1 0 1 0 0,0 1-1 0 0,0-1 1 0 0,0 0-1 0 0,0 0 0 0 0,0 0 1 0 0,0 0-1 0 0,0 1 0 0 0,0-1 1 0 0,-1 0-1 0 0,1 0 1 0 0,0 0-1 0 0,0 1 0 0 0,0-1 1 0 0,0 0-1 0 0,0 0 0 0 0,0 0 1 0 0,0 1-1 0 0,0-1 1 0 0,0 0-1 0 0,0 1 0 0 0,3 1 27 0 0,-1 1 1 0 0,0 0-1 0 0,1-1 0 0 0,-1 1 0 0 0,1-1 0 0 0,0 0 0 0 0,0 0 0 0 0,0 0 0 0 0,0-1 0 0 0,0 1 0 0 0,0 0 0 0 0,0-1 0 0 0,0 0 0 0 0,5 1 0 0 0,9 2 489 0 0,30 4-1 0 0,-18-4-152 0 0,32 4 292 0 0,84 1 1 0 0,-114-8-732 0 0,160 9 1235 0 0,-110-12-897 0 0,-20-1-134 0 0,55 3 263 0 0,-92 1-405 0 0,143 10 594 0 0,-132-8-491 0 0,38-2 0 0 0,90-14 435 0 0,-72 5-281 0 0,17-4-17 0 0,-53 5 153 0 0,101 1 0 0 0,-49 16-316 0 0,-87-6-29 0 0,2-2-1 0 0,-1 0 1 0 0,0-2 0 0 0,0 0-1 0 0,37-6 1 0 0,-10-8-148 0 0,-34 9 58 0 0,23-5 0 0 0,-25 7 200 0 0,-9 2-308 0 0,0 0-1 0 0,0 0 1 0 0,0 1-1 0 0,0-1 1 0 0,0 1 0 0 0,0 0-1 0 0,0 0 1 0 0,0 0-1 0 0,5 1 1 0 0,-3-1 6 0 0,5 1-706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5.9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1 166 14512 0 0,'14'-13'1576'0'0,"7"-5"3339"0"0,19-23 1 0 0,-17 13-3320 0 0,-18 21-1292 0 0,11-15 147 0 0,-16 20-438 0 0,1 1 0 0 0,0 0 0 0 0,-1 0 0 0 0,1 0 0 0 0,-1 0 0 0 0,0-1 0 0 0,1 1 0 0 0,-1 0 0 0 0,0 0 0 0 0,0-1 0 0 0,1 1 0 0 0,-1 0 0 0 0,0 0 0 0 0,0-1 0 0 0,-1 1 0 0 0,1-3 0 0 0,-1 4 0 0 0,1-1 1 0 0,0 0-1 0 0,-1 0 0 0 0,1 0 0 0 0,-1 1 0 0 0,1-1 0 0 0,-1 0 1 0 0,0 1-1 0 0,1-1 0 0 0,-1 1 0 0 0,0-1 0 0 0,1 0 1 0 0,-1 1-1 0 0,0-1 0 0 0,0 1 0 0 0,1 0 0 0 0,-1-1 1 0 0,0 1-1 0 0,0 0 0 0 0,0-1 0 0 0,0 1 0 0 0,1 0 0 0 0,-1 0 1 0 0,0 0-1 0 0,0 0 0 0 0,0 0 0 0 0,0 0 0 0 0,0 0 1 0 0,0 0-1 0 0,0 0 0 0 0,1 0 0 0 0,-1 0 0 0 0,0 1 1 0 0,0-1-1 0 0,0 0 0 0 0,0 0 0 0 0,0 1 0 0 0,1-1 1 0 0,-2 1-1 0 0,-3 2 72 0 0,-1-1 1 0 0,1 1 0 0 0,0 0-1 0 0,-7 6 1 0 0,4-2-44 0 0,0-1-1 0 0,1 1 0 0 0,0 0 1 0 0,-10 13-1 0 0,16-18-40 0 0,-1 0 1 0 0,1 0-1 0 0,0 0 0 0 0,-1 0 1 0 0,1 1-1 0 0,0-1 0 0 0,0 0 1 0 0,1 1-1 0 0,-1-1 0 0 0,0 1 1 0 0,1-1-1 0 0,0 1 0 0 0,-1-1 1 0 0,1 1-1 0 0,0-1 0 0 0,0 1 1 0 0,1-1-1 0 0,-1 1 0 0 0,0-1 1 0 0,1 1-1 0 0,0-1 0 0 0,-1 0 0 0 0,1 1 1 0 0,2 2-1 0 0,-2-2-44 0 0,1-1-1 0 0,0 0 1 0 0,0 0-1 0 0,0 0 1 0 0,1 0 0 0 0,-1 0-1 0 0,0-1 1 0 0,1 1-1 0 0,-1-1 1 0 0,5 3 0 0 0,0-1-652 0 0,-1-1 0 0 0,0 1 0 0 0,11 1 0 0 0,5-1-2608 0 0,-15 0 895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3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222 358 7280 0 0,'0'0'1232'0'0,"11"-12"1448"0"0,-9 8-2973 0 0,4-10 4057 0 0,-6 14-3687 0 0,-1 0 0 0 0,1-1 0 0 0,0 1 0 0 0,0 0 1 0 0,0-1-1 0 0,0 1 0 0 0,0 0 0 0 0,0-1 0 0 0,0 1 0 0 0,-1 0 1 0 0,1-1-1 0 0,0 1 0 0 0,0 0 0 0 0,0-1 0 0 0,-1 1 1 0 0,1 0-1 0 0,0 0 0 0 0,-1 0 0 0 0,1-1 0 0 0,0 1 1 0 0,0 0-1 0 0,-1 0 0 0 0,1 0 0 0 0,0-1 0 0 0,-1 1 1 0 0,1 0-1 0 0,0 0 0 0 0,-1 0 0 0 0,1 0 0 0 0,0 0 1 0 0,-1 0-1 0 0,1 0 0 0 0,-1 0 0 0 0,1 0 0 0 0,0 0 0 0 0,-1 0 1 0 0,1 0-1 0 0,0 0 0 0 0,-1 0 0 0 0,0 0 0 0 0,-2 1 113 0 0,0-1-1 0 0,-1 1 0 0 0,1-1 1 0 0,0 1-1 0 0,-1 0 0 0 0,1 0 1 0 0,0 1-1 0 0,0-1 0 0 0,0 1 0 0 0,-4 2 1 0 0,-31 25 423 0 0,17-13-365 0 0,7-6-138 0 0,0 0 0 0 0,1 1 0 0 0,0 0 0 0 0,0 1 0 0 0,-18 24 0 0 0,27-28-97 0 0,0-1-1 0 0,1 1 1 0 0,0 0-1 0 0,1 0 0 0 0,-1 0 1 0 0,1 0-1 0 0,-1 15 1 0 0,2-15-9 0 0,-1 28 97 0 0,2-28 56 0 0,0 1 0 0 0,-2 13 0 0 0,1-15-21 0 0,0 0-1 0 0,0 0 0 0 0,1 0 0 0 0,0 0 0 0 0,0 0 0 0 0,1 0 1 0 0,2 8-1 0 0,-3-12-85 0 0,0-1 0 0 0,1 0 0 0 0,0 0 0 0 0,-1 0 0 0 0,1 0 0 0 0,0 0 0 0 0,0 0 0 0 0,0 0 1 0 0,0 0-1 0 0,1 0 0 0 0,-1 0 0 0 0,0-1 0 0 0,1 1 0 0 0,-1-1 0 0 0,1 1 0 0 0,0-1 0 0 0,-1 1 0 0 0,1-1 0 0 0,0 0 1 0 0,0 0-1 0 0,0 1 0 0 0,0-2 0 0 0,0 1 0 0 0,0 0 0 0 0,0 0 0 0 0,0-1 0 0 0,3 1 0 0 0,-1 0-1 0 0,0-1 0 0 0,0-1 0 0 0,0 1 0 0 0,0-1-1 0 0,0 1 1 0 0,-1-1 0 0 0,1 0 0 0 0,0 0 0 0 0,0-1 0 0 0,-1 1-1 0 0,1-1 1 0 0,-1 0 0 0 0,1 0 0 0 0,-1 0 0 0 0,0 0 0 0 0,5-5-1 0 0,4-3 113 0 0,-1-2 0 0 0,17-20-1 0 0,-15 13 63 0 0,0 0-1 0 0,18-41 1 0 0,-15 29-91 0 0,1-5 127 0 0,-1 0-1 0 0,-2-2 1 0 0,16-66-1 0 0,9-119 1664 0 0,-30 182-2004 0 0,-6 33 475 0 0,-1 0 1 0 0,0-1 0 0 0,0 1 0 0 0,0-12 0 0 0,8 48-229 0 0,3 187-429 0 0,-8-101 95 0 0,-3-98 19 0 0,0-1 0 0 0,1 1 0 0 0,1-1 0 0 0,0 0 1 0 0,1 0-1 0 0,1 0 0 0 0,13 23 0 0 0,-18-35-93 0 0,0-1 0 0 0,0 0 1 0 0,1 0-1 0 0,0 0 0 0 0,-1 0 0 0 0,1 0 0 0 0,0 0 1 0 0,3 3-1 0 0,-4-4-81 0 0,0-1 1 0 0,0 1-1 0 0,1 0 1 0 0,-1-1-1 0 0,0 1 1 0 0,1 0-1 0 0,-1-1 1 0 0,0 1-1 0 0,1-1 1 0 0,-1 0-1 0 0,0 0 1 0 0,1 1-1 0 0,-1-1 1 0 0,1 0-1 0 0,-1 0 1 0 0,3-1-1 0 0,1 0-2047 0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3.9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94 2760 0 0,'3'-13'272'0'0,"0"-1"143"0"0,-1 6 3058 0 0,0 1 0 0 0,-1-1 0 0 0,0-13 0 0 0,-4 4-1645 0 0,3 17-1720 0 0,0-1-1 0 0,0 1 0 0 0,0 0 0 0 0,0 0 0 0 0,0-1 1 0 0,0 1-1 0 0,0 0 0 0 0,0 0 0 0 0,0 0 0 0 0,0-1 1 0 0,0 1-1 0 0,-1 0 0 0 0,1 0 0 0 0,0 0 0 0 0,0-1 1 0 0,0 1-1 0 0,0 0 0 0 0,0 0 0 0 0,-1 0 0 0 0,1 0 1 0 0,0 0-1 0 0,0-1 0 0 0,0 1 0 0 0,-1 0 0 0 0,1 0 1 0 0,0 0-1 0 0,0 0 0 0 0,0 0 0 0 0,-1 0 0 0 0,1 0 1 0 0,0 0-1 0 0,0 0 0 0 0,-1 0 0 0 0,1 0 0 0 0,0 0 1 0 0,0 0-1 0 0,0 0 0 0 0,-1 0 0 0 0,1 0 0 0 0,0 0 1 0 0,0 0-1 0 0,-1 0 0 0 0,1 0 0 0 0,0 0 0 0 0,0 0 1 0 0,-1 0-1 0 0,-10 13 1048 0 0,-7 20-986 0 0,14-24-114 0 0,0 0-1 0 0,1 1 1 0 0,0-1 0 0 0,1 1-1 0 0,0 0 1 0 0,0 0 0 0 0,1 0-1 0 0,1 0 1 0 0,-1 0 0 0 0,2 0-1 0 0,-1 0 1 0 0,1 0 0 0 0,1 0-1 0 0,0 0 1 0 0,0-1 0 0 0,1 1-1 0 0,0 0 1 0 0,1-1 0 0 0,9 17-1 0 0,-11-22-26 0 0,0-1 0 0 0,0 0 0 0 0,1 0 0 0 0,0 0 0 0 0,-1-1 0 0 0,1 1 0 0 0,0 0 0 0 0,0-1 0 0 0,1 0 0 0 0,5 3 0 0 0,-8-4-15 0 0,1 0 0 0 0,0 0-1 0 0,-1-1 1 0 0,1 1-1 0 0,-1-1 1 0 0,1 1 0 0 0,0-1-1 0 0,0 0 1 0 0,-1 0-1 0 0,1 0 1 0 0,0 0-1 0 0,-1 0 1 0 0,1 0 0 0 0,0 0-1 0 0,-1 0 1 0 0,1-1-1 0 0,0 1 1 0 0,-1-1 0 0 0,1 1-1 0 0,0-1 1 0 0,-1 0-1 0 0,1 1 1 0 0,-1-1-1 0 0,1 0 1 0 0,-1 0 0 0 0,2-2-1 0 0,7-6 91 0 0,-1-1 0 0 0,0-1 0 0 0,-1 1 0 0 0,12-20-1 0 0,22-50 560 0 0,-34 63-423 0 0,-7 13-101 0 0,1 0-1 0 0,-1 0 1 0 0,1 0 0 0 0,0 0 0 0 0,0 0 0 0 0,1 1-1 0 0,-1-1 1 0 0,6-5 0 0 0,-7 9 563 0 0,4 18 287 0 0,-5 7-1333 0 0,0 5 379 0 0,0 0 0 0 0,6 31 0 0 0,-5-58-152 0 0,0 1 0 0 0,0-1 0 0 0,0 0-1 0 0,0 0 1 0 0,1 0 0 0 0,-1 0 0 0 0,1 0-1 0 0,0 0 1 0 0,3 3 0 0 0,-4-5-42 0 0,-1 0 0 0 0,1 0 0 0 0,0 0 0 0 0,0 0 0 0 0,0 0 0 0 0,-1 0 0 0 0,1-1 0 0 0,0 1 0 0 0,0 0 0 0 0,0-1 0 0 0,1 1 1 0 0,-1-1-1 0 0,0 1 0 0 0,0-1 0 0 0,0 1 0 0 0,0-1 0 0 0,0 0 0 0 0,0 0 0 0 0,1 1 0 0 0,-1-1 0 0 0,0 0 0 0 0,0 0 0 0 0,0 0 0 0 0,1 0 0 0 0,-1-1 0 0 0,0 1 0 0 0,2-1 0 0 0,20-11-4600 0 0,-9 2-3079 0 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4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106 136 3224 0 0,'-2'1'304'0'0,"-3"6"267"0"0,-4 8 8087 0 0,1 2-3333 0 0,-9 39-999 0 0,10-35-3784 0 0,-17 73 1285 0 0,2-6-543 0 0,19-76-1034 0 0,0 0 0 0 0,1 0 1 0 0,-1 23-1 0 0,3-35 87 0 0,3-7-174 0 0,9-33 96 0 0,9-58 0 0 0,8-27-97 0 0,-21 101 58 0 0,2 1 0 0 0,0 0 0 0 0,1 0 0 0 0,1 1 0 0 0,1 0 0 0 0,1 1 0 0 0,1 1 0 0 0,18-19 0 0 0,-31 37-193 0 0,-1 0-1 0 0,1 1 1 0 0,-1-1 0 0 0,1 1 0 0 0,0 0 0 0 0,0 0-1 0 0,-1 0 1 0 0,1-1 0 0 0,0 2 0 0 0,0-1 0 0 0,0 0 0 0 0,0 0-1 0 0,0 1 1 0 0,1-1 0 0 0,-1 1 0 0 0,0-1 0 0 0,0 1-1 0 0,0 0 1 0 0,4 0 0 0 0,-4 0-13 0 0,-1 1 1 0 0,0-1-1 0 0,1 1 0 0 0,-1-1 0 0 0,0 1 0 0 0,1 0 1 0 0,-1 0-1 0 0,0 0 0 0 0,0-1 0 0 0,0 1 1 0 0,0 0-1 0 0,0 0 0 0 0,0 0 0 0 0,0 1 0 0 0,0-1 1 0 0,0 0-1 0 0,0 0 0 0 0,-1 0 0 0 0,1 1 1 0 0,0-1-1 0 0,-1 0 0 0 0,1 1 0 0 0,-1-1 0 0 0,1 1 1 0 0,-1-1-1 0 0,0 1 0 0 0,0-1 0 0 0,0 0 1 0 0,1 1-1 0 0,-2 1 0 0 0,2 3 33 0 0,-2 0 0 0 0,1 0 0 0 0,0-1 0 0 0,-1 1 0 0 0,0 0 0 0 0,-1-1 0 0 0,1 1 0 0 0,-4 7 0 0 0,-4 6-223 0 0,-11 18 1 0 0,2-2-9 0 0,16-32 47 0 0,1 1 1 0 0,-1 0-1 0 0,0-1 1 0 0,0 1-1 0 0,-1-1 0 0 0,1 0 1 0 0,0 1-1 0 0,-1-1 0 0 0,0-1 1 0 0,0 1-1 0 0,0 0 1 0 0,0-1-1 0 0,0 1 0 0 0,-6 2 1 0 0,9-5 45 0 0,-1 0 0 0 0,1 1 1 0 0,-1-1-1 0 0,0 0 0 0 0,1 0 1 0 0,-1 0-1 0 0,1 0 0 0 0,-1 0 1 0 0,0 0-1 0 0,1 0 0 0 0,-1 0 1 0 0,0 0-1 0 0,1 0 0 0 0,-1 0 1 0 0,1 0-1 0 0,-1 0 0 0 0,0 0 1 0 0,1-1-1 0 0,-1 1 0 0 0,1 0 1 0 0,-1 0-1 0 0,1-1 0 0 0,-1 1 1 0 0,1 0-1 0 0,-1-1 0 0 0,1 1 1 0 0,-1-1-1 0 0,1 1 0 0 0,-1-1 1 0 0,1 1-1 0 0,0-1 0 0 0,-1 0 1 0 0,-3-9-2660 0 0,3-1-3349 0 0,4-4-1346 0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4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 58 5984 0 0,'9'-17'570'0'0,"22"-24"16416"0"0,-31 42-16830 0 0,4 7 1357 0 0,0 9-1207 0 0,-4 8 302 0 0,-1 0 0 0 0,-2-1 0 0 0,0 0 0 0 0,-13 45 0 0 0,3-9-325 0 0,-3 26-17 0 0,-4 94 0 0 0,19-169-400 0 0,1 1-1 0 0,0-1 1 0 0,1 1 0 0 0,1-1 0 0 0,-1 1-1 0 0,2-1 1 0 0,0 0 0 0 0,5 14 0 0 0,1-8-1863 0 0,4-5-4467 0 0,-1-3-2021 0 0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5.1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0 206 17503 0 0,'0'0'1588'0'0,"7"5"-1178"0"0,-2-3-11 0 0,1 0 0 0 0,0 0 0 0 0,-1-1 0 0 0,1 0 1 0 0,0 0-1 0 0,-1 0 0 0 0,1-1 0 0 0,0 0 0 0 0,0 0 0 0 0,0 0 1 0 0,6-2-1 0 0,-1 1 136 0 0,0-1 0 0 0,0-1 1 0 0,0 0-1 0 0,18-9 0 0 0,-18 7-401 0 0,0-1 0 0 0,-1 0-1 0 0,1 0 1 0 0,-2-1 0 0 0,1-1-1 0 0,-1 0 1 0 0,0 0 0 0 0,-1 0 0 0 0,0-1-1 0 0,0-1 1 0 0,-1 1 0 0 0,0-1-1 0 0,8-16 1 0 0,-10 18-88 0 0,6-19 62 0 0,-10 26-103 0 0,-1 1 0 0 0,0-1 0 0 0,0 0 0 0 0,1 0 0 0 0,-1 0 0 0 0,0 1 0 0 0,0-1 0 0 0,0 0 0 0 0,0 0 0 0 0,0 0 0 0 0,0 1 0 0 0,0-1 0 0 0,0 0 0 0 0,0 0 0 0 0,-1 1 0 0 0,1-1 0 0 0,0 0 0 0 0,0 0 0 0 0,-1 1 0 0 0,1-1 0 0 0,-1 0 0 0 0,1 0 0 0 0,0 1 0 0 0,-1-1 0 0 0,1 1 0 0 0,-1-1 0 0 0,1 0 0 0 0,-1 1 0 0 0,0-1 0 0 0,0 0-2 0 0,0 1 1 0 0,1 0-1 0 0,-1 0 0 0 0,0-1 0 0 0,0 1 1 0 0,0 0-1 0 0,1 0 0 0 0,-1 0 0 0 0,0 0 1 0 0,0 0-1 0 0,0 0 0 0 0,1 0 0 0 0,-1 0 0 0 0,0 0 1 0 0,0 0-1 0 0,0 0 0 0 0,1 1 0 0 0,-1-1 1 0 0,0 0-1 0 0,0 0 0 0 0,1 1 0 0 0,-1-1 1 0 0,0 1-1 0 0,1-1 0 0 0,-1 0 0 0 0,0 1 1 0 0,1 0-1 0 0,-1-1 0 0 0,0 1 0 0 0,-18 22 100 0 0,15-18-95 0 0,-5 8-3 0 0,-2-1 29 0 0,2 1 0 0 0,0 0 0 0 0,0 1-1 0 0,1-1 1 0 0,1 2 0 0 0,-9 21-1 0 0,15-30-2 0 0,-3 4 75 0 0,2 0 0 0 0,-3 15-1 0 0,5-20-72 0 0,0-1-1 0 0,0 0 0 0 0,0 0 0 0 0,0 1 1 0 0,1-1-1 0 0,0 0 0 0 0,0 0 1 0 0,0 0-1 0 0,2 5 0 0 0,-1-3-4 0 0,1 1 0 0 0,0-1-1 0 0,0 0 1 0 0,0 0 0 0 0,1-1-1 0 0,7 10 1 0 0,-9-13-29 0 0,0 0 0 0 0,0 0 0 0 0,1 0 0 0 0,-1 0-1 0 0,1-1 1 0 0,-1 1 0 0 0,1-1 0 0 0,0 1 0 0 0,0-1 0 0 0,-1 0-1 0 0,1 0 1 0 0,0 0 0 0 0,0-1 0 0 0,0 1 0 0 0,0-1 0 0 0,0 1 0 0 0,5-1-1 0 0,1 0-353 0 0,0-1 0 0 0,0 0 0 0 0,1 0 0 0 0,-1-1 0 0 0,-1 0-1 0 0,1-1 1 0 0,0 0 0 0 0,-1 0 0 0 0,1-1 0 0 0,-1 0 0 0 0,9-5 0 0 0,-10 3-528 0 0,1 1 0 0 0,-1-1 0 0 0,0 0 0 0 0,0-1 0 0 0,0 0 0 0 0,-1 0 0 0 0,0 0 0 0 0,-1-1 0 0 0,1 0 1 0 0,-2 0-1 0 0,1 0 0 0 0,-1-1 0 0 0,0 1 0 0 0,-1-1 0 0 0,0 0 0 0 0,0 0 0 0 0,1-11 0 0 0,6-49-2332 0 0,-2 11 4780 0 0,3 18 14840 0 0,-11 40-16265 0 0,7 8 2123 0 0,5 13-1073 0 0,5 8-399 0 0,0-1 0 0 0,2-1 0 0 0,32 37 0 0 0,-46-58-789 0 0,9 11-294 0 0,15 24 0 0 0,-29-40-338 0 0,1-1 345 0 0,-1 0 0 0 0,0 0 1 0 0,1 1-1 0 0,-1-1 1 0 0,1 0-1 0 0,-1 0 0 0 0,0 0 1 0 0,1 0-1 0 0,-1 0 0 0 0,1 0 1 0 0,-1 0-1 0 0,1 0 0 0 0,-1 0 1 0 0,1 0-1 0 0,-1 0 0 0 0,0 0 1 0 0,1 0-1 0 0,-1 0 1 0 0,1 0-1 0 0,-1 0 0 0 0,0 0 1 0 0,1-1-1 0 0,0 1 0 0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5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1 20471 0 0,'-3'0'160'0'0,"0"-1"0"0"0,0 1 0 0 0,0 0 0 0 0,0 0 0 0 0,0 1 0 0 0,1-1 0 0 0,-1 1-1 0 0,0-1 1 0 0,0 1 0 0 0,1 0 0 0 0,-1 0 0 0 0,0 0 0 0 0,1 0 0 0 0,-1 1 0 0 0,1-1-1 0 0,-4 3 1 0 0,-3 4 228 0 0,-1 0 0 0 0,-13 14 0 0 0,6-5 504 0 0,-161 161 2051 0 0,167-166-3079 0 0,2 0 0 0 0,-13 20 0 0 0,7-9-3310 0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6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11 6912 0 0,'-4'0'16285'0'0,"112"-5"-11937"0"0,-1 0-4291 0 0,-101 5-68 0 0,0 0 1 0 0,0 1-1 0 0,0 0 0 0 0,-1 0 1 0 0,1 0-1 0 0,0 1 1 0 0,7 3-1 0 0,-11-4-182 0 0,0-1 1 0 0,-1 1-1 0 0,1 0 1 0 0,-1 0-1 0 0,1-1 0 0 0,-1 1 1 0 0,1 0-1 0 0,-1 1 1 0 0,0-1-1 0 0,0 0 0 0 0,1 0 1 0 0,-1 1-1 0 0,0-1 1 0 0,0 0-1 0 0,0 1 0 0 0,0-1 1 0 0,-1 1-1 0 0,1-1 0 0 0,0 1 1 0 0,-1 0-1 0 0,1-1 1 0 0,-1 1-1 0 0,1 0 0 0 0,-1-1 1 0 0,0 1-1 0 0,0 0 1 0 0,1-1-1 0 0,-2 5 0 0 0,1-5-48 0 0,0 0 0 0 0,-1 0-1 0 0,1 0 1 0 0,-1 1 0 0 0,1-1 0 0 0,-1 0-1 0 0,1 0 1 0 0,-1 0 0 0 0,0 0 0 0 0,1 0-1 0 0,-1 0 1 0 0,0 0 0 0 0,0 0-1 0 0,-2 1 1 0 0,1 0-161 0 0,-9 8-1644 0 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7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56 5528 0 0,'0'0'15629'0'0,"8"0"-13732"0"0,2-1-1403 0 0,1 0-1 0 0,-1-1 1 0 0,0 0 0 0 0,0-1-1 0 0,10-4 1 0 0,2 0-271 0 0,0 1-43 0 0,-4 0-432 0 0,0 1 0 0 0,0 1-1 0 0,33-4 1 0 0,-30 7-1272 0 0,-3-1-443 0 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8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93 128 2304 0 0,'-5'-12'200'0'0,"2"-8"2903"0"0,-2-13 7379 0 0,6 18-8394 0 0,5-22 2505 0 0,-1 27-134 0 0,-4 25-3100 0 0,-1 8-1114 0 0,-3 66 288 0 0,-47 337 56 0 0,32-339-2925 0 0,18-87 2198 0 0,-1 0 0 0 0,1 1-1 0 0,0-1 1 0 0,0 1 0 0 0,0-1-1 0 0,0 1 1 0 0,0-1 0 0 0,-1 0 0 0 0,1 1-1 0 0,0-1 1 0 0,0 0 0 0 0,-1 1-1 0 0,1-1 1 0 0,0 1 0 0 0,-1-1 0 0 0,1 0-1 0 0,0 0 1 0 0,-1 1 0 0 0,1-1-1 0 0,0 0 1 0 0,-1 0 0 0 0,1 1 0 0 0,-1-1-1 0 0,1 0 1 0 0,0 0 0 0 0,-1 0-1 0 0,1 0 1 0 0,-1 0 0 0 0,1 1 0 0 0,-1-1-1 0 0,1 0 1 0 0,-1 0 0 0 0,1 0-1 0 0,-1 0 1 0 0,1 0 0 0 0,0-1 0 0 0,-1 1-1 0 0,0 0 1 0 0,-7-3-2241 0 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9.2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81 20527 0 0,'0'0'464'0'0,"-3"-10"1132"0"0,3 9-1532 0 0,0 0-1 0 0,0 1 1 0 0,-1-1-1 0 0,1 0 1 0 0,0 0-1 0 0,0 0 1 0 0,0 0-1 0 0,0 0 1 0 0,0 1-1 0 0,0-1 1 0 0,0 0-1 0 0,0 0 1 0 0,0 0-1 0 0,0 0 1 0 0,1 0-1 0 0,-1 1 1 0 0,0-1-1 0 0,1 0 1 0 0,-1 0-1 0 0,0 0 0 0 0,1 1 1 0 0,-1-1-1 0 0,1 0 1 0 0,-1 1-1 0 0,1-1 1 0 0,-1 0-1 0 0,1 1 1 0 0,0-1-1 0 0,-1 1 1 0 0,2-2-1 0 0,2 0 292 0 0,-1 0 0 0 0,1-1-1 0 0,0 1 1 0 0,6-2-1 0 0,-6 2-196 0 0,13-4 346 0 0,-1 0 0 0 0,1 1 0 0 0,0 1 0 0 0,0 1 0 0 0,0 0 0 0 0,18 0 0 0 0,0 2-484 0 0,0 2-1 0 0,0 1 1 0 0,56 11 0 0 0,-50-4-3612 0 0,0 2-3544 0 0,-30-9-1213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6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1 715 21191 0 0,'0'0'2127'0'0,"8"-11"-1854"0"0,27-32 1751 0 0,2 1 0 0 0,46-38 0 0 0,-77 74-2024 0 0,-2 2 0 0 0,0 1 0 0 0,0 0 0 0 0,0 0 0 0 0,0 0 0 0 0,7-4 0 0 0,-11 8 0 0 0,1-1 0 0 0,0 0 0 0 0,0 0 0 0 0,-1 0 0 0 0,1 1 0 0 0,0-1 0 0 0,-1 0 0 0 0,1 1 0 0 0,-1-1 0 0 0,1 0 0 0 0,0 1 0 0 0,-1-1 0 0 0,1 1 0 0 0,-1-1 0 0 0,1 1 0 0 0,-1-1 0 0 0,1 1 0 0 0,-1 0 0 0 0,0-1 0 0 0,1 1 0 0 0,-1-1 0 0 0,0 1 0 0 0,1 0 0 0 0,-1-1 0 0 0,0 1 0 0 0,1 1 0 0 0,7 21 0 0 0,-6-16 14 0 0,0-1 0 0 0,0 1 0 0 0,1 0 1 0 0,-1-1-1 0 0,1 0 0 0 0,1 0 0 0 0,7 11 0 0 0,-10-15 2 0 0,0-1-1 0 0,1 1 1 0 0,0-1 0 0 0,-1 1-1 0 0,1-1 1 0 0,0 0 0 0 0,0 1 0 0 0,0-1-1 0 0,0 0 1 0 0,-1 0 0 0 0,2 0-1 0 0,-1-1 1 0 0,0 1 0 0 0,0 0-1 0 0,0-1 1 0 0,0 1 0 0 0,0-1-1 0 0,1 0 1 0 0,-1 0 0 0 0,0 0-1 0 0,0 0 1 0 0,0 0 0 0 0,1 0-1 0 0,-1 0 1 0 0,0-1 0 0 0,0 1-1 0 0,4-2 1 0 0,1-1-25 0 0,-1 1-1 0 0,1-1 1 0 0,0 0-1 0 0,-1-1 1 0 0,0 0-1 0 0,0 0 1 0 0,0 0-1 0 0,9-8 1 0 0,-9 5-690 0 0,1 0 0 0 0,-2 0 0 0 0,9-14 0 0 0,0 0-2369 0 0,-2-3-5918 0 0</inkml:trace>
  <inkml:trace contextRef="#ctx0" brushRef="#br0" timeOffset="1">663 1 20271 0 0,'0'0'928'0'0,"0"1"-17"0"0,-6 66 635 0 0,0 3 2062 0 0,-2 45-1115 0 0,3-50-2232 0 0,-34 199-17 0 0,30-211-484 0 0,3-31-1412 0 0,0-21-1839 0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9.5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9672 0 0,'0'2'11471'0'0,"3"9"-10515"0"0,0-2-572 0 0,0 1 0 0 0,-1 0-1 0 0,0-1 1 0 0,0 1-1 0 0,-1 0 1 0 0,-1 13 0 0 0,1-9-280 0 0,0 23 240 0 0,-7 59 0 0 0,0 19 3134 0 0,12-127-2793 0 0,51-93 149 0 0,-52 96-823 0 0,-3 5-30 0 0,0-1 1 0 0,1 1 0 0 0,0 0 0 0 0,0 0 0 0 0,0 0 0 0 0,1 0 0 0 0,-1 0 0 0 0,1 1 0 0 0,0 0 0 0 0,0 0 0 0 0,0 0 0 0 0,0 0 0 0 0,0 0 0 0 0,8-3 0 0 0,-11 6-168 0 0,1-1 1 0 0,-1 1-1 0 0,1-1 0 0 0,-1 1 1 0 0,1-1-1 0 0,-1 1 1 0 0,1 0-1 0 0,-1 0 0 0 0,1 0 1 0 0,-1 0-1 0 0,1 0 1 0 0,-1 0-1 0 0,1 0 0 0 0,-1 0 1 0 0,1 1-1 0 0,-1-1 1 0 0,1 1-1 0 0,-1-1 0 0 0,1 1 1 0 0,-1-1-1 0 0,1 1 1 0 0,-1 0-1 0 0,0 0 0 0 0,2 1 1 0 0,4 3-1410 0 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9.9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72 16096 0 0,'0'0'1619'0'0,"-5"-12"-1471"0"0,4 10-14 0 0,1 0 0 0 0,-1 1 0 0 0,1-1-1 0 0,0 0 1 0 0,0 0 0 0 0,0 0 0 0 0,0 1-1 0 0,0-1 1 0 0,1-3 0 0 0,-1 0 1492 0 0,2 4-1151 0 0,-1-1-1 0 0,1 1 1 0 0,0-1-1 0 0,-1 1 1 0 0,1-1-1 0 0,-1 0 0 0 0,1 0 1 0 0,-1 0-1 0 0,0 0 1 0 0,0 0-1 0 0,0 0 1 0 0,2-3-1 0 0,0-2-156 0 0,-2 17 52 0 0,-1 0 0 0 0,-2 21 0 0 0,-1 91-323 0 0,4-80 62 0 0,-1-32-61 0 0,0-1 0 0 0,2 1 0 0 0,2 13 0 0 0,-3-19-15 0 0,0 1-1 0 0,1-1 0 0 0,-1 1 1 0 0,1-1-1 0 0,0 0 1 0 0,0 0-1 0 0,1 0 1 0 0,5 8-1 0 0,-8-12-19 0 0,1 1 1 0 0,0 0-1 0 0,-1-1 0 0 0,1 1 0 0 0,0-1 0 0 0,-1 1 1 0 0,1-1-1 0 0,0 1 0 0 0,0-1 0 0 0,-1 0 1 0 0,1 1-1 0 0,0-1 0 0 0,0 0 0 0 0,0 0 1 0 0,0 1-1 0 0,-1-1 0 0 0,1 0 0 0 0,0 0 0 0 0,0 0 1 0 0,0 0-1 0 0,0 0 0 0 0,0 0 0 0 0,-1 0 1 0 0,1 0-1 0 0,0-1 0 0 0,0 1 0 0 0,0 0 1 0 0,0 0-1 0 0,-1-1 0 0 0,1 1 0 0 0,0-1 0 0 0,0 1 1 0 0,-1 0-1 0 0,1-1 0 0 0,0 1 0 0 0,-1-1 1 0 0,1 0-1 0 0,0 1 0 0 0,-1-1 0 0 0,1 0 1 0 0,0-1-1 0 0,4-4 95 0 0,0 0 0 0 0,-1 0 0 0 0,7-13 1 0 0,-6 9-90 0 0,2-1 42 0 0,-2-1-1 0 0,6-15 1 0 0,3-5 66 0 0,53-93 652 0 0,-67 124-772 0 0,0 1 0 0 0,0-1 0 0 0,1 1 0 0 0,-1 0 0 0 0,0 0-1 0 0,0-1 1 0 0,0 1 0 0 0,0 0 0 0 0,0-1 0 0 0,1 1 0 0 0,-1 0 0 0 0,0-1 0 0 0,0 1 0 0 0,1 0-1 0 0,-1 0 1 0 0,0 0 0 0 0,0-1 0 0 0,1 1 0 0 0,-1 0 0 0 0,0 0 0 0 0,0 0 0 0 0,1-1 0 0 0,-1 1 0 0 0,0 0-1 0 0,1 0 1 0 0,-1 0 0 0 0,0 0 0 0 0,1 0 0 0 0,-1 0 0 0 0,0 0 0 0 0,1 0 0 0 0,0 0 0 0 0,3 11 68 0 0,-2 23-73 0 0,-2-32 8 0 0,-10 105 43 0 0,10-96-199 0 0,1 0 1 0 0,-1-1-1 0 0,2 1 1 0 0,-1 0-1 0 0,7 17 1 0 0,-7-27-66 0 0,0 0 1 0 0,0 0-1 0 0,0-1 0 0 0,0 1 1 0 0,0 0-1 0 0,1-1 1 0 0,-1 1-1 0 0,0-1 0 0 0,1 0 1 0 0,2 1-1 0 0,0 0-1092 0 0,2 1-1634 0 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50.3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1 243 16559 0 0,'0'0'1499'0'0,"6"-3"-410"0"0,13-12 1056 0 0,0 1-1088 0 0,-1 0-1 0 0,-1-1 1 0 0,20-22 0 0 0,-18 14-263 0 0,29-46 0 0 0,-35 41-606 0 0,-12 12-143 0 0,-1 16-47 0 0,0-1-1 0 0,0 1 0 0 0,0-1 0 0 0,-1 1 0 0 0,1-1 1 0 0,0 1-1 0 0,0 0 0 0 0,0-1 0 0 0,-1 1 0 0 0,1 0 1 0 0,0-1-1 0 0,0 1 0 0 0,-1 0 0 0 0,1-1 0 0 0,0 1 1 0 0,-1 0-1 0 0,1-1 0 0 0,-1 1 0 0 0,1 0 0 0 0,0 0 0 0 0,-1-1 1 0 0,1 1-1 0 0,-1 0 0 0 0,1 0 0 0 0,0 0 0 0 0,-1 0 1 0 0,0-1-1 0 0,0 2-1 0 0,-1-1 0 0 0,1 0 0 0 0,0 0 0 0 0,-1 0 0 0 0,1 1 0 0 0,-1-1 1 0 0,1 1-1 0 0,0-1 0 0 0,-1 1 0 0 0,1-1 0 0 0,0 1 0 0 0,0 0 0 0 0,0 0 0 0 0,-1 0 0 0 0,1-1 0 0 0,0 1 1 0 0,-1 2-1 0 0,-17 17 183 0 0,10-8 158 0 0,1 1-1 0 0,0-1 0 0 0,1 1 1 0 0,0 1-1 0 0,1-1 1 0 0,-6 20-1 0 0,10-27-237 0 0,0 1 0 0 0,1-1-1 0 0,0 0 1 0 0,0 1 0 0 0,1-1-1 0 0,0 0 1 0 0,0 1 0 0 0,0-1 0 0 0,1 1-1 0 0,0-1 1 0 0,0 0 0 0 0,0 0-1 0 0,1 1 1 0 0,0-1 0 0 0,0 0 0 0 0,1 0-1 0 0,4 7 1 0 0,-5-9-74 0 0,1 0 0 0 0,-1-1 1 0 0,1 1-1 0 0,0-1 0 0 0,0 0 0 0 0,0 0 0 0 0,1 0 0 0 0,-1 0 0 0 0,1 0 1 0 0,0-1-1 0 0,-1 1 0 0 0,1-1 0 0 0,0 0 0 0 0,0 0 0 0 0,1-1 1 0 0,-1 1-1 0 0,0-1 0 0 0,8 1 0 0 0,-5-1-103 0 0,0-1 0 0 0,0 0 0 0 0,0 0 0 0 0,0 0-1 0 0,0-1 1 0 0,0 0 0 0 0,0-1 0 0 0,0 0 0 0 0,0 0 0 0 0,12-6 0 0 0,-13 6 0 0 0,13-7-2622 0 0,-2 0-3519 0 0,4-6-3306 0 0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38.1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56 211 9272 0 0,'-14'-10'1000'0'0,"11"8"-542"0"0,-1-1 0 0 0,1 1 0 0 0,0-1 1 0 0,0 0-1 0 0,0-1 0 0 0,1 1 0 0 0,-1 0 1 0 0,1-1-1 0 0,0 1 0 0 0,0-1 0 0 0,0 0 1 0 0,0 1-1 0 0,1-1 0 0 0,-1 0 0 0 0,0-8 0 0 0,0 1 6090 0 0,9 8-4806 0 0,6 1-1384 0 0,0 0 1 0 0,1 0-1 0 0,14 1 1 0 0,15-2 121 0 0,6-5-147 0 0,0-2 1 0 0,57-21-1 0 0,29-6 139 0 0,-101 29-684 0 0,-10 2-317 0 0,0 0-1 0 0,0 2 1 0 0,33-1 0 0 0,-48 4-113 0 0,7 2-2255 0 0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38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206 1 12440 0 0,'-1'0'180'0'0,"-1"0"0"0"0,0 1 0 0 0,1-1 1 0 0,-1 1-1 0 0,0-1 0 0 0,1 1 1 0 0,-1-1-1 0 0,1 1 0 0 0,-1 0 0 0 0,1 0 1 0 0,0 0-1 0 0,-1 0 0 0 0,1 0 1 0 0,0 0-1 0 0,-1 0 0 0 0,1 0 0 0 0,0 1 1 0 0,0-1-1 0 0,0 0 0 0 0,0 1 1 0 0,0-1-1 0 0,1 1 0 0 0,-1-1 0 0 0,0 1 1 0 0,1-1-1 0 0,-2 3 0 0 0,-1 5 1088 0 0,0 1-1 0 0,1 0 0 0 0,-2 12 0 0 0,3-14-1604 0 0,-9 45 1315 0 0,-87 424 2352 0 0,51-274-3311 0 0,43-193-574 0 0,0 4-3290 0 0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39.0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 58 10136 0 0,'0'0'918'0'0,"-4"-21"2845"0"0,1 17-1965 0 0,-1-1 0 0 0,1 1-1 0 0,0-1 1 0 0,-4-9 0 0 0,5 9-289 0 0,-3 21-1179 0 0,-2 22-346 0 0,2 1 1 0 0,-1 49 0 0 0,5-66 15 0 0,-2 44-48 0 0,4-1 0 0 0,12 94 0 0 0,-9-136 62 0 0,0-1-1 0 0,2 0 0 0 0,16 41 1 0 0,-20-60 1 0 0,-1 0 0 0 0,1 0 1 0 0,-1 0-1 0 0,1 0 0 0 0,0-1 1 0 0,0 1-1 0 0,0 0 1 0 0,0-1-1 0 0,0 0 0 0 0,6 5 1 0 0,-7-6 3 0 0,0-1 0 0 0,1 1 1 0 0,-1 0-1 0 0,1-1 1 0 0,-1 1-1 0 0,1-1 0 0 0,-1 0 1 0 0,1 1-1 0 0,-1-1 1 0 0,1 0-1 0 0,0 0 0 0 0,-1 0 1 0 0,1 0-1 0 0,-1 0 1 0 0,1 0-1 0 0,-1-1 0 0 0,1 1 1 0 0,-1 0-1 0 0,1-1 1 0 0,-1 1-1 0 0,1-1 0 0 0,-1 0 1 0 0,3-1-1 0 0,1-1 85 0 0,0 0 0 0 0,-1-1 0 0 0,1 1 0 0 0,-1-1 0 0 0,0 0 0 0 0,0 0 0 0 0,0-1 0 0 0,-1 1 0 0 0,4-6 0 0 0,25-47 647 0 0,-26 46-638 0 0,15-33 336 0 0,-11 22-148 0 0,1 0 0 0 0,17-25 0 0 0,-27 45-268 0 0,1-1-1 0 0,0 1 1 0 0,0 0 0 0 0,0-1-1 0 0,1 1 1 0 0,-1 0-1 0 0,1 0 1 0 0,-1 1 0 0 0,1-1-1 0 0,-1 1 1 0 0,6-3-1 0 0,-7 4-26 0 0,0-1-1 0 0,0 1 1 0 0,0 0-1 0 0,0 0 0 0 0,0 0 1 0 0,0 0-1 0 0,0-1 0 0 0,1 2 1 0 0,-1-1-1 0 0,0 0 1 0 0,0 0-1 0 0,0 0 0 0 0,0 0 1 0 0,0 1-1 0 0,0-1 1 0 0,0 0-1 0 0,0 1 0 0 0,0-1 1 0 0,0 1-1 0 0,0-1 1 0 0,0 1-1 0 0,0 0 0 0 0,0-1 1 0 0,0 1-1 0 0,0 0 1 0 0,0 0-1 0 0,-1 0 0 0 0,1 0 1 0 0,0-1-1 0 0,-1 1 1 0 0,1 0-1 0 0,-1 0 0 0 0,1 0 1 0 0,0 2-1 0 0,4 6 8 0 0,-1 2 0 0 0,0-1 1 0 0,-1 0-1 0 0,0 1 0 0 0,2 13 0 0 0,3 55 95 0 0,-4-24-75 0 0,-1-33-160 0 0,-2-3-473 0 0,8 31-1 0 0,-8-46 512 0 0,0 0 1 0 0,0 0-1 0 0,1 0 0 0 0,-1 0 1 0 0,1 0-1 0 0,0 0 0 0 0,0-1 1 0 0,1 1-1 0 0,-1-1 0 0 0,1 1 1 0 0,-1-1-1 0 0,1 0 0 0 0,4 4 1 0 0,-6-7-115 0 0,1 1 1 0 0,-1 0-1 0 0,0-1 1 0 0,1 1-1 0 0,-1-1 0 0 0,1 0 1 0 0,-1 1-1 0 0,1-1 1 0 0,-1 0-1 0 0,0 0 1 0 0,1 0-1 0 0,-1 0 0 0 0,1 0 1 0 0,-1 0-1 0 0,1 0 1 0 0,-1-1-1 0 0,1 1 0 0 0,-1 0 1 0 0,0-1-1 0 0,1 1 1 0 0,-1-1-1 0 0,0 0 1 0 0,1 1-1 0 0,-1-1 0 0 0,0 0 1 0 0,0 0-1 0 0,0 0 1 0 0,1 0-1 0 0,-1 0 1 0 0,1-1-1 0 0,9-10-1676 0 0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39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50 369 7832 0 0,'0'-3'156'0'0,"-1"0"0"0"0,-4-13 12468 0 0,3 24-11718 0 0,1-1-499 0 0,-12 53 1555 0 0,2-11-1150 0 0,9-37-705 0 0,-11 73 382 0 0,12-73-494 0 0,0 1 0 0 0,1-1 1 0 0,1 0-1 0 0,3 24 0 0 0,-3-31-497 0 0,0-1 0 0 0,1 1-1 0 0,-1-1 1 0 0,1 1 0 0 0,0-1-1 0 0,0 0 1 0 0,4 5 0 0 0</inkml:trace>
  <inkml:trace contextRef="#ctx0" brushRef="#br0" timeOffset="1">188 16 19063 0 0,'-8'-11'2064'0'0,"5"6"-1872"0"0,0 12-112 0 0,-1 2 0 0 0,2 0-992 0 0,4 7-200 0 0,-2-2-40 0 0,0 4 0 0 0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39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9 292 6448 0 0,'-8'3'15998'0'0,"8"-12"-15208"0"0,0-15 476 0 0,6 4-203 0 0,9-25 1 0 0,0-2 98 0 0,0 6-339 0 0,-10 28-424 0 0,7-26 0 0 0,-10 31-238 0 0,0 0-1 0 0,1-1 1 0 0,1 1 0 0 0,7-13-1 0 0,-5 42-96 0 0,10 64-103 0 0,4 18-10 0 0,-16-90 86 0 0,0-1 0 0 0,10 21 0 0 0,-12-29-21 0 0,0 0 0 0 0,0 0-1 0 0,1 0 1 0 0,0 0 0 0 0,0-1 0 0 0,0 0 0 0 0,0 1 0 0 0,1-1 0 0 0,-1 0 0 0 0,1 0 0 0 0,4 2-1 0 0,-6-4 12 0 0,0 0 0 0 0,0-1 0 0 0,0 0 0 0 0,-1 1 0 0 0,1-1 0 0 0,0 0 0 0 0,0 0 0 0 0,0 0 0 0 0,-1 0 0 0 0,1 0 0 0 0,0 0 0 0 0,0 0 0 0 0,0-1 0 0 0,0 1 0 0 0,-1-1 0 0 0,1 0 0 0 0,0 1 0 0 0,2-2 0 0 0,1-1 29 0 0,-1 1 1 0 0,0-1-1 0 0,0 1 0 0 0,1-1 1 0 0,4-6-1 0 0,-2 1-1 0 0,-1 0-1 0 0,0 0 1 0 0,-1-1-1 0 0,0 0 1 0 0,0 0-1 0 0,-1 0 1 0 0,4-15-1 0 0,5-7-18 0 0,8-29 17 0 0,-3 7-643 0 0,-17 49 472 0 0,2-3-255 0 0,0 1 0 0 0,0-1 0 0 0,1 0 0 0 0,5-7 1 0 0,-8 13 96 0 0,0 0 0 0 0,0-1 1 0 0,0 1-1 0 0,0 0 0 0 0,0 0 1 0 0,0 0-1 0 0,0 0 0 0 0,0 0 1 0 0,0 0-1 0 0,1 1 0 0 0,-1-1 1 0 0,0 0-1 0 0,1 0 0 0 0,-1 1 0 0 0,1-1 1 0 0,-1 1-1 0 0,1 0 0 0 0,-1-1 1 0 0,1 1-1 0 0,-1 0 0 0 0,1 0 1 0 0,-1 0-1 0 0,1 0 0 0 0,-1 0 1 0 0,1 0-1 0 0,-1 0 0 0 0,3 1 1 0 0,5 2-1999 0 0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6:40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8 12440 0 0,'0'0'957'0'0,"0"-1"-624"0"0,0-2 1202 0 0,0 3-1250 0 0,-1 0 0 0 0,1-1 1 0 0,0 1-1 0 0,-1 0 0 0 0,1-1 1 0 0,-1 1-1 0 0,1 0 0 0 0,-1 0 1 0 0,1-1-1 0 0,-1 1 0 0 0,1 0 1 0 0,-1 0-1 0 0,1 0 0 0 0,-1 0 1 0 0,1-1-1 0 0,-1 1 0 0 0,1 0 1 0 0,-1 0-1 0 0,1 0 0 0 0,-1 0 0 0 0,0 1 1 0 0,-13-1 1431 0 0,12 0-1553 0 0,-1 1 0 0 0,0 0 0 0 0,1 0 0 0 0,0 0 0 0 0,-1 0 0 0 0,1 0 0 0 0,-1 0 0 0 0,1 1-1 0 0,0-1 1 0 0,0 1 0 0 0,0 0 0 0 0,0-1 0 0 0,0 1 0 0 0,-3 4 0 0 0,0 1 29 0 0,1 0 0 0 0,0 0 0 0 0,-4 11 0 0 0,2-6-69 0 0,1 0 16 0 0,1 1 0 0 0,0 0 0 0 0,1-1 1 0 0,0 1-1 0 0,1 0 0 0 0,1 0 0 0 0,0 23 0 0 0,1-32-90 0 0,0 1-1 0 0,1-1 1 0 0,-1 0 0 0 0,1 0-1 0 0,0 1 1 0 0,0-1-1 0 0,1 0 1 0 0,-1 0 0 0 0,1 0-1 0 0,0 0 1 0 0,3 4-1 0 0,-5-7-31 0 0,1 0 0 0 0,0 0 0 0 0,0 0 0 0 0,-1 0 0 0 0,1 0 0 0 0,0-1 0 0 0,0 1 0 0 0,0 0 0 0 0,0-1 0 0 0,0 1 0 0 0,0 0 0 0 0,0-1 0 0 0,0 0 0 0 0,0 1 0 0 0,0-1 0 0 0,0 1 0 0 0,0-1 0 0 0,2 0 0 0 0,-1 0 5 0 0,0 0-1 0 0,-1 0 1 0 0,1-1-1 0 0,0 1 1 0 0,-1-1-1 0 0,1 1 1 0 0,-1-1-1 0 0,1 0 1 0 0,-1 1-1 0 0,1-1 1 0 0,-1 0 0 0 0,1 0-1 0 0,-1 0 1 0 0,0 0-1 0 0,0 0 1 0 0,3-3-1 0 0,1-3 53 0 0,1 0-1 0 0,-1 0 0 0 0,0 0 1 0 0,0-1-1 0 0,-1 0 0 0 0,0 0 1 0 0,0 0-1 0 0,3-13 1 0 0,1-7 274 0 0,6-37 0 0 0,-14 59-224 0 0,1 1 0 0 0,0 0-1 0 0,1 0 1 0 0,-1 0 0 0 0,1 1 0 0 0,0-1 0 0 0,0 0-1 0 0,0 1 1 0 0,5-7 0 0 0,-6 10-122 0 0,-1 1 0 0 0,1-1 0 0 0,0 1 0 0 0,0-1 0 0 0,0 1 0 0 0,0 0 0 0 0,-1 0 0 0 0,1-1 0 0 0,0 1 0 0 0,0 0-1 0 0,0 0 1 0 0,0 0 0 0 0,0 0 0 0 0,0 0 0 0 0,0 0 0 0 0,0 0 0 0 0,0 0 0 0 0,-1 0 0 0 0,1 0 0 0 0,0 1 0 0 0,0-1 0 0 0,0 0 0 0 0,0 0 0 0 0,0 1 0 0 0,-1-1 0 0 0,1 1 0 0 0,0-1 0 0 0,0 1 0 0 0,-1-1 0 0 0,1 1 0 0 0,0 0-1 0 0,-1-1 1 0 0,1 1 0 0 0,0 0 0 0 0,-1-1 0 0 0,1 2 0 0 0,3 2 7 0 0,-1 0 0 0 0,0 0 0 0 0,0 1-1 0 0,-1-1 1 0 0,3 6 0 0 0,3 12 43 0 0,-1 1 0 0 0,-2 0 0 0 0,0 0 0 0 0,-1 0 1 0 0,-1 1-1 0 0,-1 0 0 0 0,-2-1 0 0 0,0 1 0 0 0,-1-1 0 0 0,-2 1 0 0 0,-5 25 0 0 0,4-30-26 0 0,-2-1-1 0 0,1 0 1 0 0,-2 0-1 0 0,-1-1 1 0 0,0 1-1 0 0,-1-2 1 0 0,-1 1-1 0 0,-17 22 1 0 0,23-35-41 0 0,0 1 0 0 0,-1-1 0 0 0,1 0-1 0 0,-1 0 1 0 0,0 0 0 0 0,0-1 0 0 0,-1 0 0 0 0,1 0 0 0 0,0 0-1 0 0,-1 0 1 0 0,0-1 0 0 0,0 0 0 0 0,0-1 0 0 0,0 1 0 0 0,0-1 0 0 0,-6 1-1 0 0,4-2-330 0 0,0 1 0 0 0,1-1 0 0 0,-1-1-1 0 0,0 0 1 0 0,0 0 0 0 0,0 0-1 0 0,1-1 1 0 0,-1 0 0 0 0,1 0 0 0 0,-1-1-1 0 0,1 0 1 0 0,-8-5 0 0 0,-5-4-1122 0 0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7:41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30 108 2760 0 0,'0'0'2512'0'0,"10"-22"-2765"0"0,-9 21 603 0 0,0-1 0 0 0,-1 1 0 0 0,1 0 0 0 0,-1-1 0 0 0,0 1 0 0 0,1 0 0 0 0,-1-1 0 0 0,0 1 1 0 0,0-3-1 0 0,0-4 1483 0 0,1 0 1 0 0,0 0-1 0 0,0 0 1 0 0,4-15-1 0 0,-2 8 5988 0 0,-2 23-5859 0 0,-2 10-1612 0 0,-1 0 1 0 0,-9 37 0 0 0,2-6-178 0 0,0 0-45 0 0,2-14-13 0 0,-2 46-1 0 0,6-34-131 0 0,-2 24 186 0 0,5-64-300 0 0,1 1-1 0 0,0 0 1 0 0,0-1 0 0 0,0 1-1 0 0,1-1 1 0 0,5 14-1 0 0,-7-20-362 0 0,8-6-3849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6.6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23039 0 0,'5'16'1058'0'0,"14"-18"380"0"0,44 3-748 0 0,176-9 4796 0 0,-167 5-9689 0 0,-52 3 2670 0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7:41.8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34 137 3680 0 0,'-33'-25'20972'0'0,"33"25"-20721"0"0,5-7 2199 0 0,10-3-1925 0 0,1 3-242 0 0,1 1 0 0 0,26-7 0 0 0,-2 1-155 0 0,125-42-435 0 0,-142 51-1448 0 0,-23 3 545 0 0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7:42.2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77 9216 0 0,'-11'13'8395'0'0,"12"-13"-8095"0"0,0 1-1 0 0,0-1 1 0 0,0 1-1 0 0,-1-1 1 0 0,1 0-1 0 0,0 0 0 0 0,0 1 1 0 0,0-1-1 0 0,0 0 1 0 0,0 0-1 0 0,0 0 0 0 0,0 0 1 0 0,0 0-1 0 0,0 0 1 0 0,0 0-1 0 0,0 0 1 0 0,0-1-1 0 0,0 1 0 0 0,2-1 1 0 0,20-7 581 0 0,-22 7-680 0 0,43-19 1426 0 0,-17 6-1157 0 0,2 2 0 0 0,37-11 0 0 0,-53 19-322 0 0,0 1 0 0 0,1 1 0 0 0,-1 0 0 0 0,0 1 0 0 0,21 1 0 0 0,-28 0-387 0 0,0 1 0 0 0,-1 0 1 0 0,1 0-1 0 0,-1 0 1 0 0,0 1-1 0 0,10 4 0 0 0,-11-4-596 0 0,0 0-1 0 0,-1 1 1 0 0,1-1-1 0 0,-1 1 0 0 0,0 0 1 0 0,0-1-1 0 0,0 2 1 0 0,0-1-1 0 0,0 0 0 0 0,2 5 1 0 0,1 2-6822 0 0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7:42.6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27 11976 0 0,'-5'0'7674'0'0,"22"-1"-3733"0"0,9-3-2302 0 0,4 0-710 0 0,257-13 957 0 0,-164 16-11269 0 0,-108 1 1345 0 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7:4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11056 0 0,'0'0'9483'0'0,"8"13"-7919"0"0,-4-3-1324 0 0,0 0 0 0 0,-1 0 0 0 0,0 1 0 0 0,-1 0 0 0 0,0-1 1 0 0,-1 1-1 0 0,1 21 0 0 0,0-5-42 0 0,-2-25-173 0 0,2 16 270 0 0,-1 0 0 0 0,-1 0 0 0 0,-2 27 0 0 0,0-27-283 0 0,2-12 173 0 0,2-11 170 0 0,1-9-129 0 0,1-1 0 0 0,0 1 1 0 0,2 0-1 0 0,-1 1 0 0 0,2-1 0 0 0,0 1 0 0 0,0 0 0 0 0,1 1 0 0 0,1 0 0 0 0,0 0 0 0 0,0 1 1 0 0,1 0-1 0 0,1 1 0 0 0,0 0 0 0 0,0 0 0 0 0,15-9 0 0 0,-23 18-202 0 0,0-1 0 0 0,0 1 1 0 0,0 0-1 0 0,0-1 0 0 0,0 1 0 0 0,0 0 0 0 0,0 1 0 0 0,0-1 1 0 0,0 1-1 0 0,0-1 0 0 0,0 1 0 0 0,0 0 0 0 0,0 0 0 0 0,1 0 0 0 0,-1 1 1 0 0,0-1-1 0 0,0 1 0 0 0,0-1 0 0 0,0 1 0 0 0,0 0 0 0 0,0 0 1 0 0,0 1-1 0 0,0-1 0 0 0,4 4 0 0 0,-3-2-159 0 0,0 0 1 0 0,0 0-1 0 0,-1 1 1 0 0,1-1-1 0 0,-1 1 1 0 0,4 6-1 0 0,6 14-3324 0 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7:43.3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6912 0 0,'3'-8'14317'0'0,"-2"8"-14159"0"0,1 1 1 0 0,-1-1 0 0 0,0 0 0 0 0,1 0-1 0 0,-1 0 1 0 0,0 1 0 0 0,0-1-1 0 0,1 1 1 0 0,-1-1 0 0 0,0 1-1 0 0,0-1 1 0 0,0 1 0 0 0,0 0 0 0 0,1 0-1 0 0,-1 0 1 0 0,0-1 0 0 0,0 1-1 0 0,1 2 1 0 0,0-1-11 0 0,-1 1 0 0 0,1 0-1 0 0,0-1 1 0 0,-1 1 0 0 0,1 0 0 0 0,-1 0 0 0 0,1 4-1 0 0,1 5 117 0 0,0 0 0 0 0,1 23 0 0 0,-4-34-245 0 0,-1 80 690 0 0,0-34 640 0 0,1-60-726 0 0,1 0-386 0 0,1 0-1 0 0,1 0 1 0 0,0 1 0 0 0,1-1 0 0 0,0 1-1 0 0,7-13 1 0 0,-7 15-122 0 0,1-1 0 0 0,1 1 1 0 0,0 0-1 0 0,7-10 0 0 0,-10 17-84 0 0,-1-1-1 0 0,1 1 1 0 0,0 0-1 0 0,0 0 1 0 0,0 1-1 0 0,1-1 1 0 0,-1 1-1 0 0,0-1 1 0 0,1 1-1 0 0,0 0 1 0 0,-1 1-1 0 0,1-1 1 0 0,0 0-1 0 0,0 1 1 0 0,5-1-1 0 0,9-2-32 0 0,-11 3-5 0 0,-1 0 0 0 0,1 0 0 0 0,10 0 1 0 0,-14 1 0 0 0,0 0 1 0 0,0 1-1 0 0,-1-1 1 0 0,1 1-1 0 0,0 0 1 0 0,0 0 0 0 0,-1 0-1 0 0,1 0 1 0 0,0 0-1 0 0,-1 1 1 0 0,5 2-1 0 0,-2 0-408 0 0,0 1 0 0 0,0-1-1 0 0,8 11 1 0 0,2 2-5698 0 0,-10-12 3928 0 0</inkml:trace>
  <inkml:trace contextRef="#ctx0" brushRef="#br0" timeOffset="1">437 1 19351 0 0,'0'0'1474'0'0,"-17"2"-828"0"0,12-1-379 0 0,0 1 1 0 0,0-1-1 0 0,0 1 0 0 0,0 0 0 0 0,0 0 0 0 0,0 1 0 0 0,1-1 0 0 0,-1 1 0 0 0,1 0 1 0 0,-1 0-1 0 0,1 1 0 0 0,0-1 0 0 0,1 1 0 0 0,-1 0 0 0 0,1 0 0 0 0,-1 0 0 0 0,1 0 1 0 0,0 1-1 0 0,1-1 0 0 0,-1 1 0 0 0,1 0 0 0 0,-3 7 0 0 0,3-7-154 0 0,1 0 0 0 0,0 0 0 0 0,-1 0 0 0 0,2 0 0 0 0,-1 0-1 0 0,1 0 1 0 0,-1 0 0 0 0,2 9 0 0 0,-1-12-87 0 0,0-1 0 0 0,0 0 0 0 0,1 1 0 0 0,-1-1 0 0 0,0 0 0 0 0,1 1 0 0 0,-1-1 1 0 0,1 0-1 0 0,-1 0 0 0 0,1 1 0 0 0,0-1 0 0 0,0 0 0 0 0,-1 0 0 0 0,1 0 0 0 0,0 0 0 0 0,0 0 0 0 0,0 0 0 0 0,0 0 0 0 0,0 0 0 0 0,0-1 0 0 0,0 1 0 0 0,1 0 0 0 0,-1-1 0 0 0,0 1 0 0 0,0-1 0 0 0,0 1 0 0 0,1-1 1 0 0,-1 1-1 0 0,0-1 0 0 0,1 0 0 0 0,-1 1 0 0 0,0-1 0 0 0,1 0 0 0 0,-1 0 0 0 0,0 0 0 0 0,1 0 0 0 0,-1-1 0 0 0,2 1 0 0 0,1-1-39 0 0,0 0 0 0 0,0 0 0 0 0,0-1 0 0 0,0 1 0 0 0,0-1 0 0 0,-1 0 0 0 0,1 0 1 0 0,-1 0-1 0 0,1 0 0 0 0,-1-1 0 0 0,0 1 0 0 0,6-7 0 0 0,2-3-347 0 0,17-24 0 0 0,-26 34 309 0 0,7-11-1486 0 0,-4 6-908 0 0,0 0-3507 0 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7:43.7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11520 0 0,'0'0'1040'0'0,"8"18"3811"0"0,0 0 1577 0 0,-1 14-4508 0 0,-5-22-1213 0 0,8 53 762 0 0,3 13 243 0 0,-8-67 181 0 0,-4-9-1886 0 0,-1 0 0 0 0,1-1 0 0 0,0 1 0 0 0,-1 0 0 0 0,1-1 0 0 0,0 1 0 0 0,-1 0 0 0 0,1-1 0 0 0,-1 1 0 0 0,1-1 0 0 0,-1 1 0 0 0,1-1-1 0 0,-1 1 1 0 0,1-1 0 0 0,-1 0 0 0 0,1 1 0 0 0,-1-1 0 0 0,1-1 0 0 0,6-13-93 0 0,-6 12 99 0 0,2-2-13 0 0,4-12 14 0 0,1 0-1 0 0,1 1 0 0 0,0 1 1 0 0,1-1-1 0 0,20-22 0 0 0,-19 24-13 0 0,-10 12 0 0 0,0 0 0 0 0,0 1 0 0 0,1-1 0 0 0,-1 0 0 0 0,1 1 0 0 0,-1-1 0 0 0,1 1 0 0 0,0-1 0 0 0,3-1 0 0 0,1 2 0 0 0,-2 2-125 0 0,-1 0 0 0 0,0 0 0 0 0,0 0 0 0 0,1 0 0 0 0,-1 0 0 0 0,0 1 0 0 0,0 0 0 0 0,0-1 1 0 0,-1 1-1 0 0,1 0 0 0 0,0 0 0 0 0,3 4 0 0 0,2 4-1317 0 0,16 20 0 0 0,-20-25 1122 0 0,5 9-2196 0 0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8:14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18 3224 0 0,'3'-17'19505'0'0,"-3"22"-16823"0"0,2 27-1696 0 0,-1-19-661 0 0,-1 22 0 0 0,-8 93 484 0 0,9-106-771 0 0,0 1 0 0 0,1-1-1 0 0,8 38 1 0 0,-9-56-308 0 0,0-1 0 0 0,0 1 0 0 0,1-1-1 0 0,0 0 1 0 0,2 4 0 0 0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8:14.8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14 146 4608 0 0,'-13'-13'18133'0'0,"23"8"-17121"0"0,80-37 1784 0 0,-63 29-2649 0 0,-18 8-113 0 0,1 1 1 0 0,12-4-1 0 0,82-32 81 0 0,-79 30-291 0 0,-23 9-254 0 0,9-3 414 0 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8:15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85 4608 0 0,'-6'3'12050'0'0,"12"-4"-9211"0"0,12-3-2829 0 0,-1-3 657 0 0,-1 0 0 0 0,21-13 0 0 0,22-9-1 0 0,-51 25-664 0 0,2 0 1 0 0,-1 1-1 0 0,0 1 1 0 0,0 0-1 0 0,1 0 1 0 0,18-1-1 0 0,-28 3-96 0 0,1 1 0 0 0,-1-1 0 0 0,1 0 0 0 0,0 0 0 0 0,-1 1 0 0 0,0-1-1 0 0,1 0 1 0 0,-1 1 0 0 0,1-1 0 0 0,-1 0 0 0 0,1 1 0 0 0,-1-1 0 0 0,0 1 0 0 0,1-1 0 0 0,-1 1-1 0 0,0-1 1 0 0,1 1 0 0 0,-1-1 0 0 0,0 1 0 0 0,0-1 0 0 0,1 1 0 0 0,-1-1 0 0 0,0 1-1 0 0,0-1 1 0 0,0 1 0 0 0,0 1 0 0 0,1 5-1277 0 0</inkml:trace>
  <inkml:trace contextRef="#ctx0" brushRef="#br0" timeOffset="1">13 248 13104 0 0,'0'0'5282'0'0,"9"0"-3103"0"0,0-1-1766 0 0,-1-1 0 0 0,0 0 1 0 0,1 0-1 0 0,-1 0 1 0 0,0-1-1 0 0,-1 0 0 0 0,1-1 1 0 0,11-7-1 0 0,24-9 189 0 0,-25 13-1329 0 0,1 1-1 0 0,36-7 1 0 0,-43 11-555 0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8:15.6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18 8752 0 0,'0'0'398'0'0,"-1"-1"-3"0"0,-5-6 4251 0 0,7 1 8 0 0,3 2-3774 0 0,-2 4-794 0 0,0 0 0 0 0,-1 1 0 0 0,1-1 0 0 0,0 0 1 0 0,0 1-1 0 0,0-1 0 0 0,-1 1 0 0 0,1 0 0 0 0,0-1 0 0 0,-1 1 1 0 0,1 0-1 0 0,0 0 0 0 0,-1 0 0 0 0,1 0 0 0 0,-1 0 0 0 0,0 1 0 0 0,2 1 1 0 0,0 0 34 0 0,0 1 1 0 0,0-1-1 0 0,-1 1 1 0 0,0 0-1 0 0,0 0 1 0 0,3 8 0 0 0,0 3 198 0 0,-1 0 0 0 0,0 0 0 0 0,1 19 0 0 0,-5-34-316 0 0,1 11 329 0 0,0-1-1 0 0,1 0 1 0 0,6 17 1145 0 0,0-42-983 0 0,7-20 54 0 0,-13 28-412 0 0,1 0 0 0 0,0 0 0 0 0,7-13 0 0 0,2-1-8 0 0,-10 16-70 0 0,1-1 0 0 0,1 0 0 0 0,-1 1 0 0 0,6-6 0 0 0,-8 9-50 0 0,0 1 0 0 0,1 0 0 0 0,-1-1 0 0 0,1 1-1 0 0,0 0 1 0 0,-1 0 0 0 0,1 0 0 0 0,0 0 0 0 0,0 0 0 0 0,-1 0 0 0 0,1 1 0 0 0,0-1 0 0 0,0 1 0 0 0,0-1-1 0 0,0 1 1 0 0,0 0 0 0 0,4-1 0 0 0,-3 1-112 0 0,1 0 1 0 0,-1 1-1 0 0,1-1 0 0 0,-1 1 0 0 0,0-1 0 0 0,0 1 0 0 0,1 0 1 0 0,-1 0-1 0 0,0 1 0 0 0,0-1 0 0 0,0 1 0 0 0,0-1 0 0 0,0 1 1 0 0,0 0-1 0 0,0 0 0 0 0,4 4 0 0 0,8 6-738 0 0,-10-10-1143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09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380 358 4608 0 0,'-15'6'110'0'0,"-1"-1"-1"0"0,-25 5 1 0 0,-6 2 2471 0 0,33-8-1063 0 0,1 1 0 0 0,-1 1-1 0 0,1 1 1 0 0,0 0-1 0 0,-18 13 1 0 0,17-9-908 0 0,0 0 1 0 0,1 1-1 0 0,1 1 1 0 0,-17 20-1 0 0,19-20-471 0 0,1 0-1 0 0,0 1 1 0 0,1 0-1 0 0,1 1 1 0 0,0-1-1 0 0,1 1 1 0 0,0 1-1 0 0,1-1 1 0 0,1 1-1 0 0,1 0 1 0 0,-3 29-1 0 0,5-41-108 0 0,1 1 0 0 0,0-1 1 0 0,1 0-1 0 0,-1 0 0 0 0,1 0 0 0 0,0 0 1 0 0,0 1-1 0 0,0-1 0 0 0,0 0 0 0 0,1-1 1 0 0,1 5-1 0 0,-2-6-16 0 0,0 0 0 0 0,1-1 0 0 0,-1 1 0 0 0,0-1 0 0 0,1 1-1 0 0,-1-1 1 0 0,0 0 0 0 0,1 0 0 0 0,0 1 0 0 0,-1-1 0 0 0,1 0 0 0 0,0 0 0 0 0,-1-1 0 0 0,1 1 0 0 0,0 0 0 0 0,0 0 0 0 0,0-1 0 0 0,0 1 0 0 0,0-1 0 0 0,-1 0 0 0 0,1 1 0 0 0,0-1-1 0 0,0 0 1 0 0,0 0 0 0 0,3-1 0 0 0,2 0 33 0 0,-1 0 1 0 0,1-1-1 0 0,-1 1 0 0 0,1-1 0 0 0,-1-1 0 0 0,0 0 0 0 0,0 1 0 0 0,0-2 0 0 0,0 1 0 0 0,0-1 1 0 0,-1 0-1 0 0,7-6 0 0 0,6-7 112 0 0,-1-1 0 0 0,16-21 0 0 0,-13 15-41 0 0,4-6 167 0 0,-2-1 1 0 0,-1-1-1 0 0,-1 0 0 0 0,24-55 0 0 0,-25 41 535 0 0,-3-1 0 0 0,23-98 0 0 0,-37 134-686 0 0,7-32 846 0 0,-2 0 0 0 0,3-73 0 0 0,-15 155-823 0 0,-1 103-146 0 0,3-18-37 0 0,3 89-60 0 0,1-207 62 0 0,0 12-319 0 0,5 33 1 0 0,-5-46-18 0 0,1 0 1 0 0,-1 0-1 0 0,0-1 1 0 0,1 1-1 0 0,0-1 1 0 0,0 0-1 0 0,1 1 1 0 0,-1-1-1 0 0,1 0 1 0 0,0 0-1 0 0,0 0 1 0 0,4 3 0 0 0,4 1-1883 0 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8:15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4608 0 0,'0'0'14689'0'0,"4"14"-12055"0"0,-1-7-2199 0 0,-1-1-1 0 0,0 0 0 0 0,0 0 0 0 0,1 9 1 0 0,1 0-35 0 0,3 19 156 0 0,-7-26-435 0 0,1-1 1 0 0,1 0 0 0 0,-1 0 0 0 0,1 0 0 0 0,1-1-1 0 0,3 10 1 0 0,-5-15 22 0 0,2 6 1162 0 0,2-16-971 0 0,-3 6-226 0 0,0 0 0 0 0,0-1-1 0 0,0 1 1 0 0,0-1 0 0 0,2-7-1 0 0,-2 5-31 0 0,0 1-1 0 0,0 0 0 0 0,1-1 1 0 0,3-4-1 0 0,2-5 64 0 0,-1 2-27 0 0,1 1 1 0 0,-1 0-1 0 0,2 1 1 0 0,0 0 0 0 0,11-11-1 0 0,-18 20-103 0 0,0 0 0 0 0,0 0 0 0 0,1 0 0 0 0,0 0 1 0 0,-1 0-1 0 0,1 1 0 0 0,0-1 0 0 0,-1 1 0 0 0,1-1 0 0 0,0 1 0 0 0,0 0 0 0 0,0 0 0 0 0,5 0 0 0 0,-5 1-87 0 0,-1 0 1 0 0,0 0-1 0 0,0 0 0 0 0,1 0 0 0 0,-1 0 0 0 0,0 1 0 0 0,0-1 0 0 0,0 1 0 0 0,0 0 1 0 0,0 0-1 0 0,1-1 0 0 0,-1 1 0 0 0,0 1 0 0 0,-1-1 0 0 0,1 0 0 0 0,0 0 0 0 0,0 1 0 0 0,0-1 1 0 0,-1 1-1 0 0,2 1 0 0 0,3 3-707 0 0,10 12-1985 0 0,-4-8-4565 0 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8:16.3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63 7832 0 0,'0'0'602'0'0,"-13"-3"1873"0"0,10 3-1701 0 0,1 0 0 0 0,-1 1 1 0 0,0-1-1 0 0,1 1 0 0 0,-1-1 0 0 0,1 1 0 0 0,-1 0 1 0 0,1 0-1 0 0,0 0 0 0 0,-1 0 0 0 0,-2 3 0 0 0,1-2-303 0 0,0 1 0 0 0,0 0-1 0 0,1 1 1 0 0,0-1 0 0 0,-6 8 0 0 0,4-5-211 0 0,1 0 1 0 0,1 0 0 0 0,-1 1 0 0 0,1-1 0 0 0,0 1 0 0 0,0 0 0 0 0,-3 14 0 0 0,5-16-57 0 0,0 1-1 0 0,1 0 1 0 0,-1-1-1 0 0,1 1 1 0 0,0 0-1 0 0,1-1 1 0 0,1 11 0 0 0,-2-15-179 0 0,1 1 0 0 0,-1-1 0 0 0,1 1 1 0 0,-1-1-1 0 0,1 0 0 0 0,-1 1 0 0 0,1-1 1 0 0,0 0-1 0 0,-1 0 0 0 0,1 0 0 0 0,0 1 1 0 0,0-1-1 0 0,0 0 0 0 0,0 0 0 0 0,0 0 0 0 0,0 0 1 0 0,1-1-1 0 0,-1 1 0 0 0,0 0 0 0 0,0 0 1 0 0,0-1-1 0 0,1 1 0 0 0,-1 0 0 0 0,0-1 1 0 0,1 0-1 0 0,-1 1 0 0 0,1-1 0 0 0,-1 0 1 0 0,1 1-1 0 0,-1-1 0 0 0,0 0 0 0 0,1 0 1 0 0,-1 0-1 0 0,4-1 0 0 0,-2 0 2 0 0,0 1 1 0 0,0-1-1 0 0,0 0 0 0 0,0 0 0 0 0,0-1 1 0 0,-1 1-1 0 0,1-1 0 0 0,0 1 0 0 0,0-1 1 0 0,-1 0-1 0 0,1 0 0 0 0,-1 0 1 0 0,4-4-1 0 0,2-3-34 0 0,0-1-1 0 0,7-12 1 0 0,-5 7-177 0 0,-4 6-727 0 0,-1-1-1 0 0,0 0 1 0 0,-1 0 0 0 0,0 0-1 0 0,0-1 1 0 0,3-16-1 0 0,-7 19-724 0 0</inkml:trace>
  <inkml:trace contextRef="#ctx0" brushRef="#br0" timeOffset="1">201 1 14024 0 0,'0'0'1268'0'0,"9"10"86"0"0,-4-4-487 0 0,-1-1 0 0 0,1 1-1 0 0,-1 0 1 0 0,0 1 0 0 0,-1-1-1 0 0,0 1 1 0 0,0 0 0 0 0,0 0-1 0 0,2 9 1 0 0,1 8 253 0 0,4 36 1 0 0,-10-47-904 0 0,0-10-12 0 0,0-1-1 0 0,0 1 1 0 0,0-1-1 0 0,1 1 1 0 0,-1-1-1 0 0,0 1 1 0 0,2 4-1 0 0,8-18 204 0 0,17-47-142 0 0,-19 40-42 0 0,13-26 1 0 0,-17 39-198 0 0,-1-1-1 0 0,1 1 0 0 0,-1 1 0 0 0,2-1 1 0 0,-1 0-1 0 0,0 1 0 0 0,1 0 1 0 0,9-7-1 0 0,-10 10-114 0 0,-1-1 0 0 0,0 1 0 0 0,1 0 0 0 0,-1 0 0 0 0,1 0-1 0 0,-1 1 1 0 0,1-1 0 0 0,0 1 0 0 0,-1 0 0 0 0,1 0 0 0 0,-1 0 0 0 0,1 0 0 0 0,0 1 0 0 0,-1-1-1 0 0,1 1 1 0 0,-1 0 0 0 0,1 0 0 0 0,-1 0 0 0 0,0 1 0 0 0,1-1 0 0 0,-1 1 0 0 0,0 0 0 0 0,5 4-1 0 0,12 11-3034 0 0,-9-7 1337 0 0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0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33 2760 0 0,'-1'-33'19335'0'0,"0"57"-17559"0"0,-1 10-2080 0 0,-14 284 2608 0 0,13-245-2110 0 0,-5 211-416 0 0,13-211-842 0 0,-16-85-2093 0 0,-12-18-5131 0 0,12 17 2506 0 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0.5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29 223 2760 0 0,'-14'-6'2497'0'0,"0"-3"9445"0"0,21-1-8726 0 0,0 6-2688 0 0,1 0 0 0 0,0 0 0 0 0,0 1 0 0 0,0 0 0 0 0,0 1 0 0 0,0-1 0 0 0,13 0 0 0 0,18-7 535 0 0,-31 8-912 0 0,33-11 461 0 0,-1-1-1 0 0,67-33 0 0 0,-70 28-557 0 0,-24 14-478 0 0,21-14 0 0 0,-23 12-333 0 0,-7 5 216 0 0,1-1 1 0 0,-1 0-1 0 0,0 0 1 0 0,0-1 0 0 0,0 1-1 0 0,4-6 1 0 0,0 0-1694 0 0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0.9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 7368 0 0,'0'-11'11949'0'0,"4"19"-9535"0"0,-1 1-1928 0 0,1-1 1 0 0,-2 1-1 0 0,1 0 0 0 0,-1 0 0 0 0,1 16 0 0 0,-1 48 305 0 0,-2-60-704 0 0,-6 419 2550 0 0,6-423-2607 0 0,-1 7 3 0 0,2 0 0 0 0,-1 0 1 0 0,2 0-1 0 0,0 0 0 0 0,6 18 0 0 0,-6-26 181 0 0,1-13-1539 0 0,0-5-141 0 0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1 125 2304 0 0,'3'6'11822'0'0,"-2"-5"-11330"0"0,9 1 4117 0 0,17-3-5484 0 0,-15 1 2221 0 0,148-7 1310 0 0,-62 1-1804 0 0,47-9 1170 0 0,-86 8-1909 0 0,65-16-25 0 0,-97 17 6 0 0,-21 4-5 0 0,0 0 0 0 0,0 1 0 0 0,0-1 0 0 0,6 1 1 0 0,-11 1-34 0 0,-7-17 1518 0 0,3 14-1571 0 0,-1 0 0 0 0,0 0-1 0 0,0 1 1 0 0,0 0 0 0 0,0 0-1 0 0,0 0 1 0 0,0 0 0 0 0,-6-1-1 0 0,-39-6-143 0 0,8 2 66 0 0,35 5 110 0 0,-1 1 0 0 0,1 0 0 0 0,-12 0 0 0 0,18 1 41 0 0,-2 2-60 0 0,3 1-16 0 0,6 0 0 0 0,0-1 0 0 0,-1 1 0 0 0,1-2 0 0 0,0 1 0 0 0,0 0 0 0 0,8-1 0 0 0,45 2 0 0 0,-51-3 66 0 0,-1 1 1 0 0,1-1-1 0 0,-1 1 0 0 0,0 0 1 0 0,0 1-1 0 0,9 2 0 0 0,-17-2-48 0 0,1-1 0 0 0,-1 0 0 0 0,0 0 0 0 0,1 0 0 0 0,-1 1-1 0 0,0-1 1 0 0,0 0 0 0 0,0 0 0 0 0,0 1 0 0 0,0-1 0 0 0,0 0 0 0 0,0 0 0 0 0,0 1-1 0 0,0-1 1 0 0,-1 0 0 0 0,0 3 0 0 0,-11 19-12 0 0,0 1-1 0 0,-21 27 1 0 0,20-32-431 0 0,-14 21-3005 0 0,18-28 1708 0 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5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5 16559 0 0,'0'0'51'0'0,"0"0"0"0"0,0-1 0 0 0,0 1-1 0 0,0 0 1 0 0,-1 0 0 0 0,1-1-1 0 0,0 1 1 0 0,0 0 0 0 0,0 0-1 0 0,-1 0 1 0 0,1-1 0 0 0,0 1-1 0 0,0 0 1 0 0,-1 0 0 0 0,1 0-1 0 0,0 0 1 0 0,0-1 0 0 0,-1 1-1 0 0,1 0 1 0 0,0 0 0 0 0,0 0-1 0 0,-1 0 1 0 0,1 0 0 0 0,0 0-1 0 0,-1 0 1 0 0,1 0 0 0 0,0 0-1 0 0,-1 0 1 0 0,1 0 0 0 0,0 0-1 0 0,0 0 1 0 0,-1 0 0 0 0,0 0-1 0 0,-4 10 730 0 0,4-6-639 0 0,0 0 0 0 0,1 0-1 0 0,-1 1 1 0 0,1-1-1 0 0,0 4 1 0 0,18 157 2308 0 0,9 102-1082 0 0,-24-212-1199 0 0,11 128 245 0 0,-9-150-352 0 0,-2-18-1060 0 0,0 26 0 0 0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5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23 307 8288 0 0,'-5'-1'219'0'0,"4"1"-181"0"0,0 0-1 0 0,0 0 1 0 0,0 0 0 0 0,0 0 0 0 0,0 0 0 0 0,0 0 0 0 0,0 0 0 0 0,0-1-1 0 0,0 1 1 0 0,0-1 0 0 0,1 1 0 0 0,-1 0 0 0 0,0-1 0 0 0,0 0 0 0 0,0 1 0 0 0,-1-2-1 0 0,2 1 258 0 0,-1 0 0 0 0,1 0 0 0 0,0 1 0 0 0,0-1 0 0 0,0 0 0 0 0,0 0-1 0 0,0 0 1 0 0,0 0 0 0 0,0 0 0 0 0,1 0 0 0 0,-1 0 0 0 0,0 1 0 0 0,0-1 0 0 0,1 0-1 0 0,-1 0 1 0 0,0 0 0 0 0,1 1 0 0 0,-1-1 0 0 0,1 0 0 0 0,-1 0 0 0 0,1 1 0 0 0,0-2-1 0 0,15-16 4274 0 0,-15 16-4591 0 0,11-9 441 0 0,0 1 0 0 0,23-16 0 0 0,3-2 66 0 0,172-117-1701 0 0,-173 124-1020 0 0,-15 10-3011 0 0,-8 3-593 0 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6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10136 0 0,'0'0'464'0'0,"0"1"-10"0"0,24-16 6690 0 0,3 0-3534 0 0,-14 9-2932 0 0,0 0 0 0 0,0 1 1 0 0,0 1-1 0 0,24-5 0 0 0,-36 8-650 0 0,0 1 1 0 0,0 0-1 0 0,1 0 0 0 0,-1 0 0 0 0,0 0 0 0 0,0 0 1 0 0,0 0-1 0 0,0 0 0 0 0,0 0 0 0 0,1 0 0 0 0,-1 0 1 0 0,0 1-1 0 0,0-1 0 0 0,0 1 0 0 0,0-1 1 0 0,0 0-1 0 0,0 1 0 0 0,0 0 0 0 0,0-1 0 0 0,0 1 1 0 0,0 0-1 0 0,1 1 0 0 0,-1-1-6 0 0,0 1-1 0 0,0-1 1 0 0,0 1 0 0 0,-1-1 0 0 0,1 1 0 0 0,-1-1-1 0 0,1 1 1 0 0,-1 0 0 0 0,1-1 0 0 0,-1 1-1 0 0,0 0 1 0 0,0 0 0 0 0,0 2 0 0 0,0 5 25 0 0,-1 0 1 0 0,0-1 0 0 0,-1 1-1 0 0,-4 13 1 0 0,2-9-4 0 0,-24 92 97 0 0,26-92-93 0 0,0 1 0 0 0,1 0 0 0 0,0-1 0 0 0,1 1 0 0 0,3 25 1 0 0,-3-37-15 0 0,1 1 1 0 0,-1-1 0 0 0,1 0 0 0 0,0 0 0 0 0,-1 0 0 0 0,1 0 0 0 0,0 0 0 0 0,0 0 0 0 0,1 0 0 0 0,-1 0 0 0 0,0 0 0 0 0,1 0-1 0 0,-1-1 1 0 0,1 1 0 0 0,-1-1 0 0 0,3 3 0 0 0,-1-2-59 0 0,0 0 0 0 0,1-1 1 0 0,-1 1-1 0 0,1 0 0 0 0,-1-1 0 0 0,1 0 0 0 0,-1 0 0 0 0,8 2 1 0 0,1-2-41 0 0,0 0 1 0 0,-1-1-1 0 0,1 0 1 0 0,0-1 0 0 0,14-3-1 0 0,85-19-1202 0 0,-84 17 367 0 0,12-4-312 0 0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6.4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37 181 13792 0 0,'-7'-3'654'0'0,"-12"-6"-107"0"0,18 9-419 0 0,0 0-1 0 0,1-1 0 0 0,-1 1 0 0 0,0 0 0 0 0,1-1 0 0 0,-1 1 1 0 0,1-1-1 0 0,-1 1 0 0 0,1-1 0 0 0,-1 0 0 0 0,1 1 1 0 0,-1-1-1 0 0,1 1 0 0 0,0-1 0 0 0,-1 0 0 0 0,1 1 1 0 0,0-1-1 0 0,-1 0 0 0 0,1 0 0 0 0,0 1 0 0 0,0-2 0 0 0,0 1-2 0 0,0 0 0 0 0,0 0 0 0 0,1 0 0 0 0,-1 0-1 0 0,1 0 1 0 0,-1 0 0 0 0,1 1 0 0 0,-1-1 0 0 0,1 0-1 0 0,-1 0 1 0 0,1 0 0 0 0,0 1 0 0 0,-1-1 0 0 0,1 0-1 0 0,0 1 1 0 0,0-1 0 0 0,0 0 0 0 0,0 1 0 0 0,-1-1-1 0 0,1 1 1 0 0,0 0 0 0 0,0-1 0 0 0,1 0 0 0 0,23-5 749 0 0,1 3-511 0 0,0 2 1 0 0,0 1 0 0 0,0 1 0 0 0,37 6-1 0 0,43 9-363 0 0,-89-14 0 0 0,-7 0 0 0 0,0 0 0 0 0,1-1 0 0 0,-1 0 0 0 0,0-1 0 0 0,1 0 0 0 0,-1-1 0 0 0,14-2 0 0 0,-16 0 0 0 0,-8 3 0 0 0,1 0 0 0 0,-1 0 0 0 0,0 0 0 0 0,1 0 0 0 0,-1 0 0 0 0,0 0 0 0 0,1 0 0 0 0,-1 0 0 0 0,0-1 0 0 0,1 1 0 0 0,-1 0 0 0 0,0 0 0 0 0,0 0 0 0 0,1-1 0 0 0,-1 1 0 0 0,0 0 0 0 0,0 0 0 0 0,0 0 0 0 0,1-1 0 0 0,-1 1 0 0 0,0 0 0 0 0,0-1 0 0 0,0 1 0 0 0,0 0 0 0 0,1 0 0 0 0,-1-1 0 0 0,0 1 0 0 0,0 0 0 0 0,0-1 0 0 0,0 1 0 0 0,0 0 0 0 0,0-1 0 0 0,0 1 0 0 0,0 0 0 0 0,0-1 0 0 0,0 1 0 0 0,0 0 0 0 0,0-1 0 0 0,0 0 0 0 0,-1 1 0 0 0,2-2 77 0 0,-1 1 0 0 0,1-1 0 0 0,-1 0 0 0 0,0 0 0 0 0,1 0 0 0 0,-1 0 0 0 0,0 0 0 0 0,0 1-1 0 0,-1-1 1 0 0,1 0 0 0 0,0 0 0 0 0,0 0 0 0 0,-1 0 0 0 0,0 1 0 0 0,1-1 0 0 0,-1 0 0 0 0,0 0 0 0 0,0 1-1 0 0,1-1 1 0 0,-1 1 0 0 0,-1-1 0 0 0,1 0 0 0 0,0 1 0 0 0,-2-2 0 0 0,-6-7 52 0 0,1 1-120 0 0,1 1 0 0 0,-2 1 0 0 0,-11-10 0 0 0,-1 1-9 0 0,-12-7 0 0 0,28 21 0 0 0,5 2 0 0 0,0 0 0 0 0,-1-1 0 0 0,1 1 0 0 0,0 0 0 0 0,0 0 0 0 0,0 0 0 0 0,0 0 0 0 0,0 0 0 0 0,0 0 0 0 0,0 0 0 0 0,0 0 0 0 0,0 0 0 0 0,0 0 0 0 0,0 0 0 0 0,0 0 0 0 0,-1 0 0 0 0,1 0 0 0 0,0-1 0 0 0,0 1 0 0 0,0 0 0 0 0,0 0 0 0 0,0 0 0 0 0,0 0 0 0 0,0 0 0 0 0,0 0 0 0 0,0 0 0 0 0,0 0 0 0 0,0-1 0 0 0,0 1 0 0 0,0 0 0 0 0,0 0 0 0 0,0 0 0 0 0,0 0 0 0 0,0 0 0 0 0,0 0 0 0 0,0 0 0 0 0,0 0 0 0 0,0 0 0 0 0,0-1 0 0 0,1 1 0 0 0,-1 0 0 0 0,0 0 0 0 0,0 0 0 0 0,0 0 0 0 0,0 0 0 0 0,0 0 0 0 0,0 0 0 0 0,0 0 0 0 0,0 0 0 0 0,0 0 0 0 0,0 0 0 0 0,0 0 0 0 0,0 0 0 0 0,1 0 0 0 0,-1-1 0 0 0,0 1 0 0 0,0 0 0 0 0,0 0 0 0 0,0 0 0 0 0,0 0 0 0 0,0 0 0 0 0,0 0 0 0 0,0 0 0 0 0,0 0 0 0 0,1 0 0 0 0,-1 0 0 0 0,0 0 0 0 0,5 0 0 0 0,145 7 0 0 0,-90-3-138 0 0,-59-4 127 0 0,42 4-172 0 0,-40-3 198 0 0,0-1 0 0 0,0 1 0 0 0,0 0 0 0 0,0 0 0 0 0,-1 0 0 0 0,1 0-1 0 0,0 1 1 0 0,-1-1 0 0 0,1 0 0 0 0,-1 1 0 0 0,0 0 0 0 0,3 2 0 0 0,-4-3-9 0 0,0 0-1 0 0,-1 0 1 0 0,1 0 0 0 0,-1 0 0 0 0,1 0 0 0 0,-1 0 0 0 0,0 1 0 0 0,0-1 0 0 0,1 0 0 0 0,-1 0 0 0 0,0 0 0 0 0,0 0 0 0 0,0 0 0 0 0,0 1 0 0 0,0-1 0 0 0,0 0 0 0 0,0 0 0 0 0,-1 0 0 0 0,1 0 0 0 0,0 0-1 0 0,-1 1 1 0 0,0 0 0 0 0,-14 28 5 0 0,11-24-12 0 0,-54 81-427 0 0,21-35-3354 0 0,26-34 2248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0.0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17567 0 0,'0'0'803'0'0,"-2"0"-18"0"0,-5 1-661 0 0,0 1-1 0 0,1-1 1 0 0,-1 1-1 0 0,1 0 0 0 0,-10 5 1 0 0,13-5-18 0 0,-1 1 1 0 0,1-1 0 0 0,-1 1-1 0 0,1 0 1 0 0,0 0 0 0 0,0 0-1 0 0,0 0 1 0 0,1 0-1 0 0,-1 1 1 0 0,-3 5 0 0 0,2-1-66 0 0,0-1 0 0 0,1 1 0 0 0,0 0 1 0 0,0 0-1 0 0,0 0 0 0 0,1 1 0 0 0,1-1 1 0 0,-1 1-1 0 0,1-1 0 0 0,1 1 0 0 0,-1-1 1 0 0,2 1-1 0 0,-1 0 0 0 0,1-1 0 0 0,0 1 1 0 0,3 8-1 0 0,-2-7 111 0 0,1-1-1 0 0,0 1 1 0 0,0-1 0 0 0,1 1 0 0 0,0-1-1 0 0,1-1 1 0 0,6 11 0 0 0,-9-16-123 0 0,0 0 1 0 0,0-1-1 0 0,1 1 0 0 0,-1-1 1 0 0,1 1-1 0 0,-1-1 1 0 0,1 0-1 0 0,0 0 1 0 0,0 0-1 0 0,0 0 0 0 0,0 0 1 0 0,0-1-1 0 0,0 1 1 0 0,0-1-1 0 0,1 0 1 0 0,-1 0-1 0 0,0 0 0 0 0,1-1 1 0 0,-1 1-1 0 0,1-1 1 0 0,-1 0-1 0 0,1 0 0 0 0,-1 0 1 0 0,4 0-1 0 0,2-2 81 0 0,0 0-1 0 0,-1-1 0 0 0,1 0 0 0 0,-1 0 0 0 0,0-1 1 0 0,0 0-1 0 0,0 0 0 0 0,-1-1 0 0 0,0 0 1 0 0,0 0-1 0 0,0-1 0 0 0,0 0 0 0 0,-1 0 1 0 0,0 0-1 0 0,0-1 0 0 0,7-10 0 0 0,1-5 328 0 0,0 0 0 0 0,-2-1 0 0 0,0 0 0 0 0,11-35-1 0 0,-16 32 16 0 0,-5 19-237 0 0,0 0 0 0 0,0 1 0 0 0,0-1 0 0 0,5-9 0 0 0,-6 15 20 0 0,0 3-229 0 0,-1-1 0 0 0,1 0 1 0 0,-1 0-1 0 0,0 1 0 0 0,1-1 1 0 0,-1 0-1 0 0,0 0 0 0 0,0 1 1 0 0,0-1-1 0 0,0 0 0 0 0,0 2 0 0 0,0-1-4 0 0,2 19-2 0 0,0-1 0 0 0,1 0 0 0 0,2 1 0 0 0,0-1 0 0 0,0 0 0 0 0,2-1 0 0 0,13 27 0 0 0,-18-42-64 0 0,1 0 0 0 0,0 0 1 0 0,1 0-1 0 0,-1 0 0 0 0,1 0 0 0 0,-1-1 0 0 0,1 1 1 0 0,0-1-1 0 0,0 0 0 0 0,1 0 0 0 0,-1-1 0 0 0,1 1 1 0 0,-1-1-1 0 0,1 0 0 0 0,0 0 0 0 0,0-1 0 0 0,0 1 0 0 0,0-1 1 0 0,0 0-1 0 0,0 0 0 0 0,0-1 0 0 0,0 0 0 0 0,0 0 1 0 0,1 0-1 0 0,-1 0 0 0 0,0-1 0 0 0,0 0 0 0 0,9-2 0 0 0,-1-2-85 0 0,1-1-1 0 0,-1 0 0 0 0,0-1 0 0 0,0-1 0 0 0,15-11 0 0 0,-22 14 138 0 0,1 0 0 0 0,-1-1 0 0 0,0 0 1 0 0,0-1-1 0 0,-1 1 0 0 0,0-1 0 0 0,0 0 0 0 0,-1-1 1 0 0,0 1-1 0 0,5-13 0 0 0,-3 7 94 0 0,-3 7-10 0 0,-1 0 0 0 0,1-1-1 0 0,-1 1 1 0 0,0-1 0 0 0,-1 0 0 0 0,1 1 0 0 0,-1-1 0 0 0,0 0-1 0 0,-1-11 1 0 0,0 17-52 0 0,0 0 0 0 0,0 0 0 0 0,0-1 0 0 0,-1 1 0 0 0,1 0 0 0 0,0 0 0 0 0,0 0 0 0 0,-1-1 0 0 0,1 1 0 0 0,-1 0 0 0 0,1 0 0 0 0,-1 0 0 0 0,0 0 0 0 0,1 0 0 0 0,-1 0 0 0 0,0 0 0 0 0,0 0 0 0 0,0 0 0 0 0,0 0 0 0 0,0 0-1 0 0,1 1 1 0 0,-2-1 0 0 0,1 0 0 0 0,0 1 0 0 0,0-1 0 0 0,0 1 0 0 0,0-1 0 0 0,0 1 0 0 0,0-1 0 0 0,-1 1 0 0 0,1 0 0 0 0,0-1 0 0 0,0 1 0 0 0,0 0 0 0 0,-1 0 0 0 0,1 0 0 0 0,0 0 0 0 0,0 0 0 0 0,-1 0 0 0 0,1 1 0 0 0,0-1 0 0 0,0 0 0 0 0,0 1 0 0 0,-2 0 0 0 0,-2 1 33 0 0,0 0 0 0 0,0 0 0 0 0,0 1 1 0 0,1 0-1 0 0,-1 0 0 0 0,1 0 0 0 0,0 0 0 0 0,0 1 1 0 0,-5 5-1 0 0,3-3-22 0 0,1 2 0 0 0,0-1 0 0 0,0 1 1 0 0,0-1-1 0 0,1 1 0 0 0,0 1 0 0 0,0-1 1 0 0,1 0-1 0 0,0 1 0 0 0,1 0 0 0 0,0 0 0 0 0,-2 15 1 0 0,4-18-67 0 0,0-1 0 0 0,0 0 0 0 0,0 0 0 0 0,0 1 0 0 0,1-1 0 0 0,0 0 0 0 0,0 0 0 0 0,1 0 0 0 0,-1 0 0 0 0,1 0 0 0 0,0 0 0 0 0,0 0 0 0 0,1-1 0 0 0,0 1 0 0 0,-1-1 0 0 0,2 0 0 0 0,-1 0 0 0 0,0 0 0 0 0,1 0 0 0 0,-1 0 0 0 0,1 0 0 0 0,0-1 0 0 0,6 4 0 0 0,-2-2-346 0 0,0-1-1 0 0,1 0 1 0 0,-1 0-1 0 0,1-1 1 0 0,0 0-1 0 0,0 0 1 0 0,0-1-1 0 0,0 0 0 0 0,0-1 1 0 0,10 1-1 0 0,12-1-1418 0 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6.7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88 3680 0 0,'0'-8'-169'0'0,"1"-33"2706"0"0,-1 36-848 0 0,1 0 0 0 0,0 1 0 0 0,-1-1-1 0 0,2 1 1 0 0,-1-1 0 0 0,3-6 2737 0 0,2 79-2380 0 0,-20 335 193 0 0,6-252-1560 0 0,-23 220-361 0 0,29-356-930 0 0,-7 24 1 0 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7.3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76 123 15664 0 0,'0'0'2274'0'0,"6"0"-957"0"0,211 3 1345 0 0,-186-4-2458 0 0,0-1 0 0 0,39-8 0 0 0,7 1 149 0 0,-44 5-106 0 0,40-8-1 0 0,-69 11-219 0 0,268-77 1730 0 0,-268 76-1548 0 0,1 0 0 0 0,0 1 0 0 0,0 0 0 0 0,0 0 0 0 0,5 0 0 0 0,-12 20 233 0 0,-15 64-265 0 0,-1 3-66 0 0,12-17-111 0 0,3 0 0 0 0,8 98 0 0 0,36 135 0 0 0,-33-255 0 0 0,46 203 0 0 0,-37-193 40 0 0,-8-30 6 0 0,-1-1 0 0 0,-2 1 0 0 0,4 33 0 0 0,-10-57-26 0 0,0 0 1 0 0,0 0-1 0 0,0 0 0 0 0,0 0 0 0 0,0 1 0 0 0,-1-1 1 0 0,0 0-1 0 0,0 0 0 0 0,0 0 0 0 0,0 0 1 0 0,0 0-1 0 0,0-1 0 0 0,-1 1 0 0 0,1 0 0 0 0,-1 0 1 0 0,0-1-1 0 0,0 1 0 0 0,0-1 0 0 0,0 0 1 0 0,0 1-1 0 0,-1-1 0 0 0,1 0 0 0 0,0 0 0 0 0,-1-1 1 0 0,0 1-1 0 0,1 0 0 0 0,-6 1 0 0 0,-6 3 73 0 0,0-1 0 0 0,0-1 0 0 0,0 0 0 0 0,-24 3 0 0 0,25-5-71 0 0,-32 5 127 0 0,-1-3-1 0 0,-54 0 0 0 0,-91-13 490 0 0,94 3-518 0 0,-242-29-1380 0 0,292 26-825 0 0,29 4-5346 0 0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7.7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19495 0 0,'2'-13'2078'0'0,"5"5"-1934"0"0,1 0 0 0 0,-1 1 0 0 0,1-1-1 0 0,1 2 1 0 0,-1-1 0 0 0,1 1 0 0 0,12-7 0 0 0,3-2 291 0 0,125-76 1437 0 0,-142 87-2053 0 0,0 1-1 0 0,0 1 0 0 0,0-1 1 0 0,0 1-1 0 0,11-2 0 0 0,5 1-6744 0 0,-14 1-401 0 0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8.1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19351 0 0,'-4'9'237'0'0,"0"0"-1"0"0,1 0 0 0 0,0 0 0 0 0,0 1 0 0 0,1-1 0 0 0,0 0 0 0 0,1 1 0 0 0,-1 11 0 0 0,-3 20-178 0 0,-9 73 1423 0 0,4-27-1041 0 0,8-69-556 0 0,0-1 0 0 0,1 1 0 0 0,1 0 0 0 0,0 0 0 0 0,2-1 0 0 0,3 21 0 0 0,-3-31-1790 0 0</inkml:trace>
  <inkml:trace contextRef="#ctx0" brushRef="#br0" timeOffset="1">227 68 19495 0 0,'0'0'894'0'0,"7"-4"290"0"0,5-4-1297 0 0,28-16 1558 0 0,-37 22-1295 0 0,0 1 0 0 0,0 0 1 0 0,0 0-1 0 0,0 0 0 0 0,0 0 1 0 0,0 1-1 0 0,0-1 1 0 0,0 1-1 0 0,0-1 0 0 0,1 1 1 0 0,-1 0-1 0 0,3 1 0 0 0,-3-1-104 0 0,-1 1 1 0 0,0 0-1 0 0,1 0 0 0 0,-1 0 0 0 0,0 0 1 0 0,0 0-1 0 0,0 1 0 0 0,0-1 0 0 0,0 0 1 0 0,0 1-1 0 0,0 0 0 0 0,0-1 0 0 0,0 1 1 0 0,-1 0-1 0 0,1 0 0 0 0,-1 0 0 0 0,1 0 1 0 0,-1 0-1 0 0,0 0 0 0 0,0 1 0 0 0,0-1 1 0 0,0 0-1 0 0,0 0 0 0 0,-1 1 0 0 0,2 4 1 0 0,0 6 21 0 0,-1 0 1 0 0,1 0 0 0 0,-3 22 0 0 0,1-20-27 0 0,-1 11 25 0 0,0-15-56 0 0,0 0 1 0 0,1 0-1 0 0,0 0 0 0 0,3 14 1 0 0,-3-23-12 0 0,0 0 0 0 0,1 0 1 0 0,-1 0-1 0 0,1 0 1 0 0,0 0-1 0 0,-1 0 0 0 0,1 0 1 0 0,0 0-1 0 0,0 0 1 0 0,0-1-1 0 0,1 1 0 0 0,-1 0 1 0 0,0-1-1 0 0,1 1 1 0 0,-1 0-1 0 0,1-1 0 0 0,-1 0 1 0 0,1 1-1 0 0,0-1 1 0 0,0 0-1 0 0,-1 0 0 0 0,1 0 1 0 0,0 0-1 0 0,0 0 1 0 0,0 0-1 0 0,0-1 0 0 0,4 2 1 0 0,1-3 2 0 0,-1 1 0 0 0,0-1 0 0 0,1 0 1 0 0,-1 0-1 0 0,0-1 0 0 0,0 0 0 0 0,0 0 0 0 0,0 0 1 0 0,7-5-1 0 0,2 1-42 0 0,24-12-1519 0 0,-22 6-160 0 0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9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0 10592 0 0,'0'0'5057'0'0,"-3"8"-3309"0"0,-1 2-1682 0 0,1-1 1 0 0,0 1-1 0 0,1 0 1 0 0,0 0-1 0 0,0 13 1 0 0,1 55-357 0 0,1-48 263 0 0,0 67 539 0 0,-5 348 2008 0 0,-14-284 1200 0 0,19-161-3708 0 0,0 0 0 0 0,0-1 0 0 0,0 1-1 0 0,0 0 1 0 0,-1 0 0 0 0,1 0-1 0 0,0 0 1 0 0,0 0 0 0 0,0 0 0 0 0,0 0-1 0 0,0 0 1 0 0,0 0 0 0 0,0 0 0 0 0,0 0-1 0 0,0 0 1 0 0,0 0 0 0 0,0 0 0 0 0,0 0-1 0 0,0 0 1 0 0,0 0 0 0 0,0 0 0 0 0,0 0-1 0 0,0 0 1 0 0,0 0 0 0 0,0 0 0 0 0,0 0-1 0 0,-1 0 1 0 0,1 0 0 0 0,0 0 0 0 0,0 0-1 0 0,0 0 1 0 0,0 0 0 0 0,0 0 0 0 0,0 0-1 0 0,0 0 1 0 0,0 0 0 0 0,0 0 0 0 0,0 0-1 0 0,0 0 1 0 0,0 0 0 0 0,0 0 0 0 0,0 0-1 0 0,0 0 1 0 0,0 0 0 0 0,0 0 0 0 0,0 0-1 0 0,0 0 1 0 0,-1 0 0 0 0,1 0 0 0 0,0 0-1 0 0,0 0 1 0 0,0 0 0 0 0,0 1 0 0 0,0-1-1 0 0,0 0 1 0 0,0 0 0 0 0,0 0 0 0 0,0 0-1 0 0,0 0 1 0 0,0 0 0 0 0,-4-9 282 0 0,-2-13-122 0 0,3-4 39 0 0,-16-244-127 0 0,19 211 594 0 0,2 0 0 0 0,16-94 0 0 0,-11 118-302 0 0,14-39 1 0 0,-17 63-259 0 0,0 0 0 0 0,1 0-1 0 0,0 1 1 0 0,1-1 0 0 0,0 1 0 0 0,0 1 0 0 0,12-14 0 0 0,-15 20-91 0 0,0 0 0 0 0,0 1 0 0 0,0-1-1 0 0,1 0 1 0 0,-1 1 0 0 0,1 0 0 0 0,0 0 0 0 0,0 0-1 0 0,0 0 1 0 0,0 1 0 0 0,0 0 0 0 0,0-1 0 0 0,0 1-1 0 0,0 1 1 0 0,0-1 0 0 0,1 1 0 0 0,-1-1 0 0 0,7 2-1 0 0,-8-1-19 0 0,0 0-1 0 0,0 1 1 0 0,0-1 0 0 0,0 1-1 0 0,-1 0 1 0 0,1 0-1 0 0,0 0 1 0 0,-1 1-1 0 0,1-1 1 0 0,0 0 0 0 0,-1 1-1 0 0,0 0 1 0 0,1 0-1 0 0,-1-1 1 0 0,0 1 0 0 0,0 1-1 0 0,0-1 1 0 0,0 0-1 0 0,0 0 1 0 0,-1 1-1 0 0,1-1 1 0 0,-1 1 0 0 0,1-1-1 0 0,-1 1 1 0 0,0 0-1 0 0,0 0 1 0 0,1 4-1 0 0,0 3 24 0 0,1 1-1 0 0,-2 0 0 0 0,0 0 1 0 0,0-1-1 0 0,-1 1 0 0 0,0 0 1 0 0,-1 0-1 0 0,0 0 0 0 0,0 0 1 0 0,-2-1-1 0 0,1 1 0 0 0,-1-1 1 0 0,-1 1-1 0 0,0-1 0 0 0,0 0 1 0 0,-1-1-1 0 0,0 1 0 0 0,-9 11 1 0 0,10-15-84 0 0,-1 0 1 0 0,-1 0-1 0 0,1 0 0 0 0,-1 0 1 0 0,0-1-1 0 0,0 0 1 0 0,-1 0-1 0 0,0-1 0 0 0,1 0 1 0 0,-1 0-1 0 0,-1 0 1 0 0,-13 4-1 0 0,11-5-2333 0 0,0 0 0 0 0,-1-1 0 0 0,-10 0 0 0 0,3-1-6426 0 0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5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3141 8752 0 0,'-15'-1'39'0'0,"-8"-3"4227"0"0,20 3-3548 0 0,1 0 0 0 0,-1 0 0 0 0,1 0 0 0 0,-1 0 0 0 0,1 0 0 0 0,0 0 0 0 0,0-1 0 0 0,-1 1 0 0 0,1-1 0 0 0,0 0 0 0 0,0 1 0 0 0,-2-4 0 0 0,4 4-636 0 0,0 1 0 0 0,0 0 0 0 0,0 0-1 0 0,0 0 1 0 0,-1 0 0 0 0,1 0 0 0 0,0 0-1 0 0,0-1 1 0 0,0 1 0 0 0,0 0-1 0 0,0 0 1 0 0,0 0 0 0 0,0 0 0 0 0,0 0-1 0 0,0 0 1 0 0,1-1 0 0 0,-1 1 0 0 0,0 0-1 0 0,0 0 1 0 0,0 0 0 0 0,0 0 0 0 0,0 0-1 0 0,0 0 1 0 0,0-1 409 0 0,0 1-410 0 0,1 0 1 0 0,-1 0 0 0 0,0 0 0 0 0,0 0-1 0 0,0 0 1 0 0,0 0 0 0 0,0 0 0 0 0,0 0-1 0 0,0-1 1 0 0,1 1 0 0 0,-1 0-1 0 0,0 0 1 0 0,0 0 0 0 0,0 0 0 0 0,0 0-1 0 0,0 0 1 0 0,0 0 0 0 0,1 0 0 0 0,4-1 1189 0 0,13 2-1203 0 0,0 0 0 0 0,35 8-1 0 0,45 18-3 0 0,27 11-64 0 0,-87-28 47 0 0,96 22 298 0 0,-94-26-245 0 0,1-1-1 0 0,46 0 1 0 0,-64-5-57 0 0,1 0 41 0 0,35-3 1 0 0,193-46 402 0 0,-126 22-333 0 0,-96 21-152 0 0,404-93 124 0 0,-316 70-66 0 0,-61 16-45 0 0,148-34 241 0 0,-139 32-58 0 0,0-3 1 0 0,95-40 0 0 0,-92 34-63 0 0,8-4-55 0 0,25-10-81 0 0,-22 13 31 0 0,4-2 2 0 0,68-26-33 0 0,-133 46 13 0 0,27-11 38 0 0,17-12 24 0 0,-32 15-15 0 0,0 0-1 0 0,32-23 0 0 0,4-3-20 0 0,-47 30 12 0 0,1-1 0 0 0,32-27 0 0 0,-31 20-48 0 0,3-2 60 0 0,33-36-1 0 0,23-41 272 0 0,-34 34-177 0 0,-43 56-140 0 0,0 1 1 0 0,0-1-1 0 0,5-15 0 0 0,-4 10-10 0 0,5-17 34 0 0,-2 1 1 0 0,6-41-1 0 0,7-25 23 0 0,15 1 37 0 0,-22 60-63 0 0,-8 20-14 0 0,-2-1 1 0 0,0 0-1 0 0,3-27 1 0 0,1-46 77 0 0,-7 69-97 0 0,-1 11-5 0 0,13-263 52 0 0,-19 0 13 0 0,0 222-32 0 0,-2 1 0 0 0,-21-69 0 0 0,-17-63-33 0 0,41 158-125 0 0,-3-42 0 0 0,7 46 9 0 0,-2 0 1 0 0,1 0-1 0 0,-10-29 1 0 0,-2-1 30 0 0,2-2 1 0 0,-7-68-1 0 0,16 99 83 0 0,-17-65 2 0 0,8 29-6 0 0,-15-24 37 0 0,26 78-20 0 0,1 0-1 0 0,0 0 0 0 0,-1 1 1 0 0,1-1-1 0 0,0 0 0 0 0,-1 0 1 0 0,1 1-1 0 0,-1-1 0 0 0,1 0 0 0 0,-1 1 1 0 0,1-1-1 0 0,-1 1 0 0 0,1-1 1 0 0,-2 0-1 0 0,1 1 0 0 0,1 0 1 0 0,0 0-1 0 0,0 0 0 0 0,-1 0 1 0 0,1 0-1 0 0,0 0 0 0 0,0 0 1 0 0,-1 0-1 0 0,1 0 0 0 0,0 0 1 0 0,0 0-1 0 0,-1 0 0 0 0,1 0 1 0 0,0 0-1 0 0,0 0 0 0 0,-1 0 1 0 0,1 1-1 0 0,0-1 0 0 0,0 0 1 0 0,0 0-1 0 0,-1 0 0 0 0,1 0 1 0 0,0 1-1 0 0,0-1 0 0 0,0 0 1 0 0,-1 0-1 0 0,1 0 0 0 0,0 1 1 0 0,-11 24 470 0 0,10-22-474 0 0,-47 188-54 0 0,27-96 30 0 0,10-47 17 0 0,-23 85 0 0 0,31-121 0 0 0,3-9 0 0 0,-1 0 0 0 0,0 0 0 0 0,1 0 0 0 0,-1 0 0 0 0,-1-1 0 0 0,1 1 0 0 0,0 0 0 0 0,-3 4 0 0 0,4-7 0 0 0,-1 0 0 0 0,1 0 0 0 0,0 1 0 0 0,0-1 0 0 0,0 0 0 0 0,0 0 0 0 0,0 0 0 0 0,0 0 0 0 0,0 0 0 0 0,0 0-1 0 0,0 0 1 0 0,-1 0 0 0 0,1 0 0 0 0,0 0 0 0 0,0 1 0 0 0,0-1 0 0 0,0 0 0 0 0,0 0 0 0 0,-1 0 0 0 0,1 0 0 0 0,0 0 0 0 0,0 0 0 0 0,0 0 0 0 0,0 0 0 0 0,0 0 0 0 0,0 0 0 0 0,-1 0 0 0 0,1 0 0 0 0,0 0 0 0 0,0 0 0 0 0,0 0 0 0 0,0 0-1 0 0,0 0 1 0 0,-1 0 0 0 0,1-1 0 0 0,0 1 0 0 0,0 0 0 0 0,0 0 0 0 0,0 0 0 0 0,0 0 0 0 0,0 0 0 0 0,0 0 0 0 0,-1 0 0 0 0,1 0 0 0 0,0 0 0 0 0,0-1 0 0 0,0 1 0 0 0,0 0 0 0 0,0 0 0 0 0,0 0 0 0 0,0 0 0 0 0,0 0 0 0 0,0 0-1 0 0,0-1 1 0 0,0 1 0 0 0,-3-6 14 0 0,0 1-9 0 0,0-1 0 0 0,0-1 0 0 0,1 1-1 0 0,0 0 1 0 0,0-1 0 0 0,-2-9 0 0 0,-2-41 14 0 0,4 31-132 0 0,2 1 0 0 0,0-1 1 0 0,7-43-1 0 0,-4 56 77 0 0,0 0 0 0 0,0 1 0 0 0,1-1 0 0 0,0 1 0 0 0,1 0 0 0 0,1 0 0 0 0,0 1 0 0 0,1 0 0 0 0,9-14 0 0 0,-10 19 80 0 0,0 0 0 0 0,0 0-1 0 0,1 1 1 0 0,0-1 0 0 0,0 2-1 0 0,0-1 1 0 0,1 1 0 0 0,-1 0-1 0 0,1 0 1 0 0,0 1 0 0 0,0 0-1 0 0,0 1 1 0 0,0-1 0 0 0,1 2 0 0 0,-1-1-1 0 0,12 0 1 0 0,4 1-56 0 0,0 0 0 0 0,0 2 0 0 0,1 0 0 0 0,35 8 0 0 0,-43-5 29 0 0,-1 0 0 0 0,0 1 1 0 0,29 13-1 0 0,-37-14-133 0 0,1 0 0 0 0,-2 0 1 0 0,1 1-1 0 0,0 0 0 0 0,-1 1 0 0 0,0 0 0 0 0,-1 0 1 0 0,12 13-1 0 0,-13-12-1140 0 0,-1 0 1 0 0,1 0 0 0 0,3 10 0 0 0,-2 0-8503 0 0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2.4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 13824 0 0,'0'0'1246'0'0,"0"-4"539"0"0,0 6-1226 0 0,8 26 257 0 0,-2 1 0 0 0,-1 1-1 0 0,2 51 1 0 0,-3-22-446 0 0,7 183 776 0 0,-7-97-501 0 0,0 41-28 0 0,-2-41-577 0 0,0-117-40 0 0,-1-15 0 0 0,-1 25 0 0 0,-1-35-187 0 0,1 0-1 0 0,0 0 1 0 0,0 1 0 0 0,1-1-1 0 0,-1 0 1 0 0,1 0-1 0 0,0 0 1 0 0,2 6 0 0 0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3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0 214 13824 0 0,'0'0'1061'0'0,"0"-1"-692"0"0,0 0-249 0 0,0-1 1 0 0,1 1-1 0 0,-1 0 0 0 0,0 0 1 0 0,0 0-1 0 0,1 0 0 0 0,-1 0 1 0 0,0 0-1 0 0,1 0 0 0 0,-1 0 0 0 0,1 0 1 0 0,-1 0-1 0 0,1 0 0 0 0,0 0 1 0 0,-1 0-1 0 0,1 0 0 0 0,0 0 0 0 0,0 0 1 0 0,0 1-1 0 0,0-1 0 0 0,-1 0 1 0 0,1 1-1 0 0,2-2 0 0 0,1 0 187 0 0,0 1 1 0 0,0-1-1 0 0,0 1 0 0 0,7-2 0 0 0,-6 2-153 0 0,47-10 412 0 0,0 3 1 0 0,57-1-1 0 0,-84 7-382 0 0,70-5 360 0 0,162-14 819 0 0,62-27 17 0 0,-211 27-842 0 0,-49 11-260 0 0,60-19 0 0 0,-79 17 658 0 0,-40 12-925 0 0,0-1 0 0 0,1 1 0 0 0,-1 0 0 0 0,1 0 0 0 0,-1 0 1 0 0,1 0-1 0 0,-1 0 0 0 0,1 0 0 0 0,-1 0 0 0 0,1 0 0 0 0,-1 1 0 0 0,1-1 0 0 0,-1 0 0 0 0,1 0 0 0 0,-1 0 0 0 0,1 0 0 0 0,-1 1 0 0 0,1-1 0 0 0,-1 0 0 0 0,0 0 0 0 0,1 1 1 0 0,-1-1-1 0 0,1 0 0 0 0,-1 1 0 0 0,0-1 0 0 0,1 0 0 0 0,-1 1 0 0 0,0-1 0 0 0,0 1 0 0 0,1-1 0 0 0,-1 1 0 0 0,7 13 251 0 0,-4 14-206 0 0,-1 1 0 0 0,-2-1 0 0 0,-2 30 0 0 0,0-11-5 0 0,1-14-25 0 0,-5 270 1 0 0,15-58-180 0 0,-3-181 186 0 0,27 115-1 0 0,-27-156 70 0 0,1 0 0 0 0,1-1 0 0 0,17 36 0 0 0,-18-49-23 0 0,-6-8-61 0 0,0 0 1 0 0,0 0-1 0 0,0 0 1 0 0,0 0 0 0 0,-1 0-1 0 0,1 0 1 0 0,0 1-1 0 0,-1-1 1 0 0,1 0-1 0 0,-1 0 1 0 0,1 0 0 0 0,-1 3-1 0 0,0-3 54 0 0,-6 1 48 0 0,0 0 0 0 0,-1 0-1 0 0,1-1 1 0 0,-1 0 0 0 0,0 0-1 0 0,-7 0 1 0 0,-9 1 95 0 0,-244 45 158 0 0,188-31-306 0 0,-339 33 6 0 0,332-42-71 0 0,-168 6-2 0 0,179-2-105 0 0,62-8-1833 0 0,-22 8 0 0 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3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72 17335 0 0,'0'0'4518'0'0,"2"-1"-4036"0"0,55-19 1073 0 0,-15 5-1709 0 0,83-19 0 0 0,-99 32-2237 0 0,-10 3-3283 0 0,-5 2-1027 0 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4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0 11976 0 0,'-1'0'236'0'0,"0"0"1"0"0,-1 1 0 0 0,1-1 0 0 0,0 0-1 0 0,0 0 1 0 0,0 1 0 0 0,0-1 0 0 0,-1 0 0 0 0,1 1-1 0 0,0-1 1 0 0,0 1 0 0 0,0 0 0 0 0,0-1-1 0 0,0 1 1 0 0,0 0 0 0 0,0 0 0 0 0,0 0-1 0 0,0-1 1 0 0,1 1 0 0 0,-1 0 0 0 0,0 0 0 0 0,0 0-1 0 0,1 0 1 0 0,-1 0 0 0 0,1 1 0 0 0,-1-1-1 0 0,1 0 1 0 0,-1 0 0 0 0,1 0 0 0 0,0 0-1 0 0,0 1 1 0 0,-1 1 0 0 0,0 6 803 0 0,0 0 1 0 0,1 0 0 0 0,1 15-1 0 0,0-5-1549 0 0,-3 56 520 0 0,0-36 26 0 0,6 70 0 0 0,-3-95-368 0 0,-1-9-390 0 0,1 1 0 0 0,-1 0-1 0 0,1 0 1 0 0,0 0 0 0 0,1-1 0 0 0,-1 1 0 0 0,1 0 0 0 0,0-1 0 0 0,4 7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20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65 14800 0 0,'0'0'332'0'0,"-14"5"817"0"0,-19 0-615 0 0,1 3 5589 0 0,33-7-5562 0 0,6 0-267 0 0,-1 0-1 0 0,1 0 1 0 0,-1 0-1 0 0,1-1 1 0 0,0 0-1 0 0,10-1 1 0 0,4 0 223 0 0,20-1 359 0 0,64-12-1 0 0,-21 2-370 0 0,63-5 203 0 0,205-14 341 0 0,-212 26-797 0 0,107 1 136 0 0,87 36 180 0 0,-331-31-565 0 0,0-1-1 0 0,0 0 0 0 0,0 0 0 0 0,0 0 0 0 0,5-1 1 0 0,17-1-6 0 0,-24 2-264 0 0,-1 0 0 0 0,1 0 0 0 0,-1 0-1 0 0,1 0 1 0 0,0 0 0 0 0,-1 0 0 0 0,1-1 0 0 0,0 1 0 0 0,-1 0-1 0 0,1 0 1 0 0,-1 0 0 0 0,1-1 0 0 0,-1 1 0 0 0,1 0 0 0 0,-1-1-1 0 0,1 1 1 0 0,-1-1 0 0 0,1 1 0 0 0,-1-1 0 0 0,1 0 0 0 0,1-14-1475 0 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24:4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17423 0 0,'0'0'2006'0'0,"1"14"254"0"0,8 27 526 0 0,-4-24-2093 0 0,2 30 0 0 0,-3-3-729 0 0,2 0 0 0 0,12 44 0 0 0,-16-81 45 0 0,1-1 0 0 0,-1 1 0 0 0,1-1 0 0 0,5 9 0 0 0,-6-12-605 0 0,0-1 0 0 0,0 1 1 0 0,0-1-1 0 0,0 1 1 0 0,0-1-1 0 0,4 3 1 0 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48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75 6448 0 0,'0'0'1224'0'0,"1"-20"1534"0"0,2 2-1684 0 0,-2 15-904 0 0,-1 0 0 0 0,1 0 0 0 0,0 0 0 0 0,-1 0 0 0 0,1 0 0 0 0,2-3 0 0 0,-2 5 104 0 0,-1-10 6472 0 0,10 35-5477 0 0,-1 0-1021 0 0,9 32 0 0 0,42 222 1732 0 0,-22 4-1894 0 0,-10-2 500 0 0,-24-225-2511 0 0,-5-32-4149 0 0,-2-10-882 0 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48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1 191 19351 0 0,'50'-27'2832'0'0,"-29"15"-2119"0"0,27-21 0 0 0,-31 20-333 0 0,1 0-1 0 0,28-13 0 0 0,103-31-1825 0 0,-146 56 1267 0 0,16-7-1544 0 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49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15 8752 0 0,'0'-2'253'0'0,"0"2"-213"0"0,0-1 1 0 0,0 1-1 0 0,0-1 0 0 0,0 1 0 0 0,1-1 1 0 0,-1 1-1 0 0,0-1 0 0 0,0 1 0 0 0,-1-1 1 0 0,1 1-1 0 0,0-1 0 0 0,0 0 1 0 0,0 1-1 0 0,0-1 0 0 0,0 1 0 0 0,0-1 1 0 0,-1 1-1 0 0,1-1 0 0 0,0 1 1 0 0,0-1-1 0 0,-1 1 0 0 0,0-2 1513 0 0,6 13 3530 0 0,-2-7-4259 0 0,6 18-260 0 0,-1-1-1 0 0,-1 1 0 0 0,-1 0 0 0 0,-1 1 0 0 0,2 23 0 0 0,-4-28-238 0 0,28 320 1120 0 0,-31-336-1442 0 0,3 72-4 0 0,-1-12-585 0 0,16 103 0 0 0,-13-147-1483 0 0,1-5-4976 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37 146 2760 0 0,'0'0'7856'0'0,"-20"-8"-5728"0"0,4-6 5309 0 0,22 16-7251 0 0,14 6-37 0 0,1 0 0 0 0,0-2 0 0 0,0 0 0 0 0,42 4-1 0 0,-38-8-44 0 0,141 4 384 0 0,-19-5-176 0 0,7 0 104 0 0,41-8 299 0 0,-154 5-284 0 0,76 6-1 0 0,-93-3-41 0 0,0-1-1 0 0,0-1 1 0 0,31-6 0 0 0,-50 6-453 0 0,-1 0 67 0 0,0 1 0 0 0,0-1-1 0 0,0 0 1 0 0,0-1 0 0 0,0 1 0 0 0,0-1 0 0 0,-1 1 0 0 0,1-1 0 0 0,-1 0-1 0 0,1-1 1 0 0,-1 1 0 0 0,0 0 0 0 0,5-5 0 0 0,-8 6 6 0 0,0 1 0 0 0,1-1 0 0 0,-1 1 0 0 0,0-1 0 0 0,0 0 0 0 0,0 1 0 0 0,1-1 0 0 0,-1 0 1 0 0,0 1-1 0 0,0-1 0 0 0,0 1 0 0 0,0-1 0 0 0,0 0 0 0 0,0 1 0 0 0,0-1 0 0 0,-1 0 0 0 0,1 1 0 0 0,0-1 0 0 0,0 0 0 0 0,0 1 0 0 0,-1-1 0 0 0,1 1 1 0 0,0-1-1 0 0,-1 0 0 0 0,-9-13 585 0 0,-2 8-391 0 0,0 1-1 0 0,0 0 0 0 0,0 0 1 0 0,-15-2-1 0 0,-2-2 18 0 0,-123-39-428 0 0,98 30 112 0 0,144 18 339 0 0,-82 0-305 0 0,-3 0 43 0 0,0 0-1 0 0,0 0 1 0 0,0 1-1 0 0,7 1 1 0 0,-11-2 24 0 0,1 0 1 0 0,-1 1-1 0 0,0-1 1 0 0,0 1-1 0 0,0-1 1 0 0,1 1-1 0 0,-1 0 1 0 0,0-1-1 0 0,0 1 1 0 0,0 0 0 0 0,0 0-1 0 0,0 0 1 0 0,0 0-1 0 0,-1 0 1 0 0,1 0-1 0 0,0 0 1 0 0,0 0-1 0 0,-1 0 1 0 0,1 0-1 0 0,0 0 1 0 0,0 3-1 0 0,0 0 3 0 0,0 0 0 0 0,-1 0-1 0 0,1 1 1 0 0,-1-1 0 0 0,0 0-1 0 0,0 0 1 0 0,0 1 0 0 0,-1-1-1 0 0,0 0 1 0 0,0 0 0 0 0,0 0-1 0 0,-2 8 1 0 0,-5 5 51 0 0,-13 27-1 0 0,12-27-48 0 0,-74 141-258 0 0,77-148-763 0 0,2 1 0 0 0,-7 19 0 0 0,8-17-644 0 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2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10 13824 0 0,'0'-1'60'0'0,"0"0"0"0"0,0 1 1 0 0,-1-1-1 0 0,1 1 0 0 0,-1-1 1 0 0,1 1-1 0 0,0-1 0 0 0,-1 1 1 0 0,1-1-1 0 0,-1 1 0 0 0,1-1 1 0 0,-1 1-1 0 0,1 0 0 0 0,-1-1 1 0 0,0 1-1 0 0,1 0 0 0 0,-1-1 1 0 0,1 1-1 0 0,-1 0 0 0 0,0 0 1 0 0,1 0-1 0 0,-2-1 1 0 0,2 1-58 0 0,-1 0 1 0 0,1 0-1 0 0,0 0 1 0 0,0 0 0 0 0,-1 0-1 0 0,1 0 1 0 0,0 1-1 0 0,0-1 1 0 0,-1 0-1 0 0,1 0 1 0 0,0 0 0 0 0,0 0-1 0 0,0 0 1 0 0,-1 0-1 0 0,1 1 1 0 0,0-1 0 0 0,0 0-1 0 0,0 0 1 0 0,-1 0-1 0 0,1 0 1 0 0,0 1 0 0 0,0-1-1 0 0,0 0 1 0 0,0 0-1 0 0,0 0 1 0 0,0 1 0 0 0,-1-1-1 0 0,1 0 1 0 0,0 0-1 0 0,0 1 1 0 0,0-1 0 0 0,0 0-1 0 0,0 0 1 0 0,0 1-1 0 0,0-1 1 0 0,0 0 0 0 0,0 1-1 0 0,1 7 30 0 0,-1-8-10 0 0,4 16 544 0 0,0-1 1 0 0,10 26-1 0 0,-2-8-142 0 0,104 422 2469 0 0,-80-302-1596 0 0,-28-119-1059 0 0,6 28 370 0 0,43 116 1 0 0,-49-160-583 0 0,6 17-48 0 0,-8-40-1661 0 0,-5 3 1065 0 0,0-1 0 0 0,0 1 1 0 0,0-1-1 0 0,0 1 0 0 0,0-1 0 0 0,-1 1 1 0 0,1-1-1 0 0,-1 0 0 0 0,0 1 1 0 0,0-5-1 0 0,-2-17-5736 0 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32 459 5064 0 0,'-13'-16'698'0'0,"11"14"35"0"0,1 1-1 0 0,-1-1 1 0 0,1 0-1 0 0,-1 1 1 0 0,1-1-1 0 0,0 0 1 0 0,0 0-1 0 0,-1 0 1 0 0,1 0-1 0 0,1 0 1 0 0,-1 0-1 0 0,0 0 1 0 0,0 0-1 0 0,1-1 1 0 0,-1-2-1 0 0,1 4-580 0 0,0 0-21 0 0,0-1 0 0 0,0 1 0 0 0,0-1 0 0 0,0 1 0 0 0,0-1 1 0 0,0 1-1 0 0,0-1 0 0 0,0 1 0 0 0,1-1 0 0 0,-1 1 0 0 0,1 0 1 0 0,-1-1-1 0 0,1 1 0 0 0,0 0 0 0 0,-1-1 0 0 0,1 1 1 0 0,0 0-1 0 0,0 0 0 0 0,0-1 0 0 0,0 1 0 0 0,2-1 0 0 0,1-2-55 0 0,0 0 0 0 0,1 1 0 0 0,-1 0 1 0 0,1 0-1 0 0,0 0 0 0 0,0 0 0 0 0,7-2 0 0 0,40-11 93 0 0,-27 10-67 0 0,23-6 384 0 0,68-8-1 0 0,-27 7-128 0 0,20-3-204 0 0,-54 9-61 0 0,54-14-1 0 0,-46 6-46 0 0,52-15 152 0 0,-96 24-163 0 0,0-2 1 0 0,0 0 0 0 0,30-17-1 0 0,-1 0 10 0 0,-33 18 120 0 0,23-15 0 0 0,-17 8 95 0 0,-13 9-286 0 0,0 0 0 0 0,0-1 0 0 0,0 0 0 0 0,0 0 0 0 0,-1-1 0 0 0,7-8 0 0 0,-10 10 379 0 0,1 0 0 0 0,-1 0 0 0 0,9-7 0 0 0,-13 12 17 0 0,0 2-280 0 0,7 46 28 0 0,2 76 0 0 0,-2-12-23 0 0,51 437 214 0 0,-43-436 19 0 0,4-1 0 0 0,51 167-1 0 0,-66-266-270 0 0,-1 0 0 0 0,4 25 0 0 0,-7-32-51 0 0,1-1 0 0 0,-1 0 0 0 0,0 0 1 0 0,0 0-1 0 0,-1 0 0 0 0,0 1 0 0 0,0-1 0 0 0,0 0 0 0 0,0 0 0 0 0,-3 6 0 0 0,2-9 11 0 0,1-1 0 0 0,0 1 0 0 0,0-1 0 0 0,-1 1 0 0 0,1-1 0 0 0,-1 0 0 0 0,1 0 0 0 0,-1 0 0 0 0,1 0 0 0 0,-1 0 0 0 0,0 0 0 0 0,-3 1 0 0 0,-23 7 280 0 0,4-6-151 0 0,0 0 0 0 0,0-2 0 0 0,-28-1-1 0 0,-72-12 28 0 0,-48-12-38 0 0,-101-11-56 0 0,-1 19-73 0 0,238 16-22 0 0,-4-1 35 0 0,-44 6-1 0 0,72-4-43 0 0,0 1 0 0 0,1 1 0 0 0,-1 0 0 0 0,0 0-1 0 0,1 1 1 0 0,0 0 0 0 0,0 1 0 0 0,-12 8 0 0 0,22-12-115 0 0,-1 0-1 0 0,1 0 1 0 0,-1 0 0 0 0,1 0 0 0 0,-1 1 0 0 0,1-1 0 0 0,0 0-1 0 0,-1 1 1 0 0,1-1 0 0 0,0 1 0 0 0,-1 3 0 0 0,1-4-59 0 0,1-1 0 0 0,0 1 1 0 0,0 0-1 0 0,0-1 0 0 0,0 1 1 0 0,0 0-1 0 0,0 0 0 0 0,0-1 0 0 0,0 1 1 0 0,0 0-1 0 0,0 0 0 0 0,0-1 1 0 0,0 1-1 0 0,0 0 0 0 0,1-1 1 0 0,-1 1-1 0 0,0 0 0 0 0,0-1 1 0 0,1 1-1 0 0,-1 0 0 0 0,1-1 0 0 0,-1 1 1 0 0,0 0-1 0 0,1-1 0 0 0,-1 1 1 0 0,1-1-1 0 0,0 1 0 0 0,-1-1 1 0 0,1 1-1 0 0,-1-1 0 0 0,1 0 0 0 0,0 1 1 0 0,0-1-1 0 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3.5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28 244 18487 0 0,'-4'-3'259'0'0,"1"0"-1"0"0,0-1 0 0 0,1 1 0 0 0,-1-1 0 0 0,1 0 0 0 0,-1 0 0 0 0,1 0 0 0 0,-2-6 0 0 0,4 8-169 0 0,-1 1 1 0 0,1-1-1 0 0,0 0 0 0 0,0 0 1 0 0,0 0-1 0 0,0 0 0 0 0,0 0 1 0 0,0 0-1 0 0,0 0 0 0 0,1 0 1 0 0,-1 0-1 0 0,1 1 0 0 0,0-1 1 0 0,-1 0-1 0 0,1 0 0 0 0,0 0 1 0 0,0 1-1 0 0,0-1 0 0 0,0 1 1 0 0,0-1-1 0 0,0 1 0 0 0,2-3 1 0 0,5-4 20 0 0,0 1 0 0 0,0 0 1 0 0,0 0-1 0 0,1 0 1 0 0,10-5-1 0 0,50-24 572 0 0,-38 20-572 0 0,-7 5-244 0 0,0 0-1 0 0,0 1 1 0 0,1 2 0 0 0,44-10-1 0 0,-58 17 178 0 0,1-1-1 0 0,-1 2 1 0 0,1-1-1 0 0,22 4 1 0 0,-27-2-814 0 0,0 0 0 0 0,0 1 0 0 0,1 0 0 0 0,-1 0 0 0 0,7 4 0 0 0,-2 2-6367 0 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3.9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11 15232 0 0,'-17'-8'1647'0'0,"16"8"-1512"0"0,1 0-1 0 0,-1-1 0 0 0,0 1 0 0 0,1 0 0 0 0,-1-1 0 0 0,0 1 0 0 0,1 0 0 0 0,-1 0 0 0 0,0 0 0 0 0,1-1 0 0 0,-1 1 0 0 0,0 0 0 0 0,1 0 0 0 0,-1 0 0 0 0,0 0 0 0 0,1 0 0 0 0,-1 0 1 0 0,0 1-1 0 0,1-1 0 0 0,-1 0 0 0 0,0 0 0 0 0,1 0 0 0 0,-1 1 0 0 0,0-1 0 0 0,1 0 0 0 0,-1 0 0 0 0,1 1 0 0 0,-1-1 0 0 0,0 1 0 0 0,1-1 0 0 0,-1 1 0 0 0,1-1 0 0 0,-1 1 0 0 0,1-1 1 0 0,0 1-1 0 0,-1-1 0 0 0,1 1 0 0 0,-1-1 0 0 0,1 1 0 0 0,0 0 0 0 0,0-1 0 0 0,-1 1 0 0 0,1 1 0 0 0,-1 2-196 0 0,0 1 0 0 0,0-1-1 0 0,1 1 1 0 0,-1 0 0 0 0,1 5 0 0 0,0-2 460 0 0,-2 51-182 0 0,2 0-1 0 0,9 63 1 0 0,-5-90-443 0 0,9 37 1 0 0,1-27-3308 0 0,-9-32 1750 0 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4.2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0 14912 0 0,'0'0'3177'0'0,"0"17"-1297"0"0,-3 54 343 0 0,-16 91 0 0 0,13-126-1857 0 0,3 8-11 0 0,1 50 1 0 0,2-77-329 0 0,4 10 166 0 0,0-6-2199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0.6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1 17647 0 0,'-31'26'1920'0'0,"29"-24"-1862"0"0,0 0 0 0 0,-1 1 0 0 0,1-1 1 0 0,1 1-1 0 0,-1 0 0 0 0,0 0 0 0 0,1 0 0 0 0,-1-1 0 0 0,-1 6 0 0 0,-9 33 430 0 0,8-23-370 0 0,-4 15 50 0 0,2 1-1 0 0,1 0 1 0 0,1 35-1 0 0,2-42-80 0 0,2 62 247 0 0,2-33-76 0 0,-2-54-246 0 0,4 86 628 0 0,-3-80-510 0 0,0 0 0 0 0,1 0 1 0 0,0 0-1 0 0,0 0 0 0 0,0 0 0 0 0,1-1 1 0 0,1 1-1 0 0,6 11 0 0 0,-9-18-95 0 0,-1 0 0 0 0,1 0 0 0 0,-1-1 0 0 0,1 1 1 0 0,-1 0-1 0 0,1-1 0 0 0,0 1 0 0 0,-1 0 0 0 0,1-1 0 0 0,0 1 0 0 0,-1-1 0 0 0,1 1 0 0 0,0-1 0 0 0,0 1 0 0 0,0-1 0 0 0,0 0 0 0 0,0 1 0 0 0,-1-1 0 0 0,1 0 0 0 0,0 0 0 0 0,0 1 0 0 0,0-1 0 0 0,0 0 1 0 0,0 0-1 0 0,1 0 0 0 0,0-1 16 0 0,0 1 0 0 0,-1-1 1 0 0,1 0-1 0 0,0 1 1 0 0,-1-1-1 0 0,1 0 1 0 0,-1 0-1 0 0,1 0 0 0 0,-1 0 1 0 0,0 0-1 0 0,1-1 1 0 0,1-1-1 0 0,3-4 150 0 0,-1-1 1 0 0,1 1-1 0 0,-1-1 1 0 0,4-9-1 0 0,13-33 392 0 0,-1-1 0 0 0,-3-1 1 0 0,13-63-1 0 0,-22 78-322 0 0,13-48 166 0 0,-17 73-425 0 0,-2 11-12 0 0,-1 6 0 0 0,0 6 0 0 0,6 53-108 0 0,16 64 0 0 0,-17-98 98 0 0,17 47-1 0 0,-18-62 1 0 0,1-1 0 0 0,0 0 1 0 0,0 0-1 0 0,2-1 0 0 0,9 14 0 0 0,-16-26 16 0 0,-1 1 0 0 0,0 0 0 0 0,1 0 0 0 0,0 0 0 0 0,-1-1 0 0 0,1 1 0 0 0,0-1 0 0 0,0 1 0 0 0,0-1 0 0 0,0 0 0 0 0,0 0 0 0 0,0 0 0 0 0,0 0 0 0 0,0 0 0 0 0,1 0 0 0 0,-1-1 0 0 0,0 1 0 0 0,0-1 0 0 0,1 1 0 0 0,-1-1 0 0 0,0 0 0 0 0,1 0 0 0 0,-1 0 0 0 0,0 0 0 0 0,1 0 0 0 0,-1-1 0 0 0,0 1 0 0 0,1-1 0 0 0,-1 0 0 0 0,0 1 0 0 0,4-3 0 0 0,0 0 12 0 0,0-1-1 0 0,-1 0 0 0 0,0 0 1 0 0,0 0-1 0 0,0-1 1 0 0,0 1-1 0 0,0-1 1 0 0,-1 0-1 0 0,0-1 1 0 0,4-5-1 0 0,14-24 282 0 0,-2-1 0 0 0,19-43 0 0 0,21-58 491 0 0,-30 82-4928 0 0,-22 42-2716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4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36 16783 0 0,'-17'-35'4303'0'0,"18"37"-4217"0"0,0 0 0 0 0,-1-1 0 0 0,1 1 0 0 0,0 0 0 0 0,-1 0 0 0 0,0 0 0 0 0,1 4 0 0 0,-1-4-22 0 0,10 45 281 0 0,3 23 66 0 0,27 222 513 0 0,-28-177-435 0 0,-9-87-479 0 0,9 32 0 0 0,-7-37-579 0 0,-1-1-1 0 0,2 43 1 0 0,-7-57-784 0 0,-4-4-374 0 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5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4 303 14744 0 0,'-1'-1'1090'0'0,"1"1"-1076"0"0,0 0 1 0 0,0 0-1 0 0,-1 0 0 0 0,1 0 1 0 0,0-1-1 0 0,0 1 1 0 0,0 0-1 0 0,0 0 0 0 0,0 0 1 0 0,0 0-1 0 0,-1 0 1 0 0,1 0-1 0 0,0 0 0 0 0,0 0 1 0 0,0 0-1 0 0,0 0 1 0 0,0-1-1 0 0,0 1 0 0 0,0 0 1 0 0,0 0-1 0 0,0 0 1 0 0,0 0-1 0 0,0 0 0 0 0,0 0 1 0 0,-1-1-1 0 0,1 1 1 0 0,0 0-1 0 0,0 0 0 0 0,0 0 1 0 0,0 0-1 0 0,0 0 1 0 0,0-1-1 0 0,0 1 0 0 0,0 0 1 0 0,0 0-1 0 0,0 0 1 0 0,0 0-1 0 0,1 0 0 0 0,-1 0 1 0 0,0-1-1 0 0,0 1 1 0 0,0 0-1 0 0,0 0 1 0 0,0-2 266 0 0,1 1 0 0 0,0-1 0 0 0,-1 0 0 0 0,1 1 0 0 0,0-1 0 0 0,0 1 0 0 0,-1 0 0 0 0,1-1 0 0 0,1 1 1 0 0,-1 0-1 0 0,0-1 0 0 0,0 1 0 0 0,0 0 0 0 0,2-1 0 0 0,2-3 104 0 0,25-25 153 0 0,1 2 1 0 0,2 0 0 0 0,61-38-1 0 0,-67 50-776 0 0,0 1-1 0 0,1 1 0 0 0,37-13 1 0 0,-26 9-2739 0 0,-14 3-2475 0 0,-5 2-540 0 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5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25 13824 0 0,'0'0'1246'0'0,"-3"-2"-996"0"0,2 2-147 0 0,1-1 1 0 0,0 1 0 0 0,-1 0 0 0 0,1-1 0 0 0,0 1 0 0 0,-1-1 0 0 0,1 1 0 0 0,0-1 0 0 0,0 1 0 0 0,-1 0 0 0 0,1-1 0 0 0,0 1 0 0 0,0-1 0 0 0,0 1 0 0 0,0-1 0 0 0,0 1 0 0 0,0-1 0 0 0,-1 0-1 0 0,1 1 1 0 0,0-1 0 0 0,1 1 0 0 0,-1-1 0 0 0,0 1 0 0 0,0-1 0 0 0,0 1 0 0 0,0-1 0 0 0,0 1 0 0 0,0-1 0 0 0,1 1 0 0 0,-1-1 0 0 0,0 1 0 0 0,0 0 0 0 0,1-1 0 0 0,-1 1 0 0 0,0-1 0 0 0,1 1-1 0 0,-1-1 1 0 0,0 1 0 0 0,1 0 0 0 0,-1-1 0 0 0,1 1 0 0 0,-1 0 0 0 0,0 0 0 0 0,1-1 0 0 0,-1 1 0 0 0,1 0 0 0 0,-1 0 0 0 0,1-1 0 0 0,0 1 0 0 0,1 0-49 0 0,0-1 1 0 0,0 1-1 0 0,-1 0 1 0 0,1-1-1 0 0,0 1 1 0 0,0 0-1 0 0,0 0 1 0 0,0 1-1 0 0,-1-1 1 0 0,1 0-1 0 0,0 1 1 0 0,0-1-1 0 0,0 1 1 0 0,-1-1 0 0 0,1 1-1 0 0,0 0 1 0 0,-1 0-1 0 0,1-1 1 0 0,0 1-1 0 0,-1 0 1 0 0,1 1-1 0 0,-1-1 1 0 0,0 0-1 0 0,1 0 1 0 0,-1 1-1 0 0,0-1 1 0 0,2 3-1 0 0,2 3 75 0 0,-1 0 1 0 0,0 1-1 0 0,0-1 0 0 0,-1 1 0 0 0,0-1 0 0 0,0 1 0 0 0,-1 0 0 0 0,3 14 0 0 0,0-1 49 0 0,3 15-314 0 0,3 46 1 0 0,-6-45 127 0 0,-1 45 222 0 0,-4-64-155 0 0,0 0 0 0 0,2 0 0 0 0,-1 0-1 0 0,2 0 1 0 0,7 22 0 0 0,-6-22 70 0 0,4 8 147 0 0,-7-25-256 0 0,0 0 0 0 0,0 1 0 0 0,0-1 0 0 0,-1 0 1 0 0,1 0-1 0 0,0 1 0 0 0,1-1 0 0 0,-1 0 0 0 0,0 0 0 0 0,0 0 0 0 0,0 0 0 0 0,1-1 0 0 0,-1 1 0 0 0,0 0 0 0 0,3 0 0 0 0,0 1 23 0 0,0-1-1 0 0,1 0 0 0 0,-1 0 1 0 0,0 0-1 0 0,1 0 0 0 0,-1-1 1 0 0,1 0-1 0 0,8-1 0 0 0,35-9 90 0 0,-23 4-96 0 0,-10 2-123 0 0,1-1 0 0 0,17-8 0 0 0,-2 0-1761 0 0,-3 3-392 0 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6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37 204 9216 0 0,'0'0'830'0'0,"-8"0"-668"0"0,0 2 851 0 0,7-1-660 0 0,-1-1-1 0 0,1 1 0 0 0,0-1 1 0 0,0 0-1 0 0,-1 0 1 0 0,1 0-1 0 0,0 1 0 0 0,-1-1 1 0 0,1-1-1 0 0,0 1 0 0 0,-1 0 1 0 0,-2-1 1011 0 0,4 0-1301 0 0,0 1 1 0 0,1-1-1 0 0,-1 0 0 0 0,1 1 1 0 0,-1-1-1 0 0,1 1 0 0 0,-1-1 1 0 0,1 1-1 0 0,-1-1 0 0 0,1 1 1 0 0,-1-1-1 0 0,1 1 0 0 0,0 0 1 0 0,-1-1-1 0 0,1 1 0 0 0,0 0 1 0 0,-1-1-1 0 0,1 1 0 0 0,0 0 1 0 0,1-1-1 0 0,17-4 214 0 0,-17 5-196 0 0,41-9 564 0 0,1 2 0 0 0,49-2-1 0 0,90 6-291 0 0,-143 3-300 0 0,-12 0-10 0 0,112-2 166 0 0,-85-4-25 0 0,23 0 145 0 0,-78 6-329 0 0,171 7 423 0 0,-146-4-181 0 0,1-2 0 0 0,-1-1 0 0 0,38-4 0 0 0,-62 4-235 0 0,0 0 1 0 0,0 0-1 0 0,0 0 1 0 0,0 0-1 0 0,0-1 0 0 0,0 1 1 0 0,0 0-1 0 0,0-1 1 0 0,0 1-1 0 0,0-1 0 0 0,0 1 1 0 0,0-1-1 0 0,0 0 1 0 0,0 1 3 0 0,-1-1 1 0 0,0 1-1 0 0,0 0 0 0 0,1-1 1 0 0,-1 1-1 0 0,0-1 1 0 0,0 1-1 0 0,0 0 0 0 0,1-1 1 0 0,-1 1-1 0 0,0 0 1 0 0,0-1-1 0 0,0 1 1 0 0,0-1-1 0 0,0 1 0 0 0,0-1 1 0 0,0 1-1 0 0,0 0 1 0 0,0-1-1 0 0,0 1 1 0 0,0-1-1 0 0,0 1 0 0 0,-1-1 1 0 0,1-1 41 0 0,-1 0 0 0 0,0 1 0 0 0,-1-1 0 0 0,1 0 0 0 0,0 1 0 0 0,0-1 0 0 0,-1 1 0 0 0,1-1 0 0 0,-1 1 0 0 0,1-1 0 0 0,-1 1 0 0 0,-3-2 0 0 0,-8-5 211 0 0,-1 1 0 0 0,1 1 1 0 0,-1 0-1 0 0,-27-7 1 0 0,-61-8-394 0 0,64 14 46 0 0,-69-9 202 0 0,107 16-93 0 0,-1 0 1 0 0,1 0-1 0 0,-1 0 1 0 0,1 0-1 0 0,0 0 1 0 0,-1 0-1 0 0,1 0 1 0 0,-1 0-1 0 0,1 0 1 0 0,0 0-1 0 0,-1 0 1 0 0,1 0-1 0 0,-1 0 1 0 0,1-1-1 0 0,0 1 1 0 0,-1 0-1 0 0,1 0 1 0 0,-1 0-1 0 0,1-1 1 0 0,0 1-1 0 0,-1 0 1 0 0,1 0-1 0 0,0-1 1 0 0,-1 1-1 0 0,1 0 1 0 0,0-1-1 0 0,8-5 59 0 0,18-1-204 0 0,4 1 102 0 0,35-5-206 0 0,-59 10 230 0 0,1 1 1 0 0,0 0-1 0 0,0 0 0 0 0,0 0 0 0 0,0 1 0 0 0,0 0 0 0 0,7 3 1 0 0,-12-4-7 0 0,0 1-1 0 0,0-1 1 0 0,-1 1 0 0 0,1 0 0 0 0,0 0 0 0 0,-1 0 0 0 0,1 0 0 0 0,0 0 0 0 0,-1 0 0 0 0,1 0 0 0 0,-1 0 0 0 0,0 0 0 0 0,1 1 0 0 0,-1-1 0 0 0,0 1 0 0 0,0-1 0 0 0,0 1 0 0 0,0-1 0 0 0,0 1 0 0 0,0 0 0 0 0,0-1 0 0 0,-1 1 0 0 0,1 0 0 0 0,-1 0-1 0 0,1 0 1 0 0,-1-1 0 0 0,1 1 0 0 0,-1 3 0 0 0,0 3-44 0 0,-1 0 0 0 0,0 0-1 0 0,0-1 1 0 0,-1 1-1 0 0,-4 11 1 0 0,1-1 106 0 0,0-4 113 0 0,-1 1-1 0 0,-1-1 0 0 0,0-1 1 0 0,0 1-1 0 0,-2-1 0 0 0,-17 21 1 0 0,0 1 44 0 0,12-16-1049 0 0,10-16 379 0 0,1 1 0 0 0,0 0 0 0 0,0 0 0 0 0,0 1 0 0 0,-3 6 0 0 0,7-11 104 0 0,-1 1-1 0 0,1-1 1 0 0,0 1 0 0 0,-1-1-1 0 0,1 1 1 0 0,0-1 0 0 0,0 1-1 0 0,-1-1 1 0 0,1 0-1 0 0,0 0 1 0 0,0 1 0 0 0,1-1-1 0 0,12 1-2189 0 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2 18543 0 0,'0'0'52'0'0,"0"-1"-1"0"0,0 1 0 0 0,0 0 0 0 0,0 0 0 0 0,-1 0 1 0 0,1 0-1 0 0,0 0 0 0 0,0 0 0 0 0,0 0 0 0 0,0 0 1 0 0,0 0-1 0 0,0 0 0 0 0,0 0 0 0 0,-1 0 0 0 0,1 0 1 0 0,0 0-1 0 0,0 0 0 0 0,0 0 0 0 0,0 0 0 0 0,0 0 1 0 0,-1 0-1 0 0,1 0 0 0 0,0 0 0 0 0,0 0 0 0 0,0 0 1 0 0,0 0-1 0 0,0 0 0 0 0,0 0 0 0 0,0 0 0 0 0,-1 0 1 0 0,1 0-1 0 0,0 0 0 0 0,0 0 0 0 0,0 0 0 0 0,0 1 1 0 0,0-1-1 0 0,0 0 0 0 0,0 0 0 0 0,0 0 0 0 0,-1 0 1 0 0,1 0-1 0 0,0 0 0 0 0,0 0 0 0 0,0 0 0 0 0,0 1 1 0 0,0-1-1 0 0,0 0 0 0 0,0 0 0 0 0,0 0 0 0 0,0 0 1 0 0,0 0-1 0 0,0 1 0 0 0,-2 11 822 0 0,4 17-92 0 0,7 58 489 0 0,-7-47-986 0 0,9 165 454 0 0,-11-204-735 0 0,3 265 358 0 0,-3-205-361 0 0,2 44 16 0 0,-1-88 284 0 0,-4 24 0 0 0,1-6-4977 0 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7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1 227 17503 0 0,'0'0'1935'0'0,"12"4"-756"0"0,-3-2-879 0 0,1-2 0 0 0,0 1 0 0 0,0-1 0 0 0,0-1 0 0 0,16-2 1 0 0,-5 1-117 0 0,180-28 933 0 0,-79-2 99 0 0,-34 8-656 0 0,54-19-617 0 0,20-5 474 0 0,-91 30-25 0 0,47-7 393 0 0,-96 21-318 0 0,36 1 0 0 0,-57 3-445 0 0,0 0 0 0 0,-1 0 0 0 0,1 0 0 0 0,0 0 0 0 0,0 0 1 0 0,-1 0-1 0 0,1 0 0 0 0,0 1 0 0 0,-1-1 0 0 0,1 0 0 0 0,0 0 0 0 0,-1 1 0 0 0,1-1 1 0 0,0 1-1 0 0,-1-1 0 0 0,1 0 0 0 0,-1 1 0 0 0,1-1 0 0 0,-1 1 0 0 0,1-1 1 0 0,-1 1-1 0 0,1-1 0 0 0,-1 1 0 0 0,1 0 0 0 0,-1-1 0 0 0,0 1 0 0 0,1 0 0 0 0,-1-1 1 0 0,0 1-1 0 0,0 0 0 0 0,1-1 0 0 0,-1 1 0 0 0,0 0 0 0 0,0 0 0 0 0,0-1 0 0 0,0 1 1 0 0,0 0-1 0 0,0 1 0 0 0,0 4 64 0 0,-1 0 0 0 0,0 0 0 0 0,0 0 0 0 0,-2 6 0 0 0,0 1 134 0 0,-6 50-311 0 0,3-1 1 0 0,5 123-1 0 0,3-112 91 0 0,4 1 0 0 0,24 119 0 0 0,-6-90 0 0 0,34 120 0 0 0,6-57 71 0 0,-55-144-57 0 0,-8-21 6 0 0,-1 0-1 0 0,1 0 0 0 0,-1 0 1 0 0,0 1-1 0 0,1-1 0 0 0,-1 0 0 0 0,0 0 1 0 0,0 0-1 0 0,0 1 0 0 0,0-1 0 0 0,0 2 1 0 0,0-2-7 0 0,0-1 0 0 0,0 0 0 0 0,-1 1 1 0 0,1-1-1 0 0,0 1 0 0 0,0-1 1 0 0,0 1-1 0 0,-1-1 0 0 0,1 0 0 0 0,0 1 1 0 0,-1-1-1 0 0,1 0 0 0 0,0 1 0 0 0,-1-1 1 0 0,1 0-1 0 0,0 1 0 0 0,-1-1 0 0 0,1 0 1 0 0,-1 0-1 0 0,0 1 0 0 0,-2 0 14 0 0,1-1 1 0 0,-1 1-1 0 0,0-1 0 0 0,0 0 0 0 0,1 0 0 0 0,-1 0 1 0 0,0 0-1 0 0,-5-1 0 0 0,-55-5 119 0 0,-75 1 1 0 0,-64 13-267 0 0,41 7-25 0 0,0 7 0 0 0,-202 54-1 0 0,239-41 253 0 0,112-31-470 0 0,-4-1-1466 0 0,26-21-7971 0 0,-1 6 2061 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7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8 218 21191 0 0,'-1'0'82'0'0,"0"-1"0"0"0,1 0 0 0 0,-1 0 0 0 0,0 0 0 0 0,1 0 0 0 0,-1 0 0 0 0,1 0-1 0 0,-1 0 1 0 0,1-1 0 0 0,0 1 0 0 0,-1 0 0 0 0,1 0 0 0 0,0 0 0 0 0,0 0 0 0 0,0 0-1 0 0,0-1 1 0 0,0 1 0 0 0,0 0 0 0 0,0 0 0 0 0,0 0 0 0 0,0 0 0 0 0,1 0 0 0 0,-1-1-1 0 0,0 1 1 0 0,1 0 0 0 0,-1 0 0 0 0,1 0 0 0 0,0-1 0 0 0,2-5-129 0 0,1-4 341 0 0,1 1-1 0 0,1-1 1 0 0,-1 1 0 0 0,2 1-1 0 0,-1-1 1 0 0,2 1-1 0 0,-1 0 1 0 0,1 1 0 0 0,0 0-1 0 0,13-10 1 0 0,-11 10-199 0 0,1 0 0 0 0,0 1 1 0 0,0 0-1 0 0,0 1 1 0 0,1 0-1 0 0,0 1 0 0 0,0 1 1 0 0,25-7-1 0 0,-26 10-252 0 0,-1-1-1 0 0,0 1 1 0 0,1 1-1 0 0,-1 0 1 0 0,1 1-1 0 0,10 1 1 0 0,-12 0-1347 0 0,0 0 0 0 0,1 1 1 0 0,15 6-1 0 0,-11-2-6162 0 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7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1 20239 0 0,'-4'1'111'0'0,"0"0"-1"0"0,1 0 0 0 0,-1 0 0 0 0,0 1 0 0 0,1 0 1 0 0,0 0-1 0 0,-1 0 0 0 0,1 0 0 0 0,0 0 1 0 0,0 0-1 0 0,0 1 0 0 0,0 0 0 0 0,0-1 0 0 0,1 1 1 0 0,-1 0-1 0 0,1 1 0 0 0,0-1 0 0 0,0 0 1 0 0,0 1-1 0 0,0-1 0 0 0,0 1 0 0 0,1-1 0 0 0,0 1 1 0 0,0 0-1 0 0,0-1 0 0 0,-1 5 0 0 0,-4 28 194 0 0,1-1 0 0 0,2 1 0 0 0,1 0 0 0 0,2-1 0 0 0,2 1 0 0 0,7 45 0 0 0,-5-62-262 0 0,9 26 1 0 0,-5-22-206 0 0,-6-16 42 0 0,0-1 0 0 0,0 0 0 0 0,1-1 0 0 0,0 1 0 0 0,0 0 0 0 0,5 6 0 0 0,9 3-6924 0 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8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0 100 18511 0 0,'0'-5'1683'0'0,"1"1"-1354"0"0,0-1 1 0 0,0 1-1 0 0,0 0 0 0 0,1-1 0 0 0,0 1 1 0 0,-1 0-1 0 0,2 0 0 0 0,-1 0 1 0 0,0 0-1 0 0,1 0 0 0 0,-1 1 0 0 0,1-1 1 0 0,5-4-1 0 0,0-1 184 0 0,-6 7-402 0 0,-1 0 1 0 0,1 0-1 0 0,0 0 0 0 0,1 0 1 0 0,-1 0-1 0 0,0 1 1 0 0,1-1-1 0 0,-1 1 1 0 0,0-1-1 0 0,1 1 1 0 0,0 0-1 0 0,-1 0 1 0 0,1 0-1 0 0,0 0 1 0 0,-1 1-1 0 0,1-1 1 0 0,3 0-1 0 0,-5 2-103 0 0,0-1-1 0 0,0 0 1 0 0,-1 0 0 0 0,1 1-1 0 0,0-1 1 0 0,0 1-1 0 0,-1-1 1 0 0,1 1 0 0 0,0-1-1 0 0,-1 1 1 0 0,1-1-1 0 0,0 1 1 0 0,-1-1 0 0 0,1 1-1 0 0,-1 0 1 0 0,2 1-1 0 0,7 13 33 0 0,-8-13-34 0 0,2 6 7 0 0,0 0 0 0 0,0 0 0 0 0,-1 0 1 0 0,0 0-1 0 0,-1 0 0 0 0,0 0 0 0 0,0 10 1 0 0,1 1 16 0 0,2 63 79 0 0,0-9-101 0 0,-4-67 15 0 0,1 1-1 0 0,0-1 1 0 0,1 0 0 0 0,-1 0-1 0 0,1 0 1 0 0,3 6-1 0 0,-4-10-5 0 0,-1-1 0 0 0,1 0 0 0 0,0 0 0 0 0,-1 0-1 0 0,1 0 1 0 0,0 1 0 0 0,0-1 0 0 0,0 0-1 0 0,0 0 1 0 0,0 0 0 0 0,0-1 0 0 0,0 1 0 0 0,0 0-1 0 0,0 0 1 0 0,0-1 0 0 0,0 1 0 0 0,1 0-1 0 0,-1-1 1 0 0,0 1 0 0 0,1-1 0 0 0,-1 0 0 0 0,0 1-1 0 0,1-1 1 0 0,-1 0 0 0 0,0 0 0 0 0,1 0-1 0 0,-1 0 1 0 0,0 0 0 0 0,1 0 0 0 0,-1 0 0 0 0,1 0-1 0 0,1-1 1 0 0,6-3-44 0 0,-1 1-1 0 0,0-1 1 0 0,0-1-1 0 0,0 0 1 0 0,0 0-1 0 0,0 0 1 0 0,-1-1-1 0 0,0 0 1 0 0,9-11-1 0 0,6-4-730 0 0,-10 9-967 0 0,-3 0-501 0 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3:58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6 113 10592 0 0,'0'0'2329'0'0,"5"6"399"0"0,-2-2-2334 0 0,-1 0 1 0 0,1 1 0 0 0,-1-1-1 0 0,0 0 1 0 0,0 1-1 0 0,2 7 1 0 0,1 3 0 0 0,20 54 1014 0 0,-3 1 0 0 0,23 127 0 0 0,-33-126-314 0 0,2 134 0 0 0,-14-187-594 0 0,-1-1 0 0 0,-1 0 0 0 0,-6 26 0 0 0,8-43-487 0 0,0 0 0 0 0,0 1-1 0 0,0-1 1 0 0,0 0 0 0 0,0 0 0 0 0,0 1-1 0 0,0-1 1 0 0,0 0 0 0 0,0 0 0 0 0,0 0-1 0 0,0 1 1 0 0,0-1 0 0 0,0 0-1 0 0,0 0 1 0 0,-1 0 0 0 0,1 1 0 0 0,0-1-1 0 0,0 0 1 0 0,0 0 0 0 0,0 0 0 0 0,-1 0-1 0 0,1 1 1 0 0,0-1 0 0 0,0 0 0 0 0,0 0-1 0 0,-1 0 1 0 0,1 0 0 0 0,0 0-1 0 0,0 0 1 0 0,0 0 0 0 0,-1 0 0 0 0,1 1-1 0 0,-7-6 129 0 0,-4-14-227 0 0,10 17 83 0 0,-34-74 1251 0 0,22 45-767 0 0,2 5-646 0 0,2-1 0 0 0,-9-43 1 0 0,-4-57-74 0 0,18 99 290 0 0,1 5-66 0 0,2 1 0 0 0,0-1 0 0 0,1 0 0 0 0,1 0-1 0 0,1 0 1 0 0,9-37 0 0 0,-6 44 159 0 0,1 1-1 0 0,13-26 1 0 0,-12 28-49 0 0,-1 0 1 0 0,0 0-1 0 0,-1 0 1 0 0,3-16-1 0 0,-6 22-97 0 0,0 0 0 0 0,0 1 0 0 0,0 0 0 0 0,1 0 0 0 0,0 0 0 0 0,0 0 0 0 0,1 0 0 0 0,7-9 0 0 0,-7 10 0 0 0,1 0 0 0 0,-1 0 0 0 0,1 0 0 0 0,0 1 0 0 0,1-1 0 0 0,-1 1 0 0 0,1 1 0 0 0,0-1 0 0 0,0 1 0 0 0,0 0 0 0 0,0 0 0 0 0,1 1 0 0 0,-1 0 0 0 0,7-2 0 0 0,-10 4 10 0 0,1-1-1 0 0,-1 1 1 0 0,0 0-1 0 0,0 0 1 0 0,0 0 0 0 0,0 0-1 0 0,1 0 1 0 0,-1 1-1 0 0,0 0 1 0 0,0 0 0 0 0,0-1-1 0 0,0 2 1 0 0,0-1-1 0 0,0 0 1 0 0,0 1 0 0 0,-1-1-1 0 0,1 1 1 0 0,0 0-1 0 0,-1 0 1 0 0,1 0 0 0 0,-1 0-1 0 0,0 0 1 0 0,0 0-1 0 0,0 1 1 0 0,0-1-1 0 0,0 1 1 0 0,0 0 0 0 0,0-1-1 0 0,-1 1 1 0 0,2 5-1 0 0,1 1 32 0 0,-1 0 0 0 0,0 1 1 0 0,0-1-1 0 0,-1 1 0 0 0,0-1 0 0 0,-1 1 0 0 0,0 0 0 0 0,-1 16 0 0 0,-1-12 16 0 0,0-1 0 0 0,0 1 0 0 0,-2-1 0 0 0,0 1 0 0 0,0-1 1 0 0,-1 0-1 0 0,-1 0 0 0 0,0 0 0 0 0,0-1 0 0 0,-2 0 0 0 0,1 0 0 0 0,-2 0 1 0 0,-16 20-1 0 0,10-16-306 0 0,-1-2 1 0 0,-1 1-1 0 0,0-2 1 0 0,-1 0 0 0 0,0-1-1 0 0,-1-1 1 0 0,-1 0-1 0 0,-23 9 1 0 0,19-13-1575 0 0,-2-1-433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1.0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1 288 19295 0 0,'0'0'439'0'0,"8"-1"594"0"0,-3-1-964 0 0,-1 1-1 0 0,0-1 1 0 0,0 0-1 0 0,0 0 0 0 0,0-1 1 0 0,0 1-1 0 0,0-1 1 0 0,-1 0-1 0 0,7-5 0 0 0,2-6 316 0 0,13-17-1 0 0,-1 3 750 0 0,-8 9-459 0 0,-1 0-1 0 0,-1-1 0 0 0,19-35 1 0 0,-31 51-637 0 0,0 0 0 0 0,0-1 1 0 0,-1 1-1 0 0,0 0 1 0 0,0-1-1 0 0,0 1 1 0 0,0 0-1 0 0,0-8 1 0 0,-1 11-18 0 0,0 0 0 0 0,0 0-1 0 0,0 0 1 0 0,0 0 0 0 0,0 0 0 0 0,-1 0 0 0 0,1 0 0 0 0,0 0-1 0 0,0 0 1 0 0,-1 0 0 0 0,1 0 0 0 0,-1 0 0 0 0,1 0 0 0 0,0 0-1 0 0,-1 0 1 0 0,0 0 0 0 0,1 1 0 0 0,-1-1 0 0 0,0 0 0 0 0,1 0 0 0 0,-1 1-1 0 0,0-1 1 0 0,0 0 0 0 0,1 1 0 0 0,-1-1 0 0 0,0 1 0 0 0,0-1-1 0 0,0 1 1 0 0,0-1 0 0 0,0 1 0 0 0,0-1 0 0 0,0 1 0 0 0,0 0-1 0 0,0 0 1 0 0,0 0 0 0 0,0 0 0 0 0,0-1 0 0 0,0 1 0 0 0,0 0-1 0 0,0 1 1 0 0,-1-1 0 0 0,-4 1 25 0 0,1 0 0 0 0,1 1-1 0 0,-1-1 1 0 0,0 1 0 0 0,0 0-1 0 0,0 0 1 0 0,1 1 0 0 0,0-1 0 0 0,-1 1-1 0 0,1 0 1 0 0,0 1 0 0 0,0-1-1 0 0,-6 7 1 0 0,-2 4-62 0 0,0 0 0 0 0,-15 24 0 0 0,22-30 72 0 0,0 0 1 0 0,1 1 0 0 0,0-1-1 0 0,1 1 1 0 0,0 0-1 0 0,-2 11 1 0 0,3-14-98 0 0,1 0 0 0 0,0 0 0 0 0,1 0-1 0 0,-1 0 1 0 0,1 0 0 0 0,1 0 0 0 0,-1 0 0 0 0,1 0-1 0 0,0 0 1 0 0,3 10 0 0 0,-3-13 14 0 0,0 0 0 0 0,1 0 0 0 0,0-1 1 0 0,-1 1-1 0 0,1 0 0 0 0,0-1 0 0 0,1 0 0 0 0,-1 1 0 0 0,0-1 0 0 0,0 0 0 0 0,1 0 0 0 0,0 0 1 0 0,-1 0-1 0 0,1-1 0 0 0,0 1 0 0 0,0-1 0 0 0,0 1 0 0 0,0-1 0 0 0,0 0 0 0 0,0 0 0 0 0,0 0 0 0 0,0-1 1 0 0,0 1-1 0 0,0-1 0 0 0,6 0 0 0 0,4 0-445 0 0,1 0 1 0 0,-1-1-1 0 0,0-1 1 0 0,24-6-1 0 0,32-13-2680 0 0,-34 8 1406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4:00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18 241 17423 0 0,'0'0'795'0'0,"-2"0"-16"0"0,-5 2-497 0 0,-1 1 2668 0 0,14-1-2192 0 0,26-5-424 0 0,0 0-1 0 0,0-2 1 0 0,34-10-1 0 0,-17 4-23 0 0,59-12 74 0 0,1 5 0 0 0,113-3 0 0 0,-154 22-58 0 0,-1 4-1 0 0,100 18 1 0 0,-44-4 41 0 0,-93-15-243 0 0,53 0 0 0 0,-75-4-95 0 0,0 0 0 0 0,0-1 0 0 0,0 0 0 0 0,0 0 0 0 0,0-1 0 0 0,0 0-1 0 0,-1-1 1 0 0,1 0 0 0 0,-1 0 0 0 0,0 0 0 0 0,0-1 0 0 0,7-5 0 0 0,-13 9-2 0 0,0-1-1 0 0,0 1 1 0 0,0-1-1 0 0,0 0 1 0 0,-1 1-1 0 0,1-1 1 0 0,0 0-1 0 0,0 0 1 0 0,-1 1 0 0 0,1-1-1 0 0,-1 0 1 0 0,1 0-1 0 0,-1 0 1 0 0,1 0-1 0 0,-1 0 1 0 0,1 0-1 0 0,-1 0 1 0 0,0 0-1 0 0,0 0 1 0 0,1 0 0 0 0,-1 0-1 0 0,0 0 1 0 0,0-2-1 0 0,0 2-9 0 0,-1 0 1 0 0,1 0-1 0 0,-1 0 0 0 0,0-1 1 0 0,1 1-1 0 0,-1 0 0 0 0,0 0 0 0 0,1 0 1 0 0,-1 0-1 0 0,0 0 0 0 0,0 0 0 0 0,0 0 1 0 0,0 0-1 0 0,0 1 0 0 0,-2-2 1 0 0,-3-2 24 0 0,-1 0 0 0 0,0 1 0 0 0,0 0 0 0 0,1 1 1 0 0,-10-3-1 0 0,-86-13 489 0 0,76 15-516 0 0,0-1 1 0 0,0-2 0 0 0,-30-10-1 0 0,-68-29 833 0 0,118 43-773 0 0,-1 0-1 0 0,0 1 1 0 0,-13-2-1 0 0,15 2 1 0 0,0 0 0 0 0,0 1 1 0 0,0-1-1 0 0,0-1 0 0 0,0 1 0 0 0,-9-5 0 0 0,14 6 400 0 0,17 9-794 0 0,0-3 359 0 0,1-1 0 0 0,-1-1-1 0 0,1-1 1 0 0,25 2 0 0 0,-4-4-185 0 0,39-3-1 0 0,-33-1 103 0 0,-17 0 147 0 0,1 2-1 0 0,0 1 1 0 0,32 3 0 0 0,-45-1-183 0 0,-12-2 59 0 0,-1 0 1 0 0,0 0-1 0 0,1 1 1 0 0,-1-1-1 0 0,1 1 1 0 0,-1 0-1 0 0,0 0 1 0 0,5 2-1 0 0,-6-2 68 0 0,2 3 60 0 0,-1-1-162 0 0,-2-3 57 0 0,-1 0 0 0 0,0 1 1 0 0,0-1-1 0 0,1 1 0 0 0,-1-1 1 0 0,0 1-1 0 0,0-1 0 0 0,0 1 1 0 0,0 0-1 0 0,0-1 0 0 0,0 1 0 0 0,0-1 1 0 0,0 1-1 0 0,0-1 0 0 0,0 1 1 0 0,0-1-1 0 0,0 1 0 0 0,0-1 1 0 0,0 1-1 0 0,0-1 0 0 0,0 1 1 0 0,-1-1-1 0 0,1 1 0 0 0,0-1 1 0 0,0 1-1 0 0,-1-1 0 0 0,1 1 0 0 0,0-1 1 0 0,-1 0-1 0 0,0 1 0 0 0,-9 12 124 0 0,-28 23 6 0 0,13-17-130 0 0,1 1 0 0 0,1 1-1 0 0,-22 26 1 0 0,34-36 18 0 0,3-3-18 0 0,1-1 1 0 0,0 1-1 0 0,1 1 1 0 0,0-1-1 0 0,0 1 1 0 0,-8 16-1 0 0,13-22-201 0 0,0 0-1 0 0,0 0 1 0 0,-1 0-1 0 0,2 0 0 0 0,-1 0 1 0 0,0 0-1 0 0,1 0 1 0 0,-1 0-1 0 0,1 6 0 0 0,1-6-333 0 0,-1-1 0 0 0,1 1 0 0 0,0 0-1 0 0,0 0 1 0 0,0-1 0 0 0,0 1 0 0 0,1 2 0 0 0,3 3-1302 0 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5:43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95 7368 0 0,'-4'-3'300'0'0,"1"0"-1"0"0,0 0 1 0 0,1 0 0 0 0,-1 0 0 0 0,-2-4 0 0 0,3 4 283 0 0,0 0 0 0 0,1 0 0 0 0,0 0 1 0 0,-1 0-1 0 0,1 0 0 0 0,0 0 0 0 0,0-1 0 0 0,1 1 1 0 0,-1 0-1 0 0,1-1 0 0 0,0 1 0 0 0,-1 0 0 0 0,1-1 0 0 0,1 1 1 0 0,-1 0-1 0 0,1-1 0 0 0,-1 1 0 0 0,2-4 0 0 0,1 0 1663 0 0,-2 11 19 0 0,1 5-2381 0 0,-1 1 272 0 0,1 0 0 0 0,-1 0 1 0 0,-1 0-1 0 0,-1 10 0 0 0,1 9 50 0 0,-10 297 1228 0 0,2-177-1033 0 0,-30 305 1030 0 0,23-312-1231 0 0,1-52-149 0 0,10-79-318 0 0,4-11 216 0 0,0 0 1 0 0,0 0-1 0 0,0 0 0 0 0,0 1 1 0 0,0-1-1 0 0,-1 0 0 0 0,1 0 1 0 0,0 0-1 0 0,0 0 0 0 0,0 0 0 0 0,0 0 1 0 0,0 0-1 0 0,-1 0 0 0 0,1 0 1 0 0,0 0-1 0 0,0 0 0 0 0,0 0 1 0 0,0 0-1 0 0,0 0 0 0 0,-1 0 0 0 0,1 0 1 0 0,0 0-1 0 0,0 0 0 0 0,0 0 1 0 0,0 0-1 0 0,0 0 0 0 0,-1 0 1 0 0,1 0-1 0 0,0 0 0 0 0,0 0 1 0 0,0 0-1 0 0,0 0 0 0 0,0 0 0 0 0,-1 0 1 0 0,1 0-1 0 0,0-1 0 0 0,-1 0-276 0 0,0 0 0 0 0,-1-1 0 0 0,1 1 0 0 0,0-1 0 0 0,0 0 1 0 0,1 1-1 0 0,-1-1 0 0 0,-1-3 0 0 0,-4-16-1391 0 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5:43.9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267 419 18687 0 0,'0'0'1692'0'0,"7"-1"-1360"0"0,23-12 378 0 0,41-24 0 0 0,-49 25-343 0 0,43-23 904 0 0,125-47-1 0 0,-18 36-177 0 0,-36 12-514 0 0,60-9 126 0 0,-95 23-482 0 0,-14 5 176 0 0,24-5 630 0 0,-92 15-882 0 0,0 0 0 0 0,-1-2 0 0 0,31-14 0 0 0,-37 15-151 0 0,-8 5 9 0 0,-1-1 1 0 0,1 0-1 0 0,-1 0 0 0 0,1 0 1 0 0,6-6 883 0 0,-11 12-865 0 0,0 0 1 0 0,0 0-1 0 0,0 0 1 0 0,0 0-1 0 0,-1 0 1 0 0,1-1-1 0 0,-1 1 0 0 0,-2 3 1 0 0,-5 11 11 0 0,-65 210 713 0 0,50-144-1202 0 0,-86 409 953 0 0,82-276-1187 0 0,23-139 738 0 0,7 109 0 0 0,2-137 0 0 0,1 27 4 0 0,-5-63-37 0 0,0-7 10 0 0,0 0 0 0 0,0 0 1 0 0,0 0-1 0 0,-1 0 0 0 0,-2 9 0 0 0,2-13-9 0 0,0-1 0 0 0,0 0-1 0 0,0 0 1 0 0,0 0 0 0 0,0 0-1 0 0,-1 0 1 0 0,1 0 0 0 0,0 0-1 0 0,-1 0 1 0 0,0-1 0 0 0,1 1-1 0 0,-1 0 1 0 0,0-1-1 0 0,0 1 1 0 0,0-1 0 0 0,0 0-1 0 0,0 0 1 0 0,0 0 0 0 0,0 0-1 0 0,-3 1 1 0 0,-10 3 15 0 0,-1-1-1 0 0,1 0 0 0 0,-1-1 1 0 0,-20 1-1 0 0,-66-2 111 0 0,35-2 126 0 0,-369-1-188 0 0,328-8-372 0 0,-142-30 0 0 0,238 36 310 0 0,-16-4 83 0 0,0 1 1 0 0,0 2 0 0 0,0 1 0 0 0,-40 0-1 0 0,39 8-609 0 0,27-5 327 0 0,0 0 0 0 0,0 1 0 0 0,1-1 0 0 0,-1 1 0 0 0,0 0 0 0 0,0-1 1 0 0,1 1-1 0 0,-1 0 0 0 0,1 0 0 0 0,-1 0 0 0 0,0 0 0 0 0,-2 3 0 0 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5:44.3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30 273 19351 0 0,'-22'-10'2207'0'0,"22"9"-2145"0"0,-1 1-1 0 0,1 0 1 0 0,-1-1-1 0 0,1 1 1 0 0,-1 0 0 0 0,1-1-1 0 0,-1 1 1 0 0,1-1-1 0 0,-1 1 1 0 0,1-1-1 0 0,0 1 1 0 0,-1-1-1 0 0,1 1 1 0 0,0-1-1 0 0,0 1 1 0 0,-1-1-1 0 0,1 1 1 0 0,0-1-1 0 0,0 1 1 0 0,0-1 0 0 0,-1 0-1 0 0,1 1 1 0 0,0-1-1 0 0,0 1 1 0 0,0-1-1 0 0,0 0 1 0 0,0 1-1 0 0,0-1 1 0 0,0 1-1 0 0,1-1 1 0 0,-1 1-1 0 0,0-1 1 0 0,0 0-1 0 0,0 1 1 0 0,1-1 0 0 0,-1 1-1 0 0,0-1 1 0 0,4-5 314 0 0,0 0 0 0 0,-1 1 0 0 0,2 0 0 0 0,-1 0 0 0 0,1 0 0 0 0,-1 0 0 0 0,1 1 0 0 0,10-7 0 0 0,59-35 840 0 0,25-17-106 0 0,-77 50-1143 0 0,-1 1 0 0 0,1 1 0 0 0,1 1 1 0 0,0 1-1 0 0,41-10 0 0 0,-57 17-253 0 0,1 0 0 0 0,0 0 0 0 0,0 1 1 0 0,0 1-1 0 0,0-1 0 0 0,1 1 0 0 0,-1 0 0 0 0,0 1 0 0 0,0 0 1 0 0,10 3-1 0 0,-10 0-2614 0 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5:44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0 11976 0 0,'0'0'922'0'0,"-2"7"-564"0"0,-20 81 8329 0 0,13-49-5961 0 0,-17 76-1060 0 0,12-60-1202 0 0,2 0 0 0 0,-4 65 0 0 0,13-97-488 0 0,-1 14 280 0 0,4-34-439 0 0,0-1 0 0 0,0 1 0 0 0,0 0 0 0 0,1-1 0 0 0,-1 1-1 0 0,1-1 1 0 0,-1 1 0 0 0,1-1 0 0 0,0 1 0 0 0,2 3 0 0 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5:45.0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17823 0 0,'0'0'1618'0'0,"6"-5"-1300"0"0,7-10 902 0 0,1 1-1 0 0,1 0 1 0 0,0 1-1 0 0,28-18 1 0 0,-39 28-1067 0 0,0 0 0 0 0,1 0 0 0 0,0 1 0 0 0,-1-1 0 0 0,1 1 1 0 0,0 0-1 0 0,0 1 0 0 0,0-1 0 0 0,0 1 0 0 0,7-1 0 0 0,-10 2-146 0 0,1 0-1 0 0,-1 0 0 0 0,1 0 0 0 0,-1 0 1 0 0,0 1-1 0 0,1-1 0 0 0,-1 1 0 0 0,0-1 1 0 0,0 1-1 0 0,1 0 0 0 0,-1 0 1 0 0,0 0-1 0 0,0 0 0 0 0,0 0 0 0 0,0 1 1 0 0,0-1-1 0 0,0 1 0 0 0,0-1 0 0 0,-1 1 1 0 0,1 0-1 0 0,-1-1 0 0 0,1 1 0 0 0,-1 0 1 0 0,3 4-1 0 0,-1-1-2 0 0,-1 1 0 0 0,0-1 0 0 0,0 1 0 0 0,0 0 1 0 0,-1 0-1 0 0,0 0 0 0 0,0 0 0 0 0,0 0 0 0 0,-1 0 0 0 0,0 8 1 0 0,-1 10-1 0 0,-6 29 0 0 0,5-39 40 0 0,1-9-30 0 0,-8 53 884 0 0,-20 73 1 0 0,29-128-899 0 0,-1 0 1 0 0,1 0-1 0 0,-1 0 0 0 0,1 0 0 0 0,0 0 1 0 0,0 0-1 0 0,1 4 0 0 0,0 5 227 0 0,-1-11 25 0 0,8-4 256 0 0,-4 2-449 0 0,0-1 0 0 0,0 0-1 0 0,0 0 1 0 0,0-1-1 0 0,0 1 1 0 0,-1-1 0 0 0,7-5-1 0 0,23-26 104 0 0,-26 26-118 0 0,49-50-234 0 0,-16 20-3056 0 0,-18 19-6822 0 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19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89 5760 0 0,'0'0'520'0'0,"-4"-13"5409"0"0,3 11-5567 0 0,1 1 0 0 0,-1-1 0 0 0,1 1 0 0 0,0-1 0 0 0,0 1 0 0 0,-1-1 0 0 0,1 1 0 0 0,0-1 0 0 0,0 1 0 0 0,1-1-1 0 0,-1 0 1 0 0,0 1 0 0 0,0-1 0 0 0,1 1 0 0 0,-1 0 0 0 0,1-1 0 0 0,-1 1 0 0 0,1-1 0 0 0,0 1 0 0 0,1-2 0 0 0,0 0-6 0 0,1 0 0 0 0,0 1 0 0 0,0-1 0 0 0,0 1 0 0 0,0 0 0 0 0,0 0 0 0 0,6-3 0 0 0,-2 2-194 0 0,0-1-1 0 0,0 1 1 0 0,1 1-1 0 0,0 0 1 0 0,-1 0 0 0 0,1 0-1 0 0,0 1 1 0 0,0 0 0 0 0,0 0-1 0 0,0 1 1 0 0,0 0-1 0 0,0 1 1 0 0,0-1 0 0 0,0 2-1 0 0,-1-1 1 0 0,1 1 0 0 0,8 3-1 0 0,-13-4-163 0 0,-1 0-1 0 0,0 0 1 0 0,0 1-1 0 0,0-1 1 0 0,0 1-1 0 0,0-1 1 0 0,0 1-1 0 0,0 0 1 0 0,0 0-1 0 0,-1 0 1 0 0,1 0-1 0 0,-1 0 1 0 0,1 0-1 0 0,1 4 1 0 0,-1-1 13 0 0,0-1 0 0 0,-1 0 0 0 0,0 1 0 0 0,0 0 1 0 0,0-1-1 0 0,0 1 0 0 0,-1 7 0 0 0,0 5 317 0 0,-2 1 0 0 0,0-1 0 0 0,-6 23 0 0 0,8-37-252 0 0,-5 15-75 0 0,0 0-1 0 0,-1 0 1 0 0,0 0-1 0 0,-2 0 1 0 0,0-1-1 0 0,-1 0 1 0 0,-1-1-1 0 0,0 0 1 0 0,-1-1-1 0 0,-14 15 1 0 0,-31 27 83 0 0,55-57-76 0 0,0 1 1 0 0,0 0 0 0 0,1 0 0 0 0,-1-1 0 0 0,0 1-1 0 0,1 0 1 0 0,-1 0 0 0 0,0 0 0 0 0,1 0 0 0 0,-1 0 0 0 0,1 0-1 0 0,-1 0 1 0 0,1 0 0 0 0,0 0 0 0 0,-1 0 0 0 0,1 0-1 0 0,0 0 1 0 0,0 0 0 0 0,0 0 0 0 0,0 0 0 0 0,0 1 0 0 0,0-1-1 0 0,0 0 1 0 0,0 0 0 0 0,0 0 0 0 0,0 0 0 0 0,1 0 0 0 0,-1 0-1 0 0,0 0 1 0 0,1 0 0 0 0,0 2 0 0 0,0-2 4 0 0,0 0 0 0 0,0 1-1 0 0,1-1 1 0 0,-1 0 0 0 0,0 0 0 0 0,1 0 0 0 0,-1 0 0 0 0,1 0 0 0 0,-1 0-1 0 0,1 0 1 0 0,-1 0 0 0 0,1-1 0 0 0,0 1 0 0 0,-1-1 0 0 0,1 1 0 0 0,0-1-1 0 0,0 0 1 0 0,2 1 0 0 0,22-1-714 0 0,1-1 1 0 0,-1-1-1 0 0,0-1 0 0 0,0-2 0 0 0,31-8 1 0 0,42-8-4052 0 0,-82 18-3291 0 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20.5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248 251 7456 0 0,'0'0'674'0'0,"-6"-9"-104"0"0,3 5 2747 0 0,1 0-2487 0 0,0 2-444 0 0,1 0-1 0 0,-1 0 1 0 0,1 0 0 0 0,-1 0 0 0 0,0 0-1 0 0,0 0 1 0 0,-2-1 0 0 0,3 2-293 0 0,0 1 1 0 0,0-1-1 0 0,-1 1 0 0 0,1 0 1 0 0,0-1-1 0 0,0 1 1 0 0,0 0-1 0 0,-1 0 1 0 0,1-1-1 0 0,0 1 1 0 0,0 0-1 0 0,-1 0 1 0 0,1 0-1 0 0,0 1 1 0 0,0-1-1 0 0,0 0 1 0 0,-1 0-1 0 0,1 1 1 0 0,0-1-1 0 0,-1 1 0 0 0,-7 3 94 0 0,0 1 0 0 0,0-1-1 0 0,1 2 1 0 0,0-1-1 0 0,0 1 1 0 0,1 0 0 0 0,-1 1-1 0 0,1 0 1 0 0,-10 12-1 0 0,-1 5-36 0 0,-29 48 0 0 0,42-64-117 0 0,0 1 1 0 0,1 0-1 0 0,0 1 1 0 0,0-1-1 0 0,1 1 1 0 0,0 0-1 0 0,1-1 1 0 0,-2 17-1 0 0,2-7 105 0 0,1-14-58 0 0,0 0 0 0 0,0 0-1 0 0,1 1 1 0 0,0-1 0 0 0,0 0 0 0 0,1 7-1 0 0,-1-11-45 0 0,0 1 0 0 0,1-1-1 0 0,-1 1 1 0 0,1-1 0 0 0,0 1-1 0 0,-1-1 1 0 0,1 0 0 0 0,0 0-1 0 0,0 1 1 0 0,0-1 0 0 0,0 0-1 0 0,0 0 1 0 0,0 0 0 0 0,0 0-1 0 0,0 0 1 0 0,0 0 0 0 0,1 0-1 0 0,-1 0 1 0 0,0 0 0 0 0,1-1-1 0 0,-1 1 1 0 0,1 0 0 0 0,-1-1-1 0 0,0 1 1 0 0,1-1 0 0 0,2 1-1 0 0,0-1 29 0 0,0 1 0 0 0,1-1-1 0 0,-1 0 1 0 0,1 0 0 0 0,-1-1-1 0 0,0 1 1 0 0,1-1 0 0 0,-1 0-1 0 0,0 0 1 0 0,0 0 0 0 0,0 0 0 0 0,0-1-1 0 0,0 0 1 0 0,0 0 0 0 0,5-3-1 0 0,7-5 77 0 0,-2-1 0 0 0,19-17-1 0 0,-25 21-49 0 0,-1 0-36 0 0,-1 0 0 0 0,0 0-1 0 0,0 0 1 0 0,0 0 0 0 0,-1-1-1 0 0,8-16 1 0 0,19-55 265 0 0,-25 59-209 0 0,30-113 705 0 0,-15 51-103 0 0,-15 53 143 0 0,5-44 0 0 0,-11 72-812 0 0,-1 0 1 0 0,0 1-1 0 0,0-1 0 0 0,0 0 1 0 0,0 0-1 0 0,0 0 0 0 0,0 0 1 0 0,0 1-1 0 0,0-1 0 0 0,0 0 1 0 0,0 0-1 0 0,0 0 0 0 0,0 0 0 0 0,-1 1 1 0 0,1-1-1 0 0,-1-1 0 0 0,1 2-16 0 0,-1 0-1 0 0,1-1 0 0 0,0 1 1 0 0,0 0-1 0 0,-1 0 0 0 0,1 0 0 0 0,0 0 1 0 0,-1 0-1 0 0,1 0 0 0 0,0 0 1 0 0,0 0-1 0 0,-1 0 0 0 0,1 0 1 0 0,0 0-1 0 0,-1 1 0 0 0,1-1 0 0 0,0 0 1 0 0,0 0-1 0 0,-1 0 0 0 0,1 0 1 0 0,0 0-1 0 0,0 1 0 0 0,-1-1 1 0 0,1 0-1 0 0,0 0 0 0 0,0 0 0 0 0,-1 0 1 0 0,1 1-1 0 0,0-1 0 0 0,-3 3 51 0 0,0 0 0 0 0,1 0 0 0 0,0 0 0 0 0,-1 0 0 0 0,-2 7 0 0 0,-1 4-26 0 0,1-1 0 0 0,1 1-1 0 0,0 0 1 0 0,1 1 0 0 0,-3 25-1 0 0,4 73-170 0 0,3-69 167 0 0,-1-33-205 0 0,1 0 1 0 0,0 0-1 0 0,1 0 0 0 0,0 0 0 0 0,1 0 0 0 0,0-1 1 0 0,1 1-1 0 0,0-1 0 0 0,0 0 0 0 0,1 0 1 0 0,8 12-1 0 0,-11-20-431 0 0,0 0 0 0 0,0 0 0 0 0,0-1 1 0 0,0 1-1 0 0,1-1 0 0 0,-1 1 0 0 0,0-1 1 0 0,1 0-1 0 0,-1 0 0 0 0,0 0 0 0 0,1 0 0 0 0,0 0 1 0 0,-1-1-1 0 0,1 1 0 0 0,-1-1 0 0 0,1 1 0 0 0,0-1 1 0 0,3 0-1 0 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20.9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78 2760 0 0,'-3'-15'2828'0'0,"1"-4"6762"0"0,1 13-8720 0 0,0 0 1 0 0,-1 0 0 0 0,0 0 0 0 0,0 0-1 0 0,-4-7 1 0 0,5 13-747 0 0,1 0-1 0 0,-1 1 1 0 0,0-1 0 0 0,1 0-1 0 0,-1 1 1 0 0,1-1 0 0 0,-1 1-1 0 0,1-1 1 0 0,-1 1 0 0 0,1-1-1 0 0,-1 1 1 0 0,1-1 0 0 0,-1 1-1 0 0,1-1 1 0 0,0 1 0 0 0,-1-1-1 0 0,1 1 1 0 0,0 0-1 0 0,-1-1 1 0 0,1 2 0 0 0,-11 16-127 0 0,11-18 6 0 0,-7 15 49 0 0,1 0 0 0 0,0 0-1 0 0,1 0 1 0 0,1 1-1 0 0,1 0 1 0 0,0-1-1 0 0,1 1 1 0 0,0 0 0 0 0,1 21-1 0 0,2-30-12 0 0,0-1 1 0 0,0 1-1 0 0,0-1 0 0 0,1 0 0 0 0,0 0 0 0 0,0 0 1 0 0,1 0-1 0 0,-1 0 0 0 0,2 0 0 0 0,-1-1 0 0 0,0 1 1 0 0,1-1-1 0 0,0 0 0 0 0,0 0 0 0 0,1 0 0 0 0,-1 0 1 0 0,1-1-1 0 0,0 0 0 0 0,0 0 0 0 0,0 0 0 0 0,1-1 1 0 0,0 0-1 0 0,-1 0 0 0 0,11 4 0 0 0,-14-7-8 0 0,1 1 0 0 0,-1-1 0 0 0,1 0 0 0 0,-1 1 0 0 0,1-1 0 0 0,-1-1 0 0 0,1 1 0 0 0,-1 0 0 0 0,1 0 0 0 0,-1-1-1 0 0,1 0 1 0 0,-1 1 0 0 0,0-1 0 0 0,1 0 0 0 0,-1 0 0 0 0,0 0 0 0 0,4-2 0 0 0,1-3 118 0 0,1 1 0 0 0,-1-1-1 0 0,9-9 1 0 0,-8 7-29 0 0,3-5 115 0 0,-1 0 1 0 0,0-1-1 0 0,0 0 0 0 0,-2-1 1 0 0,1 0-1 0 0,5-17 0 0 0,7-10 838 0 0,-21 42-1055 0 0,0 0-1 0 0,0 0 0 0 0,0-1 1 0 0,0 1-1 0 0,0 0 1 0 0,1 0-1 0 0,-1-1 1 0 0,0 1-1 0 0,0 0 1 0 0,0 0-1 0 0,0-1 1 0 0,0 1-1 0 0,1 0 0 0 0,-1 0 1 0 0,0 0-1 0 0,0 0 1 0 0,0-1-1 0 0,1 1 1 0 0,-1 0-1 0 0,0 0 1 0 0,0 0-1 0 0,1 0 1 0 0,-1 0-1 0 0,0 0 0 0 0,0 0 1 0 0,1-1-1 0 0,-1 1 1 0 0,0 0-1 0 0,0 0 1 0 0,1 0-1 0 0,-1 0 1 0 0,0 0-1 0 0,0 0 1 0 0,1 0-1 0 0,-1 0 0 0 0,0 0 1 0 0,1 1-1 0 0,6 8 174 0 0,3 20-171 0 0,-10-27 15 0 0,7 39 87 0 0,-6-34-105 0 0,-1 1-1 0 0,1-1 0 0 0,1 0 0 0 0,0 1 1 0 0,0-1-1 0 0,0 0 0 0 0,7 13 0 0 0,-9-19-64 0 0,1 0 0 0 0,0 0 0 0 0,0 0 0 0 0,0 0 0 0 0,-1 0 0 0 0,1 0 0 0 0,0 0 0 0 0,0 0 0 0 0,0 0 0 0 0,0 0 0 0 0,1-1 0 0 0,-1 1 0 0 0,0 0 0 0 0,0-1 0 0 0,0 1 0 0 0,0-1 0 0 0,1 1 0 0 0,-1-1 0 0 0,0 0 0 0 0,1 1 0 0 0,-1-1 0 0 0,0 0 0 0 0,1 0 0 0 0,-1 0 0 0 0,0 0 0 0 0,0 0 0 0 0,1 0 0 0 0,-1 0 0 0 0,3-1 0 0 0,-1 0-486 0 0,0-1 0 0 0,0 1 1 0 0,-1 0-1 0 0,1-1 0 0 0,0 0 0 0 0,0 0 0 0 0,-1 0 0 0 0,1 0 1 0 0,-1 0-1 0 0,0 0 0 0 0,3-4 0 0 0,3-4-1413 0 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21.3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 81 3680 0 0,'0'0'776'0'0,"0"15"6940"0"0,-1 11-5587 0 0,-2 0 1 0 0,-8 35 0 0 0,6-35-475 0 0,1 0 1 0 0,-1 37-1 0 0,0 108 385 0 0,5-162-2040 0 0,5-21 132 0 0,1-9 242 0 0,2-20 3 0 0,1 1 0 0 0,3 0 0 0 0,29-71-1 0 0,-23 74 63 0 0,32-51 0 0 0,-35 68-27 0 0,0 1 0 0 0,1 1 1 0 0,31-27-1 0 0,-46 43-360 0 0,0 1-1 0 0,0 1 1 0 0,0-1 0 0 0,0 0-1 0 0,0 0 1 0 0,0 0-1 0 0,1 1 1 0 0,-1-1 0 0 0,0 0-1 0 0,0 1 1 0 0,1-1 0 0 0,-1 1-1 0 0,1 0 1 0 0,-1-1-1 0 0,0 1 1 0 0,1 0 0 0 0,-1 0-1 0 0,1 0 1 0 0,-1 0-1 0 0,3 0 1 0 0,-3 1-49 0 0,0-1 0 0 0,-1 1 1 0 0,1-1-1 0 0,0 1 0 0 0,0-1 0 0 0,-1 1 0 0 0,1 0 1 0 0,0-1-1 0 0,-1 1 0 0 0,1 0 0 0 0,-1 0 0 0 0,1-1 1 0 0,-1 1-1 0 0,1 0 0 0 0,-1 0 0 0 0,0 0 0 0 0,1 0 1 0 0,-1-1-1 0 0,0 1 0 0 0,0 0 0 0 0,0 0 0 0 0,1 0 0 0 0,-1 0 1 0 0,0 0-1 0 0,0 0 0 0 0,0 0 0 0 0,0 0 0 0 0,-1 0 1 0 0,1 0-1 0 0,0-1 0 0 0,0 1 0 0 0,-1 1 0 0 0,0 5 27 0 0,-1 0 0 0 0,0-1-1 0 0,0 1 1 0 0,0-1 0 0 0,-1 1-1 0 0,0-1 1 0 0,-1 0-1 0 0,1 0 1 0 0,-1 0 0 0 0,-5 6-1 0 0,1-4-340 0 0,0 1-1 0 0,0-1 0 0 0,-1-1 1 0 0,0 1-1 0 0,-12 6 0 0 0,18-12 123 0 0,0-1 0 0 0,0 0-1 0 0,0 0 1 0 0,0 0-1 0 0,0 0 1 0 0,0 0 0 0 0,-3 0-1 0 0,5-1-109 0 0,0 0 1 0 0,0 1-1 0 0,-1-1 0 0 0,1 0 0 0 0,0 0 0 0 0,0 0 0 0 0,0 0 0 0 0,0 0 0 0 0,0-1 1 0 0,0 1-1 0 0,0 0 0 0 0,0 0 0 0 0,0-1 0 0 0,0 1 0 0 0,0 0 0 0 0,0-1 0 0 0,0 1 1 0 0,0-1-1 0 0,0 0 0 0 0,0 1 0 0 0,-2-2 0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1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147 343 14912 0 0,'-9'3'197'0'0,"1"2"0"0"0,-1-1 1 0 0,0 1-1 0 0,1 0 0 0 0,0 1 1 0 0,0-1-1 0 0,1 2 0 0 0,-14 13 1 0 0,15-12 73 0 0,-1 0-1 0 0,1 1 1 0 0,1 0 0 0 0,-1 0 0 0 0,2 0 0 0 0,-1 1 0 0 0,1-1-1 0 0,1 1 1 0 0,-1 0 0 0 0,2 0 0 0 0,-1 0 0 0 0,2 1 0 0 0,-2 11-1 0 0,2-12 20 0 0,1-1-1 0 0,0 0 0 0 0,1 0 0 0 0,-1 0 0 0 0,2 1 0 0 0,-1-1 1 0 0,5 14-1 0 0,-5-21-222 0 0,0 0 0 0 0,0 0 0 0 0,0 1 0 0 0,0-1-1 0 0,1 0 1 0 0,-1 0 0 0 0,0 0 0 0 0,1-1 0 0 0,0 1 0 0 0,-1 0 0 0 0,1 0 0 0 0,0-1 0 0 0,0 1 0 0 0,0-1 0 0 0,0 0 0 0 0,0 1 0 0 0,0-1-1 0 0,0 0 1 0 0,0 0 0 0 0,1-1 0 0 0,-1 1 0 0 0,0 0 0 0 0,0-1 0 0 0,1 1 0 0 0,-1-1 0 0 0,1 0 0 0 0,-1 1 0 0 0,0-1 0 0 0,1-1 0 0 0,-1 1 0 0 0,1 0-1 0 0,-1 0 1 0 0,0-1 0 0 0,4-1 0 0 0,-1 1 24 0 0,1-1-1 0 0,-1 0 0 0 0,1-1 1 0 0,-1 0-1 0 0,0 1 0 0 0,0-2 1 0 0,0 1-1 0 0,7-7 0 0 0,34-36 379 0 0,-32 29-273 0 0,0 0 1 0 0,-2-1-1 0 0,0-1 1 0 0,-1 0-1 0 0,-1 0 1 0 0,8-22-1 0 0,-2-4 484 0 0,18-80 0 0 0,-24 79 47 0 0,-2-1-1 0 0,2-90 0 0 0,-10 129-611 0 0,0 1-1 0 0,0-1 1 0 0,-3-9 0 0 0,3 17-112 0 0,0 0 1 0 0,0 0 0 0 0,0 0-1 0 0,0 0 1 0 0,0 0-1 0 0,0 0 1 0 0,0 0 0 0 0,0-1-1 0 0,0 1 1 0 0,0 0-1 0 0,0 0 1 0 0,0 0 0 0 0,0 0-1 0 0,0 0 1 0 0,0 0 0 0 0,0 0-1 0 0,0 0 1 0 0,-1 0-1 0 0,1 0 1 0 0,0 0 0 0 0,0-1-1 0 0,0 1 1 0 0,0 0 0 0 0,0 0-1 0 0,0 0 1 0 0,0 0-1 0 0,0 0 1 0 0,0 0 0 0 0,0 0-1 0 0,0 0 1 0 0,0 0-1 0 0,-1 0 1 0 0,1 0 0 0 0,0 0-1 0 0,0 0 1 0 0,0 0 0 0 0,0 0-1 0 0,0 0 1 0 0,0 0-1 0 0,0 0 1 0 0,0 0 0 0 0,0 0-1 0 0,-1 0 1 0 0,1 0-1 0 0,0 0 1 0 0,0 0 0 0 0,0 0-1 0 0,0 0 1 0 0,0 0 0 0 0,0 0-1 0 0,0 0 1 0 0,0 0-1 0 0,0 0 1 0 0,0 0 0 0 0,-1 0-1 0 0,1 1 1 0 0,-4 4 79 0 0,0 5-66 0 0,0 1 0 0 0,1 0 0 0 0,0 0 1 0 0,-2 18-1 0 0,-1 3-15 0 0,-8 34-159 0 0,-7 100 0 0 0,18-132-662 0 0,3-1-1 0 0,1 1 0 0 0,1-1 1 0 0,2 1-1 0 0,8 32 0 0 0,1-25-1621 0 0,1-3-86 0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21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 18111 0 0,'3'-6'337'0'0,"-1"1"-1"0"0,2-1 1 0 0,-1 1-1 0 0,8-9 0 0 0,-10 12-231 0 0,1 1 0 0 0,-1-1-1 0 0,0 1 1 0 0,1 0-1 0 0,-1 0 1 0 0,1 0 0 0 0,0 0-1 0 0,-1 0 1 0 0,4-1-1 0 0,-4 1-2 0 0,0 1 0 0 0,0 0 0 0 0,0 0-1 0 0,-1 0 1 0 0,1 0 0 0 0,0 0-1 0 0,0 0 1 0 0,0 0 0 0 0,0 0-1 0 0,0 0 1 0 0,-1 0 0 0 0,1 0-1 0 0,0 1 1 0 0,0-1 0 0 0,0 0-1 0 0,0 1 1 0 0,-1-1 0 0 0,1 0-1 0 0,0 1 1 0 0,0-1 0 0 0,-1 1-1 0 0,2 0 1 0 0,-1 1 32 0 0,0 0 0 0 0,1-1 0 0 0,-1 1-1 0 0,0 0 1 0 0,-1 0 0 0 0,1-1 0 0 0,0 1 0 0 0,0 0 0 0 0,-1 0 0 0 0,1 0-1 0 0,-1 0 1 0 0,0 0 0 0 0,1 0 0 0 0,-1 3 0 0 0,-1 30 953 0 0,1-31-938 0 0,-25 177 1802 0 0,2-31-1300 0 0,20-124-849 0 0,2 1 1 0 0,1-1-1 0 0,6 47 1 0 0,-5-68-244 0 0,0 0 0 0 0,0 0 0 0 0,1 0 0 0 0,0-1 1 0 0,0 1-1 0 0,4 7 0 0 0,-5-9-237 0 0,1-1 0 0 0,0 0 0 0 0,-1 0 1 0 0,1 1-1 0 0,0-1 0 0 0,0 0 0 0 0,0-1 0 0 0,4 4 0 0 0,2 0-1866 0 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22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1 224 3680 0 0,'1'-2'15066'0'0,"6"-6"-14101"0"0,-4 5-458 0 0,1 0-1 0 0,0 0 0 0 0,0 0 0 0 0,0 0 0 0 0,5-2 1 0 0,11-8 707 0 0,-5 2-547 0 0,-1 0-1 0 0,-1-2 1 0 0,16-17-1 0 0,-23 23-540 0 0,-1 0 0 0 0,1-1 1 0 0,-2 1-1 0 0,1-1 0 0 0,-1 0 0 0 0,0-1 0 0 0,-1 1 0 0 0,4-14 1 0 0,-6 19-137 0 0,0 0 0 0 0,-1 1 0 0 0,1-1 0 0 0,-1 0 1 0 0,0 0-1 0 0,0 1 0 0 0,-1-4 0 0 0,1 6 12 0 0,0-1-1 0 0,0 1 1 0 0,0 0 0 0 0,0-1-1 0 0,0 1 1 0 0,0 0-1 0 0,0 0 1 0 0,0-1 0 0 0,0 1-1 0 0,-1 0 1 0 0,1-1 0 0 0,0 1-1 0 0,0 0 1 0 0,0 0-1 0 0,-1-1 1 0 0,1 1 0 0 0,0 0-1 0 0,0 0 1 0 0,-1 0-1 0 0,1-1 1 0 0,0 1 0 0 0,-1 0-1 0 0,1 0 1 0 0,0 0-1 0 0,0 0 1 0 0,-1-1 0 0 0,0 2 13 0 0,0-1 0 0 0,0 0 1 0 0,0 0-1 0 0,0 0 1 0 0,0 0-1 0 0,1 0 0 0 0,-1 1 1 0 0,0-1-1 0 0,0 0 1 0 0,0 1-1 0 0,0-1 0 0 0,1 1 1 0 0,-1-1-1 0 0,-1 2 0 0 0,-4 2 129 0 0,1 1 0 0 0,0 0 0 0 0,0 0 0 0 0,0 0 0 0 0,1 1 0 0 0,-1 0-1 0 0,1 0 1 0 0,0 0 0 0 0,-5 13 0 0 0,3-5-62 0 0,0 1 1 0 0,1-1-1 0 0,-4 27 0 0 0,7-32 128 0 0,1 0-1 0 0,1 1 0 0 0,-1-1 0 0 0,2 12 1 0 0,0-16-106 0 0,-1 0 0 0 0,1 1 0 0 0,0-1 0 0 0,1 0 0 0 0,-1 0 0 0 0,1 0 0 0 0,0 0 0 0 0,5 8 0 0 0,-6-11-250 0 0,0 0-1 0 0,0 0 1 0 0,0-1 0 0 0,1 1 0 0 0,-1 0-1 0 0,1-1 1 0 0,-1 1 0 0 0,1-1-1 0 0,0 0 1 0 0,-1 1 0 0 0,1-1 0 0 0,0 0-1 0 0,0 0 1 0 0,0 0 0 0 0,0 0-1 0 0,0-1 1 0 0,0 1 0 0 0,0 0 0 0 0,0-1-1 0 0,0 0 1 0 0,1 1 0 0 0,-1-1-1 0 0,0 0 1 0 0,0 0 0 0 0,0 0-1 0 0,0 0 1 0 0,1 0 0 0 0,-1-1 0 0 0,0 1-1 0 0,0-1 1 0 0,0 1 0 0 0,0-1-1 0 0,0 0 1 0 0,3-2 0 0 0,0 1-445 0 0,0-1 1 0 0,-1 0-1 0 0,1 0 0 0 0,-1-1 1 0 0,0 1-1 0 0,0-1 1 0 0,0 0-1 0 0,-1 0 0 0 0,1 0 1 0 0,-1 0-1 0 0,0-1 0 0 0,4-8 1 0 0,0 1-6571 0 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22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21191 0 0,'0'0'1606'0'0,"14"5"-884"0"0,-9-4-339 0 0,0 1 0 0 0,-1 0 0 0 0,1 0 0 0 0,0 1 0 0 0,-1-1 0 0 0,0 1 0 0 0,1 0-1 0 0,-1 0 1 0 0,5 5 0 0 0,3 5 849 0 0,15 20-1 0 0,5 5-383 0 0,26 26-1580 0 0,-57-63 219 0 0,0-1 151 0 0,0 0 1 0 0,0 0-1 0 0,0 0 1 0 0,0 0 0 0 0,0 0-1 0 0,0 0 1 0 0,0-1-1 0 0,0 1 1 0 0,0 0 0 0 0,0-1-1 0 0,-1 1 1 0 0,1 0-1 0 0,0-1 1 0 0,0 1-1 0 0,0-1 1 0 0,0 0 0 0 0,0 1-1 0 0,-1-1 1 0 0,1 0-1 0 0,0 1 1 0 0,-1-1-1 0 0,1 0 1 0 0,0 0 0 0 0,-1 0-1 0 0,1-1 1 0 0,3-6-2097 0 0</inkml:trace>
  <inkml:trace contextRef="#ctx0" brushRef="#br0" timeOffset="1">245 36 3224 0 0,'-1'0'12153'0'0,"-4"3"-9897"0"0,-6 4-1124 0 0,-1 1 0 0 0,1 1 0 0 0,1 0 0 0 0,0 0-1 0 0,-13 16 1 0 0,14-14-1156 0 0,-1-1 0 0 0,0-1-1 0 0,-1 1 1 0 0,1-2-1 0 0,-18 11 1 0 0,28-18 36 0 0,-10 4-1340 0 0,1 2-4311 0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22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82 23039 0 0,'0'0'1126'0'0,"7"-7"255"0"0,-4 4-1275 0 0,0 1-1 0 0,1 0 1 0 0,-1-1 0 0 0,0 1 0 0 0,1 1 0 0 0,-1-1-1 0 0,1 1 1 0 0,7-3 0 0 0,-8 3-8 0 0,-1 0 0 0 0,0 0 0 0 0,0 0 1 0 0,1 0-1 0 0,-1-1 0 0 0,0 1 0 0 0,0-1 1 0 0,0 0-1 0 0,0 1 0 0 0,-1-1 0 0 0,1 0 0 0 0,0 0 1 0 0,-1 0-1 0 0,3-4 0 0 0,-3 4-26 0 0,1-1 1 0 0,-1 1-1 0 0,1 0 0 0 0,-1 0 0 0 0,1 1 1 0 0,0-1-1 0 0,-1 0 0 0 0,1 0 0 0 0,0 1 1 0 0,0 0-1 0 0,0-1 0 0 0,1 1 1 0 0,-1 0-1 0 0,3-2 0 0 0,-3 3-40 0 0,0 0 0 0 0,-1 0 0 0 0,1 0 0 0 0,-1 0-1 0 0,1 0 1 0 0,0 1 0 0 0,-1-1 0 0 0,1 0 0 0 0,-1 1 0 0 0,1-1 0 0 0,-1 1-1 0 0,1 0 1 0 0,-1-1 0 0 0,1 1 0 0 0,-1 0 0 0 0,0 0 0 0 0,1 0-1 0 0,1 2 1 0 0,-1-2-31 0 0,0 1-1 0 0,0-1 1 0 0,1 1-1 0 0,-1-1 0 0 0,1 0 1 0 0,3 2-1 0 0,12 0-28 0 0,-12-2-64 0 0,0 0 0 0 0,0 1 1 0 0,0 0-1 0 0,0-1 0 0 0,10 6 0 0 0,-15-6-29 0 0,0-1 0 0 0,-1 0 0 0 0,1 1 0 0 0,-1-1 0 0 0,1 1 0 0 0,-1-1 0 0 0,1 1 0 0 0,-1-1 0 0 0,1 1 0 0 0,-1-1 0 0 0,1 1 0 0 0,-1-1 0 0 0,0 1-1 0 0,1-1 1 0 0,-1 1 0 0 0,0 0 0 0 0,1-1 0 0 0,-1 1 0 0 0,0 0 0 0 0,0-1 0 0 0,0 1 0 0 0,0 0 0 0 0,0-1 0 0 0,1 1 0 0 0,-1 0 0 0 0,0-1 0 0 0,-1 1 0 0 0,1 0-1 0 0,0 0 1 0 0,0-1 0 0 0,0 1 0 0 0,0 0 0 0 0,0-1 0 0 0,-1 1 0 0 0,1-1 0 0 0,-1 2 0 0 0,-1 1-520 0 0,0 0 0 0 0,0 0 0 0 0,0 0 0 0 0,-1 0 0 0 0,-3 3 0 0 0,3-3 615 0 0,-14 15-2204 0 0</inkml:trace>
  <inkml:trace contextRef="#ctx0" brushRef="#br0" timeOffset="1">71 283 21191 0 0,'0'0'2127'0'0,"8"2"-1926"0"0,-3-2-77 0 0,-1 0 0 0 0,1 0-1 0 0,-1 0 1 0 0,0-1 0 0 0,1 0-1 0 0,-1 0 1 0 0,0 0 0 0 0,0 0-1 0 0,1 0 1 0 0,-1-1 0 0 0,5-3-1 0 0,7-4 74 0 0,21-16-1 0 0,-12 8-1275 0 0,2 0-1873 0 0,-17 11 1418 0 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24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188 153 15144 0 0,'-6'-73'1946'0'0,"0"-7"3090"0"0,6 109 484 0 0,-3 36-5387 0 0,1-44 400 0 0,-12 276 130 0 0,13-267-691 0 0,1 223-592 0 0,0-226-1234 0 0,-16-42-8321 0 0,13 11 9003 0 0,-37-44-7183 0 0,0-1 5765 0 0,17 20 5165 0 0,0 1 3918 0 0,22 27-6127 0 0,0 0 0 0 0,0-1 1 0 0,0 1-1 0 0,0 0 0 0 0,1 0 1 0 0,-1 0-1 0 0,0-1 0 0 0,1 1 0 0 0,-1 0 1 0 0,1 0-1 0 0,-1-1 0 0 0,1 1 0 0 0,0-1 1 0 0,-1 1-1 0 0,1 0 0 0 0,0-1 0 0 0,0 1 1 0 0,0-1-1 0 0,0 1 0 0 0,0-2 1 0 0,1 2-136 0 0,-1-1 1 0 0,1 1-1 0 0,0-1 1 0 0,0 1 0 0 0,-1 0-1 0 0,1 0 1 0 0,0-1 0 0 0,0 1-1 0 0,0 0 1 0 0,0 0-1 0 0,1 0 1 0 0,-1 0 0 0 0,0 0-1 0 0,0 0 1 0 0,3-1-1 0 0,5-2 148 0 0,1 0-1 0 0,-1 0 1 0 0,1 1-1 0 0,16-3 1 0 0,-14 3 88 0 0,40-11-123 0 0,84-10 0 0 0,-80 14-2452 0 0,-41 7 993 0 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25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10136 0 0,'0'0'7943'0'0,"16"4"-6153"0"0,-12 0-1571 0 0,-1 1 0 0 0,0-1 0 0 0,0 1 0 0 0,0 0 0 0 0,0 0-1 0 0,-1 0 1 0 0,0 0 0 0 0,0 0 0 0 0,0 1 0 0 0,-1-1 0 0 0,0 1 0 0 0,0-1 0 0 0,1 8 0 0 0,-1 11 129 0 0,-2 44 0 0 0,0-47-84 0 0,-9 70 451 0 0,-1-22 106 0 0,8-59-475 0 0,2-12 670 0 0,2-18-222 0 0,9-11-457 0 0,1 1 0 0 0,1 0 0 0 0,2 1 0 0 0,21-36 0 0 0,-31 59-274 0 0,24-36 275 0 0,-25 38-318 0 0,0 1 0 0 0,0-1 0 0 0,1 1 0 0 0,-1-1-1 0 0,1 1 1 0 0,0 0 0 0 0,8-4 0 0 0,-12 6-52 0 0,1 1 1 0 0,-1 0-1 0 0,1-1 1 0 0,0 1-1 0 0,-1 0 0 0 0,1 0 1 0 0,0-1-1 0 0,-1 1 0 0 0,1 0 1 0 0,0 0-1 0 0,-1 0 0 0 0,1 0 1 0 0,0 0-1 0 0,-1 0 0 0 0,1 0 1 0 0,0 0-1 0 0,-1 0 1 0 0,1 0-1 0 0,0 1 0 0 0,-1-1 1 0 0,1 0-1 0 0,0 0 0 0 0,-1 1 1 0 0,1-1-1 0 0,-1 0 0 0 0,1 1 1 0 0,0-1-1 0 0,-1 0 0 0 0,1 1 1 0 0,0 0-1 0 0,1 1-299 0 0,-1 1 1 0 0,1-1-1 0 0,-1 1 0 0 0,1-1 0 0 0,-1 1 1 0 0,1 2-1 0 0,3 7-1425 0 0,1-4 304 0 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25.8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38 3224 0 0,'-11'-16'12560'0'0,"11"16"-12426"0"0,-1-1 0 0 0,1 1 0 0 0,0-1 0 0 0,-1 1 0 0 0,1-1 0 0 0,-1 1 0 0 0,1-1 0 0 0,-1 1 0 0 0,1-1 1 0 0,-1 1-1 0 0,1 0 0 0 0,-1-1 0 0 0,0 1 0 0 0,1 0 0 0 0,-1-1 0 0 0,0 1 0 0 0,1 0 0 0 0,-1 0 0 0 0,0 0 1 0 0,1 0-1 0 0,-1 0 0 0 0,0-1 0 0 0,1 1 0 0 0,-1 0 0 0 0,0 0 0 0 0,1 1 0 0 0,-1-1 0 0 0,0 0 0 0 0,1 0 1 0 0,-1 0-1 0 0,0 0 0 0 0,1 1 0 0 0,-1-1 0 0 0,0 0 0 0 0,1 0 0 0 0,-1 1 0 0 0,1-1 0 0 0,-1 1 0 0 0,1-1 1 0 0,-1 0-1 0 0,1 1 0 0 0,-2 0 0 0 0,0 1-10 0 0,0 0-1 0 0,0 0 1 0 0,0 0 0 0 0,1 0 0 0 0,-1 0-1 0 0,0 0 1 0 0,1 1 0 0 0,-1-1 0 0 0,1 1 0 0 0,-1 2-1 0 0,-5 14 155 0 0,2 0 1 0 0,1 1-1 0 0,0-1 0 0 0,1 1 0 0 0,2 0 0 0 0,0 0 0 0 0,1 22 1 0 0,1-37-167 0 0,0 0-1 0 0,0-1 1 0 0,0 1 0 0 0,0 0 0 0 0,1-1 0 0 0,-1 1 0 0 0,1-1 0 0 0,0 0 0 0 0,1 0 0 0 0,-1 0 0 0 0,6 7 0 0 0,-7-9-60 0 0,1 0 1 0 0,0 0 0 0 0,0 0 0 0 0,0 0-1 0 0,0-1 1 0 0,0 1 0 0 0,1-1-1 0 0,-1 1 1 0 0,0-1 0 0 0,1 0-1 0 0,-1 0 1 0 0,1 0 0 0 0,-1 0 0 0 0,1 0-1 0 0,-1-1 1 0 0,1 1 0 0 0,0-1-1 0 0,-1 0 1 0 0,1 1 0 0 0,0-1-1 0 0,4-1 1 0 0,-3 1-12 0 0,-1-1-1 0 0,0 0 0 0 0,0 0 1 0 0,0 0-1 0 0,0 0 1 0 0,1 0-1 0 0,-1 0 0 0 0,-1-1 1 0 0,1 1-1 0 0,0-1 1 0 0,3-3-1 0 0,-1 1-99 0 0,0-1 1 0 0,-1 0-1 0 0,0 0 1 0 0,6-10-1 0 0,4-8 62 0 0,-2-1 0 0 0,10-28 0 0 0,6-9 1212 0 0,-15 37-922 0 0,19-26 1 0 0,-20 32-273 0 0,-12 18-14 0 0,0-1-1 0 0,0 1 1 0 0,1 0 0 0 0,-1 0-1 0 0,0 0 1 0 0,0-1 0 0 0,0 1-1 0 0,0 0 1 0 0,0 0 0 0 0,0-1-1 0 0,0 1 1 0 0,0 0 0 0 0,1 0-1 0 0,-1 0 1 0 0,0-1 0 0 0,0 1-1 0 0,0 0 1 0 0,1 0 0 0 0,-1 0-1 0 0,0 0 1 0 0,0 0 0 0 0,0-1-1 0 0,1 1 1 0 0,-1 0 0 0 0,0 0-1 0 0,0 0 1 0 0,1 0 0 0 0,-1 0-1 0 0,0 0 1 0 0,0 0 0 0 0,1 0-1 0 0,-1 0 1 0 0,0 0 0 0 0,0 0-1 0 0,1 0 1 0 0,-1 0 0 0 0,0 0-1 0 0,0 0 1 0 0,0 0 0 0 0,1 0-1 0 0,-1 0 1 0 0,0 0 0 0 0,0 0-1 0 0,1 0 1 0 0,-1 1 0 0 0,0-1-1 0 0,1 0 1 0 0,3 15 697 0 0,-1 22 320 0 0,-8 27-1024 0 0,1-29 0 0 0,2-13-416 0 0,0-8-1023 0 0,1-1 0 0 0,0 0 0 0 0,3 27-1 0 0,-1-37 1093 0 0,-1 1-1 0 0,1 0 1 0 0,0 0-1 0 0,0-1 0 0 0,1 1 1 0 0,-1-1-1 0 0,1 1 1 0 0,0-1-1 0 0,0 0 0 0 0,0 1 1 0 0,0-1-1 0 0,0 0 1 0 0,1 0-1 0 0,0 0 0 0 0,-1-1 1 0 0,1 1-1 0 0,0-1 1 0 0,5 3-1 0 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26.2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1 322 19087 0 0,'0'0'1919'0'0,"5"-4"-1742"0"0,17-7 609 0 0,-16 8-375 0 0,1 0 1 0 0,-1 0 0 0 0,0-1 0 0 0,0 1-1 0 0,6-6 1 0 0,-1-1-260 0 0,2-1 280 0 0,-1 0 0 0 0,0 0 0 0 0,-1-1 0 0 0,0-1 0 0 0,-1 0 0 0 0,16-26 0 0 0,-21 28-399 0 0,4-4 231 0 0,-2 0 0 0 0,0-1 0 0 0,0-1-1 0 0,-2 1 1 0 0,6-26 0 0 0,-11 41-263 0 0,0-1 0 0 0,1 1 0 0 0,-1 0 0 0 0,0 0 0 0 0,0-1-1 0 0,0 1 1 0 0,0 0 0 0 0,0 0 0 0 0,-1-1 0 0 0,1 1 0 0 0,0 0 0 0 0,-1 0 0 0 0,1 0 0 0 0,0-1-1 0 0,-1 1 1 0 0,1 0 0 0 0,-1 0 0 0 0,0 0 0 0 0,0-1 0 0 0,0 1 6 0 0,0 1 0 0 0,0-1 0 0 0,1 1 0 0 0,-1-1 0 0 0,0 1 0 0 0,0 0 0 0 0,0-1 0 0 0,0 1 0 0 0,1 0 0 0 0,-1-1 1 0 0,0 1-1 0 0,0 0 0 0 0,0 0 0 0 0,0 0 0 0 0,0 0 0 0 0,0 0 0 0 0,0 0 0 0 0,0 0 0 0 0,1 0 0 0 0,-2 1 0 0 0,-1 0 11 0 0,0 0 0 0 0,0 0 0 0 0,0 0 0 0 0,0 0-1 0 0,0 0 1 0 0,1 1 0 0 0,-1 0 0 0 0,1-1 0 0 0,-1 1 0 0 0,1 0 0 0 0,0 0-1 0 0,-1 0 1 0 0,-2 5 0 0 0,-2 5 91 0 0,0 0-1 0 0,1 1 1 0 0,0 0 0 0 0,1 0-1 0 0,0 0 1 0 0,1 1-1 0 0,1-1 1 0 0,0 1 0 0 0,1 0-1 0 0,0 0 1 0 0,1 0 0 0 0,1 0-1 0 0,0 0 1 0 0,1 0 0 0 0,1 0-1 0 0,0 0 1 0 0,1 0-1 0 0,6 21 1 0 0,-6-29-109 0 0,0 1 0 0 0,0-1 0 0 0,0 1 0 0 0,1-1 0 0 0,0 0 0 0 0,1 0 0 0 0,-1 0 0 0 0,10 8 0 0 0,-12-12 0 0 0,1 1 0 0 0,-1-1 0 0 0,1 0 0 0 0,0 0 0 0 0,0-1 0 0 0,0 1 0 0 0,0-1 0 0 0,1 1 0 0 0,-1-1 0 0 0,0 0 0 0 0,0 0 0 0 0,1 0 0 0 0,-1-1 0 0 0,1 1 0 0 0,-1-1 0 0 0,1 0 0 0 0,-1 0 0 0 0,1 0 0 0 0,-1 0 0 0 0,4-1 0 0 0,3-2-255 0 0,-1 0 0 0 0,1-1 0 0 0,-1 0-1 0 0,0 0 1 0 0,0-1 0 0 0,-1 0 0 0 0,15-10 0 0 0,-22 14 45 0 0,0-1 0 0 0,0 1 0 0 0,0-1 0 0 0,1 1 1 0 0,-1-1-1 0 0,-1 1 0 0 0,1-1 0 0 0,0 1 0 0 0,0-1 0 0 0,0 0 1 0 0,-1 1-1 0 0,1-1 0 0 0,-1 0 0 0 0,0 0 0 0 0,1 0 0 0 0,-1 1 1 0 0,0-1-1 0 0,0 0 0 0 0,0 0 0 0 0,0-2 0 0 0,-4-14-1390 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16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0 102 11056 0 0,'0'0'8985'0'0,"9"-2"-8029"0"0,92-13 2494 0 0,49-12-2450 0 0,-57 12-598 0 0,-52 10-762 0 0,0-2 1 0 0,47-15-1 0 0,-68 13-7097 0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17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328 1 4608 0 0,'0'0'353'0'0,"-1"1"-231"0"0,-1 1-127 0 0,-5 6 4444 0 0,0 0 1 0 0,-10 18-1 0 0,11-13-3448 0 0,-33 91 2920 0 0,-105 255-1858 0 0,87-212-1999 0 0,38-95-825 0 0,0-12-2496 0 0,10-24-4556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1.9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165 198 13392 0 0,'-7'4'266'0'0,"1"1"1"0"0,-1 0 0 0 0,1 0 0 0 0,0 1-1 0 0,0 0 1 0 0,1 0 0 0 0,0 0 0 0 0,0 0 0 0 0,0 1-1 0 0,1 0 1 0 0,-4 7 0 0 0,-1 1 345 0 0,0 2 239 0 0,-14 30 0 0 0,21-42-747 0 0,1 0 1 0 0,-1 0-1 0 0,1 1 1 0 0,0-1-1 0 0,0 0 0 0 0,1 0 1 0 0,-1 1-1 0 0,1-1 1 0 0,0 0-1 0 0,2 11 0 0 0,-2-15-78 0 0,1 0 0 0 0,-1 0-1 0 0,0 0 1 0 0,1 0 0 0 0,-1 0-1 0 0,0 0 1 0 0,1 0 0 0 0,-1 0-1 0 0,1 0 1 0 0,0 0 0 0 0,-1 0-1 0 0,1 0 1 0 0,0 0 0 0 0,0-1-1 0 0,-1 1 1 0 0,1 0 0 0 0,0 0-1 0 0,0-1 1 0 0,0 1 0 0 0,0-1-1 0 0,0 1 1 0 0,1 0 0 0 0,0 0 10 0 0,1-1-1 0 0,-1 0 1 0 0,0 1 0 0 0,1-1 0 0 0,-1 0 0 0 0,0 0-1 0 0,1 0 1 0 0,-1 0 0 0 0,0-1 0 0 0,3 0 0 0 0,4-1 87 0 0,-1 0 0 0 0,0-1 0 0 0,0 0 0 0 0,14-9 0 0 0,0-2-12 0 0,0-2 0 0 0,-1 0-1 0 0,0-1 1 0 0,-2-1 0 0 0,22-25-1 0 0,-36 37-10 0 0,0 0-1 0 0,-1 0 1 0 0,1 0-1 0 0,-1 0 1 0 0,0 0-1 0 0,-1-1 1 0 0,0 0-1 0 0,0 0 1 0 0,0 0-1 0 0,-1 0 1 0 0,0 0-1 0 0,0-1 1 0 0,-1 1-1 0 0,0 0 1 0 0,0-11-1 0 0,0-2 369 0 0,-1 9-208 0 0,0 1-1 0 0,0-1 0 0 0,-1 1 1 0 0,0-1-1 0 0,-4-14 0 0 0,3 20-149 0 0,0-1 0 0 0,0 1 0 0 0,0 0 0 0 0,0 0-1 0 0,-1 0 1 0 0,1 0 0 0 0,-1 1 0 0 0,-1-1 0 0 0,1 1 0 0 0,-5-5-1 0 0,5 6-62 0 0,0 1-1 0 0,0 0 0 0 0,0 0 0 0 0,0 0 0 0 0,0 0 0 0 0,0 1 0 0 0,-1-1 0 0 0,1 1 0 0 0,-1 0 0 0 0,1 0 1 0 0,0 0-1 0 0,-1 0 0 0 0,0 1 0 0 0,1 0 0 0 0,-1-1 0 0 0,-6 2 0 0 0,2-1 0 0 0,0 1 0 0 0,0 1 1 0 0,0-1-1 0 0,0 1 0 0 0,0 1 0 0 0,0-1 0 0 0,1 1 0 0 0,-1 1 0 0 0,-12 7 1 0 0,10-4-25 0 0,1 0 1 0 0,0 0 0 0 0,0 1 0 0 0,1 0-1 0 0,0 1 1 0 0,-10 13 0 0 0,8-7-20 0 0,1 0-1 0 0,0 0 1 0 0,1 1 0 0 0,0 0-1 0 0,2 1 1 0 0,0-1 0 0 0,1 1 0 0 0,0 0-1 0 0,-2 21 1 0 0,6-24-5 0 0,0 1 0 0 0,0-1 0 0 0,1 0 0 0 0,4 22 0 0 0,-3-28-14 0 0,1 1 0 0 0,0-1 0 0 0,1 0 0 0 0,0 1 0 0 0,0-1 0 0 0,0 0 0 0 0,1 0 0 0 0,8 11-1 0 0,-9-15-92 0 0,1 0 0 0 0,-1-1 0 0 0,1 1-1 0 0,0-1 1 0 0,0 1 0 0 0,0-1 0 0 0,1-1-1 0 0,-1 1 1 0 0,1 0 0 0 0,0-1 0 0 0,-1 0-1 0 0,9 2 1 0 0,-7-2-270 0 0,1 0 1 0 0,0-1-1 0 0,0 0 0 0 0,0 0 0 0 0,0 0 1 0 0,0-1-1 0 0,-1 0 0 0 0,15-2 0 0 0,7-5-1773 0 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17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 8 1840 0 0,'-16'-8'17085'0'0,"15"14"-15115"0"0,-35 236-450 0 0,30-189-1405 0 0,1-18 75 0 0,-1 12 66 0 0,2 0-1 0 0,2 59 1 0 0,3-91-249 0 0,-1-4 21 0 0,1-1 0 0 0,0 1-1 0 0,3 11 1 0 0,-4-20-27 0 0,1 0 0 0 0,-1 0 1 0 0,1-1-1 0 0,-1 1 0 0 0,1 0 1 0 0,0 0-1 0 0,0 0 0 0 0,0 0 1 0 0,0-1-1 0 0,0 1 0 0 0,1 0 1 0 0,-1-1-1 0 0,0 1 0 0 0,1-1 1 0 0,-1 1-1 0 0,1-1 0 0 0,0 0 1 0 0,-1 0-1 0 0,1 0 0 0 0,0 0 1 0 0,3 2-1 0 0,-3-3 18 0 0,-1 0 0 0 0,1 0 0 0 0,0 0 0 0 0,-1 0 0 0 0,1 0 0 0 0,0 0 0 0 0,-1-1 0 0 0,1 1 0 0 0,-1-1 0 0 0,1 1 0 0 0,0-1 0 0 0,-1 1 0 0 0,1-1 0 0 0,-1 0 0 0 0,0 0 0 0 0,1 0 0 0 0,-1 0 0 0 0,2-1 0 0 0,24-22 421 0 0,-25 22-432 0 0,14-17 204 0 0,0 0 0 0 0,-1-2-1 0 0,18-31 1 0 0,25-33 884 0 0,-56 83-1038 0 0,13-17 263 0 0,-14 18-287 0 0,0 1 0 0 0,0-1 0 0 0,0 0-1 0 0,0 0 1 0 0,0 0 0 0 0,0 1 0 0 0,0-1 0 0 0,0 0 0 0 0,1 1 0 0 0,-1-1 0 0 0,0 1 0 0 0,0-1 0 0 0,0 1 0 0 0,2-1 0 0 0,-2 2-24 0 0,-1-1 1 0 0,1 0 0 0 0,-1 0-1 0 0,1 0 1 0 0,0 1 0 0 0,-1-1-1 0 0,1 0 1 0 0,-1 1-1 0 0,1-1 1 0 0,-1 0 0 0 0,0 1-1 0 0,1-1 1 0 0,-1 1-1 0 0,1-1 1 0 0,-1 0 0 0 0,0 1-1 0 0,1-1 1 0 0,-1 1-1 0 0,0-1 1 0 0,1 1 0 0 0,-1 0-1 0 0,0 0 1 0 0,5 13 52 0 0,-3 2-21 0 0,0 1 1 0 0,-1 0 0 0 0,0 0 0 0 0,-2 0 0 0 0,-4 31 0 0 0,0 30 62 0 0,4-72-393 0 0,1 0 0 0 0,1-1 0 0 0,-1 1 0 0 0,1 0 0 0 0,0 0 0 0 0,1-1 0 0 0,2 9 0 0 0,-4-14 172 0 0,0 1 1 0 0,1-1-1 0 0,-1 1 0 0 0,0-1 0 0 0,1 1 0 0 0,-1-1 0 0 0,0 0 1 0 0,1 1-1 0 0,-1-1 0 0 0,0 0 0 0 0,1 1 0 0 0,-1-1 0 0 0,1 0 1 0 0,-1 1-1 0 0,1-1 0 0 0,-1 0 0 0 0,1 0 0 0 0,-1 0 0 0 0,1 1 1 0 0,-1-1-1 0 0,1 0 0 0 0,-1 0 0 0 0,2 0 0 0 0,3-2-1976 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1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86 348 7832 0 0,'-3'14'832'0'0,"-53"153"11594"0"0,33-85-11338 0 0,22-77-1032 0 0,0 0 1 0 0,0 0-1 0 0,1 0 0 0 0,-1 0 1 0 0,2 6-1 0 0,-1-9-253 0 0</inkml:trace>
  <inkml:trace contextRef="#ctx0" brushRef="#br0" timeOffset="1">201 33 3224 0 0,'0'-7'288'0'0,"0"2"-288"0"0,-6-15 16991 0 0,3 22-16735 0 0,1 5-256 0 0,-1 4 0 0 0,0-1-152 0 0,-2 2 32 0 0,5 3-5359 0 0,-4 0-1081 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18.4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1 282 2760 0 0,'6'17'13400'0'0,"-6"-17"-13273"0"0,0 0 0 0 0,0 1 0 0 0,-1-1 0 0 0,1 0 0 0 0,0 0 0 0 0,0 1 0 0 0,0-1 0 0 0,0 0 0 0 0,0 1 0 0 0,0-1 0 0 0,0 0 0 0 0,0 1 0 0 0,0-1 0 0 0,1 0 0 0 0,-1 0 0 0 0,0 1 0 0 0,0-1 0 0 0,0 0 0 0 0,0 0 0 0 0,0 1 0 0 0,0-1 0 0 0,0 0 0 0 0,1 1 0 0 0,-1-1 0 0 0,0 0 0 0 0,0 0 0 0 0,0 0 0 0 0,1 1 0 0 0,-1-1 0 0 0,0 0 0 0 0,0 0 0 0 0,1 0 0 0 0,-1 0 0 0 0,0 1 0 0 0,0-1 0 0 0,1 0 0 0 0,-1 0 0 0 0,0 0 0 0 0,1 0 0 0 0,-1 0 0 0 0,0 0 0 0 0,1 0 0 0 0,0 0 38 0 0,0-1-1 0 0,1 1 1 0 0,-1-1-1 0 0,0 1 1 0 0,0-1-1 0 0,0 0 1 0 0,0 0 0 0 0,0 1-1 0 0,0-1 1 0 0,1-1-1 0 0,8-8 409 0 0,-2 0 0 0 0,0 0 0 0 0,12-20 0 0 0,-1 3 23 0 0,6-10 590 0 0,32-59-1 0 0,-44 76-332 0 0,-12 19-914 0 0,-1 14-574 0 0,-2 31 547 0 0,0-27 68 0 0,2 23 0 0 0,0-34-18 0 0,1 0 0 0 0,0 0-1 0 0,0 0 1 0 0,1 0 0 0 0,0 0 0 0 0,0 0 0 0 0,4 8 0 0 0,-4-10-29 0 0,0 0 0 0 0,0-1 0 0 0,1 1 0 0 0,-1-1 0 0 0,1 1 0 0 0,0-1 0 0 0,4 3 0 0 0,-6-4 115 0 0,1-1 1 0 0,0 0 0 0 0,0 1-1 0 0,1-1 1 0 0,-1 0-1 0 0,0 0 1 0 0,0 0 0 0 0,0-1-1 0 0,1 1 1 0 0,-1-1 0 0 0,0 1-1 0 0,1-1 1 0 0,-1 0-1 0 0,4 1 1 0 0,-1-2 1 0 0,1 0 0 0 0,-1 0 0 0 0,1 0 0 0 0,0-1 0 0 0,-1 1 0 0 0,0-1 0 0 0,1-1 0 0 0,-1 1 0 0 0,0-1 0 0 0,0 0 1 0 0,0 0-1 0 0,-1 0 0 0 0,1 0 0 0 0,-1-1 0 0 0,0 0 0 0 0,0 0 0 0 0,7-8 0 0 0,-4 3-3 0 0,0-1 0 0 0,-1 1 0 0 0,0-1 0 0 0,0-1 0 0 0,-1 1 0 0 0,0-1 0 0 0,6-19 0 0 0,15-52-1289 0 0,-16 56-641 0 0,-10 25 1716 0 0,0 1 0 0 0,0-1-1 0 0,0 1 1 0 0,0 0 0 0 0,0-1 0 0 0,0 1-1 0 0,0-1 1 0 0,1 1 0 0 0,-1-1 0 0 0,0 1-1 0 0,0 0 1 0 0,0-1 0 0 0,1 1-1 0 0,-1-1 1 0 0,0 1 0 0 0,0 0 0 0 0,1-1-1 0 0,-1 1 1 0 0,0 0 0 0 0,1-1 0 0 0,-1 1-1 0 0,0 0 1 0 0,1 0 0 0 0,-1-1 0 0 0,1 1-1 0 0,-1 0 1 0 0,0 0 0 0 0,1 0 0 0 0,-1-1-1 0 0,1 1 1 0 0,-1 0 0 0 0,1 0-1 0 0,-1 0 1 0 0,1 0 0 0 0,-1 0 0 0 0,0 0-1 0 0,1 0 1 0 0,-1 0 0 0 0,1 0 0 0 0,-1 0-1 0 0,1 0 1 0 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1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135 0 2304 0 0,'-1'2'14650'0'0,"-8"3"-13725"0"0,0-1-297 0 0,0-1 0 0 0,1 2 0 0 0,0-1-1 0 0,0 1 1 0 0,0 0 0 0 0,-12 11 0 0 0,15-11-447 0 0,1-1-1 0 0,0 1 1 0 0,0 0 0 0 0,0 0 0 0 0,1 0 0 0 0,0 0 0 0 0,0 1 0 0 0,0-1 0 0 0,1 1 0 0 0,0 0 0 0 0,-2 6 0 0 0,3-10-113 0 0,1 1 0 0 0,-1 0-1 0 0,1 0 1 0 0,0 0 0 0 0,0-1 0 0 0,0 1 0 0 0,0 0 0 0 0,0 0 0 0 0,1 0 0 0 0,-1-1 0 0 0,1 1 0 0 0,0 0 0 0 0,-1 0 0 0 0,1-1 0 0 0,2 4 0 0 0,-2-4-37 0 0,0-1 0 0 0,0 0 0 0 0,0 0 0 0 0,0 0 0 0 0,0 0 0 0 0,0 1 0 0 0,0-2 0 0 0,0 1 1 0 0,0 0-1 0 0,1 0 0 0 0,-1 0 0 0 0,0 0 0 0 0,0-1 0 0 0,1 1 0 0 0,-1-1 0 0 0,1 1 0 0 0,-1-1 0 0 0,0 1 0 0 0,1-1 0 0 0,-1 0 0 0 0,1 0 1 0 0,-1 1-1 0 0,1-1 0 0 0,-1 0 0 0 0,1 0 0 0 0,-1-1 0 0 0,1 1 0 0 0,-1 0 0 0 0,1 0 0 0 0,2-2 0 0 0,1 1 33 0 0,0-1 0 0 0,0 0 0 0 0,-1-1 0 0 0,1 1 0 0 0,0-1 1 0 0,-1 0-1 0 0,1 0 0 0 0,-1 0 0 0 0,0 0 0 0 0,5-6 0 0 0,0-2 125 0 0,0-1-1 0 0,11-17 1 0 0,-6 7 132 0 0,-12 20-278 0 0,-1 0 1 0 0,0 1-1 0 0,1-1 0 0 0,-1 0 1 0 0,1 0-1 0 0,0 1 0 0 0,0-1 1 0 0,0 1-1 0 0,-1 0 0 0 0,1-1 1 0 0,0 1-1 0 0,1 0 0 0 0,-1 0 1 0 0,0 0-1 0 0,0 0 0 0 0,0 1 1 0 0,1-1-1 0 0,2 0 0 0 0,-4 1-29 0 0,0 0-1 0 0,1 0 0 0 0,-1 1 1 0 0,1-1-1 0 0,-1 0 0 0 0,0 1 0 0 0,1-1 1 0 0,-1 0-1 0 0,0 1 0 0 0,0 0 0 0 0,1-1 1 0 0,-1 1-1 0 0,0 0 0 0 0,0 0 1 0 0,0-1-1 0 0,0 1 0 0 0,0 0 0 0 0,0 0 1 0 0,0 0-1 0 0,0 0 0 0 0,0 1 0 0 0,0-1 1 0 0,-1 0-1 0 0,1 0 0 0 0,0 0 0 0 0,-1 1 1 0 0,1-1-1 0 0,-1 0 0 0 0,1 1 1 0 0,-1-1-1 0 0,1 3 0 0 0,0 1 7 0 0,0 0 0 0 0,-1 1-1 0 0,1-1 1 0 0,-1 0 0 0 0,0 1 0 0 0,0-1 0 0 0,-1 0-1 0 0,0 1 1 0 0,-2 8 0 0 0,-2 5 28 0 0,-12 24 0 0 0,4-10 10 0 0,7-17-29 0 0,-1-1 1 0 0,-1 1-1 0 0,-1-2 0 0 0,0 1 1 0 0,-14 17-1 0 0,19-27-29 0 0,-4 7-79 0 0,-1 0 0 0 0,-1 0 0 0 0,0-1 0 0 0,-1 0 1 0 0,1-1-1 0 0,-17 12 0 0 0,21-19-288 0 0,3-1-280 0 0,-1 1 1 0 0,0-1-1 0 0,0 0 0 0 0,1 0 0 0 0,-1 0 0 0 0,-8 1 1 0 0,0 0-8323 0 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43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2760 0 0,'1'-2'240'0'0,"0"1"1"0"0,0-1-1 0 0,0 1 1 0 0,-1-1-1 0 0,1 0 0 0 0,0 0 1 0 0,-1 1-1 0 0,1-1 1 0 0,-1 0-1 0 0,0 0 1 0 0,1 0-1 0 0,-1 0 0 0 0,0 0 1 0 0,0 1-1 0 0,-1-4 1 0 0,3-12 7482 0 0,-1 10-7341 0 0,1-2 5864 0 0,-2 9-6169 0 0,0 0 0 0 0,0-1 0 0 0,1 1 0 0 0,-1 0 1 0 0,0 0-1 0 0,0 0 0 0 0,0 0 0 0 0,1 0 0 0 0,-1 0 0 0 0,0 0 0 0 0,0 0 0 0 0,0 0 0 0 0,0 0 0 0 0,1 0 0 0 0,-1 0 0 0 0,0 0 0 0 0,0 0 0 0 0,0 0 0 0 0,1 0 1 0 0,-1 0-1 0 0,0 0 0 0 0,0 0 0 0 0,0 0 0 0 0,1 0 0 0 0,-1 0 0 0 0,0 0 0 0 0,0 0 0 0 0,0 1 0 0 0,0-1 0 0 0,1 0 0 0 0,-1 0 0 0 0,0 0 0 0 0,0 0 0 0 0,0 0 1 0 0,0 0-1 0 0,0 1 0 0 0,0-1 0 0 0,1 0 0 0 0,-1 0 0 0 0,0 0 0 0 0,0 0 0 0 0,0 1 0 0 0,0-1 0 0 0,0 0 0 0 0,0 0 0 0 0,2 5 87 0 0,0-1 0 0 0,0 0 0 0 0,-1 1 1 0 0,1-1-1 0 0,-1 1 0 0 0,0-1 0 0 0,-1 1 0 0 0,1-1 0 0 0,-1 1 0 0 0,0 7 0 0 0,0-4-22 0 0,-1 66 758 0 0,-1-24-535 0 0,0 34-56 0 0,0 39-134 0 0,11-51-1361 0 0,-9-65 826 0 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44.0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89 5528 0 0,'0'0'422'0'0,"4"-3"2942"0"0,21-13 7639 0 0,5 6-6086 0 0,33-1-3782 0 0,-30 5 132 0 0,107-24-368 0 0,-102 21-872 0 0,-32 8-272 0 0,1 0 1 0 0,0 0-1 0 0,0 1 0 0 0,8 0 1 0 0,-2 0-1113 0 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44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94 14744 0 0,'0'0'1136'0'0,"6"-2"-704"0"0,96-38 6044 0 0,12-5-5291 0 0,-109 43-1202 0 0,0 1 0 0 0,0 0 1 0 0,0 0-1 0 0,0 0 0 0 0,0 1 0 0 0,0 0 1 0 0,7 0-1 0 0,-9 0-580 0 0,1 1 0 0 0,-1-1 1 0 0,0 1-1 0 0,0 0 0 0 0,0 0 0 0 0,0 0 1 0 0,4 2-1 0 0</inkml:trace>
  <inkml:trace contextRef="#ctx0" brushRef="#br0" timeOffset="1">12 290 12440 0 0,'-9'0'565'0'0,"7"0"-5"0"0,14 6 3984 0 0,-8-4-3860 0 0,1 0 0 0 0,0-1 1 0 0,-1 1-1 0 0,1-1 0 0 0,0-1 1 0 0,0 1-1 0 0,0 0 0 0 0,0-1 0 0 0,0 0 1 0 0,7-1-1 0 0,8-2-132 0 0,24-6-1 0 0,-29 5 151 0 0,58-14-587 0 0,24-5-346 0 0,-80 20-1325 0 0,33 0 1 0 0,-38 3-156 0 0,-1 0-65 0 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44.8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 16959 0 0,'0'0'1536'0'0,"1"-15"2872"0"0,1 15-4316 0 0,0 0-1 0 0,-1 0 0 0 0,1 1 1 0 0,0-1-1 0 0,-1 1 1 0 0,1-1-1 0 0,-1 1 0 0 0,1-1 1 0 0,-1 1-1 0 0,1 0 0 0 0,-1 0 1 0 0,0 0-1 0 0,1-1 0 0 0,-1 1 1 0 0,0 1-1 0 0,1-1 1 0 0,-1 0-1 0 0,0 0 0 0 0,0 0 1 0 0,0 1-1 0 0,0-1 0 0 0,0 0 1 0 0,-1 1-1 0 0,1-1 1 0 0,0 1-1 0 0,0-1 0 0 0,-1 1 1 0 0,1-1-1 0 0,-1 1 0 0 0,1 2 1 0 0,1 6-179 0 0,0 1-1 0 0,-1 0 1 0 0,0 18 0 0 0,0-6 267 0 0,2-9-176 0 0,-2-11 0 0 0,0-1 1 0 0,-1 1-1 0 0,1 0 1 0 0,-1 0-1 0 0,1 0 1 0 0,-1-1 0 0 0,0 1-1 0 0,0 0 1 0 0,-1 0-1 0 0,1 0 1 0 0,0 0 0 0 0,-1-1-1 0 0,0 1 1 0 0,-1 4-1 0 0,3-19 707 0 0,0 1 0 0 0,0-1 0 0 0,6-18 0 0 0,-3 21-566 0 0,0 0 0 0 0,0 0-1 0 0,1 0 1 0 0,0 1 0 0 0,1 0-1 0 0,9-11 1 0 0,-11 15-96 0 0,-1 0 0 0 0,1 1 0 0 0,0-1 0 0 0,0 1 0 0 0,0 0 0 0 0,0 0 0 0 0,1 0 0 0 0,0 1 0 0 0,-1 0 0 0 0,1 0 0 0 0,0 0 0 0 0,0 0 0 0 0,0 1 0 0 0,6-2 0 0 0,-9 3-43 0 0,0 0 1 0 0,-1 0-1 0 0,1 0 0 0 0,0 0 1 0 0,0 1-1 0 0,0-1 0 0 0,0 0 1 0 0,0 1-1 0 0,0 0 1 0 0,-1-1-1 0 0,1 1 0 0 0,0 0 1 0 0,0 0-1 0 0,-1 0 0 0 0,1 0 1 0 0,-1 0-1 0 0,1 0 0 0 0,-1 0 1 0 0,1 0-1 0 0,-1 1 0 0 0,0-1 1 0 0,1 1-1 0 0,1 2 0 0 0,1 4-443 0 0,1-1 0 0 0,-1 1-1 0 0,6 16 1 0 0,-5-11-1854 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45.1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22 7832 0 0,'18'-12'13769'0'0,"-9"20"-12204"0"0,-7-6-1404 0 0,0 1 1 0 0,0-1-1 0 0,0 1 1 0 0,0 0-1 0 0,0 0 0 0 0,-1 0 1 0 0,1 0-1 0 0,-1 0 1 0 0,0 0-1 0 0,2 5 0 0 0,6 39 648 0 0,-6-29-544 0 0,3 9 122 0 0,-4-18-176 0 0,0 1 1 0 0,0 0-1 0 0,0 14 0 0 0,-1-14-44 0 0,-1-10-162 0 0,0 0 0 0 0,0 0 0 0 0,0 0-1 0 0,0 0 1 0 0,0 0 0 0 0,0 0-1 0 0,0 0 1 0 0,0 0 0 0 0,0-1 0 0 0,0 1-1 0 0,0 0 1 0 0,0 0 0 0 0,0 0-1 0 0,0 0 1 0 0,0 0 0 0 0,0 0-1 0 0,0 0 1 0 0,0 0 0 0 0,0 0 0 0 0,0 0-1 0 0,0 0 1 0 0,0 0 0 0 0,0 0-1 0 0,0 0 1 0 0,0 0 0 0 0,0 0-1 0 0,0 0 1 0 0,1 0 0 0 0,-1 0 0 0 0,0 0-1 0 0,0 0 1 0 0,0 0 0 0 0,0 0-1 0 0,0 0 1 0 0,0 0 0 0 0,0 0 0 0 0,0 0-1 0 0,0 0 1 0 0,0 0 0 0 0,0 0-1 0 0,0 0 1 0 0,0 0 0 0 0,0 0-1 0 0,0 0 1 0 0,0 0 0 0 0,0 0 0 0 0,0 0-1 0 0,0 0 1 0 0,0 0 0 0 0,0 0-1 0 0,0 0 1 0 0,1 0 0 0 0,-1 0-1 0 0,0 0 1 0 0,0 0 0 0 0,0 0 0 0 0,0 0-1 0 0,0 0 1 0 0,0 0 0 0 0,0 0-1 0 0,0 0 1 0 0,0 0 0 0 0,0 0-1 0 0,0 0 1 0 0,0 0 0 0 0,0 0 0 0 0,0 0-1 0 0,0 1 1 0 0,5-17 824 0 0,-1 5-337 0 0,52-87 1021 0 0,-48 86-1394 0 0,-1 3-42 0 0,-1 1 0 0 0,1 0 0 0 0,1 0 0 0 0,13-10 0 0 0,-11 9-46 0 0,-8 7-96 0 0,-1 1-1 0 0,1 0 0 0 0,0 0 1 0 0,-1 0-1 0 0,1 0 0 0 0,0 0 1 0 0,0 0-1 0 0,0 1 1 0 0,0-1-1 0 0,0 1 0 0 0,0-1 1 0 0,0 1-1 0 0,0-1 0 0 0,0 1 1 0 0,0 0-1 0 0,0 0 0 0 0,1 0 1 0 0,-1 1-1 0 0,0-1 0 0 0,0 0 1 0 0,0 1-1 0 0,0-1 0 0 0,0 1 1 0 0,3 1-1 0 0,4 10-2123 0 0,-6-7 1373 0 0,23 27-6473 0 0,-20-25 4292 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45.5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73 2304 0 0,'0'0'101'0'0,"1"0"1"0"0,0-5-81 0 0,-1 5 70 0 0,0 0 0 0 0,0-1-1 0 0,0 1 1 0 0,0 0 0 0 0,0-1 0 0 0,0 1 0 0 0,-1 0 0 0 0,1 0-1 0 0,0-1 1 0 0,0 1 0 0 0,0 0 0 0 0,0 0 0 0 0,0-1 0 0 0,0 1-1 0 0,0 0 1 0 0,-1-1 0 0 0,1 1 0 0 0,0 0 0 0 0,0 0 0 0 0,0 0-1 0 0,-1-1 1 0 0,1 1 0 0 0,0 0 0 0 0,0 0 0 0 0,-1 0 0 0 0,1 0-1 0 0,0-1 1 0 0,0 1 0 0 0,-1 0 0 0 0,1 0 0 0 0,0 0 0 0 0,-1 0-1 0 0,1 0 1 0 0,0 0 0 0 0,0 0 0 0 0,-1 0 0 0 0,1 0 0 0 0,-1 0-1 0 0,0-1 543 0 0,1 1 0 0 0,-1 0 0 0 0,0-1 0 0 0,0 1 0 0 0,0 0 0 0 0,0 0 0 0 0,0 0 0 0 0,0 0-1 0 0,0 0 1 0 0,1 0 0 0 0,-1 0 0 0 0,0 0 0 0 0,0 0 0 0 0,0 0 0 0 0,0 0 0 0 0,0 0-1 0 0,0 1 1 0 0,0-1 0 0 0,-1 1 0 0 0,1 0-226 0 0,-1 0 1 0 0,1 0-1 0 0,0 0 0 0 0,0 0 0 0 0,-1 0 0 0 0,1 0 1 0 0,0 0-1 0 0,0 1 0 0 0,0-1 0 0 0,-1 2 0 0 0,0 0-79 0 0,1 1 0 0 0,-1-1 0 0 0,1 1 0 0 0,-1-1 0 0 0,1 1 0 0 0,0-1 0 0 0,1 1 0 0 0,-1-1 0 0 0,0 5 0 0 0,1-7-253 0 0,0 0 1 0 0,0 0-1 0 0,1 0 0 0 0,-1 0 0 0 0,0 0 1 0 0,0-1-1 0 0,0 1 0 0 0,1 0 0 0 0,-1 0 0 0 0,0 0 1 0 0,1-1-1 0 0,-1 1 0 0 0,1 0 0 0 0,-1 0 1 0 0,1-1-1 0 0,-1 1 0 0 0,1 0 0 0 0,-1-1 0 0 0,1 1 1 0 0,0-1-1 0 0,0 1 0 0 0,-1-1 0 0 0,1 1 1 0 0,0-1-1 0 0,-1 1 0 0 0,1-1 0 0 0,0 0 1 0 0,0 1-1 0 0,0-1 0 0 0,0 0 0 0 0,-1 0 0 0 0,1 1 1 0 0,0-1-1 0 0,0 0 0 0 0,0 0 0 0 0,0 0 1 0 0,1 0-1 0 0,0 0-59 0 0,0 0 1 0 0,0 0-1 0 0,0-1 1 0 0,0 1-1 0 0,0 0 1 0 0,0-1-1 0 0,0 1 1 0 0,0-1-1 0 0,0 0 1 0 0,0 0-1 0 0,0 0 1 0 0,0 0-1 0 0,3-1 0 0 0,-2-2-319 0 0,0 0 0 0 0,1 0-1 0 0,-1 0 1 0 0,4-8-1 0 0,3-8-4506 0 0</inkml:trace>
  <inkml:trace contextRef="#ctx0" brushRef="#br0" timeOffset="1">144 26 18111 0 0,'0'0'1639'0'0,"0"2"-1350"0"0,2 9 542 0 0,0 1 0 0 0,0 19 0 0 0,1 15 1660 0 0,1-23-1452 0 0,-2-11-381 0 0,0 0 0 0 0,1 15 0 0 0,-3-26-601 0 0,-1-1 0 0 0,1 0 0 0 0,0 1 0 0 0,0-1 0 0 0,0 0 0 0 0,0 1 0 0 0,0-1 0 0 0,0 1 0 0 0,0-1 0 0 0,0 0 0 0 0,0 1 0 0 0,1-1 0 0 0,-1 1-1 0 0,0-1 1 0 0,0 0 0 0 0,0 1 0 0 0,0-1 0 0 0,0 0 0 0 0,1 1 0 0 0,-1-1 0 0 0,0 0 0 0 0,0 1 0 0 0,1-1 0 0 0,-1 0 0 0 0,0 0 0 0 0,0 1 0 0 0,1-1-1 0 0,-1 0 1 0 0,0 0 0 0 0,1 1 0 0 0,-1-1 0 0 0,1 0-16 0 0,0 0-1 0 0,-1 0 1 0 0,1-1 0 0 0,0 1-1 0 0,-1 0 1 0 0,1 0-1 0 0,0-1 1 0 0,-1 1-1 0 0,1 0 1 0 0,0-1 0 0 0,-1 1-1 0 0,1 0 1 0 0,-1-1-1 0 0,1 1 1 0 0,0-1 0 0 0,18-22 410 0 0,40-59 593 0 0,-49 66-956 0 0,0 1 1 0 0,1 1-1 0 0,1 0 0 0 0,17-17 0 0 0,-28 30-132 0 0,1 0-1 0 0,-1 0 0 0 0,0 0 0 0 0,1 0 1 0 0,-1 0-1 0 0,1 0 0 0 0,0 0 0 0 0,-1 0 1 0 0,1 0-1 0 0,0 1 0 0 0,-1-1 0 0 0,1 1 1 0 0,0-1-1 0 0,0 1 0 0 0,-1 0 0 0 0,1-1 1 0 0,0 1-1 0 0,2 0 0 0 0,-2 1-114 0 0,-1 0 0 0 0,1-1 0 0 0,0 1 0 0 0,0 0 1 0 0,-1 0-1 0 0,1 0 0 0 0,-1 0 0 0 0,1 0 0 0 0,-1 1 0 0 0,1-1 0 0 0,-1 0 0 0 0,1 1 0 0 0,-1-1 0 0 0,0 1 0 0 0,0-1 0 0 0,2 4 0 0 0,-2-2-363 0 0,0-1-1 0 0,1 1 1 0 0,-1 0-1 0 0,0-1 0 0 0,0 1 1 0 0,0 3-1 0 0,2 5-8687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47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45 208 3224 0 0,'0'0'143'0'0,"0"1"-3"0"0,0 3-111 0 0,0-3 338 0 0,-1 0 0 0 0,1 0 0 0 0,-1 1 0 0 0,1-1 0 0 0,-1 0 1 0 0,1 0-1 0 0,-1-1 0 0 0,0 1 0 0 0,1 0 0 0 0,-1 0 0 0 0,0 0 0 0 0,0 0 0 0 0,0 0 0 0 0,0-1 1 0 0,0 1-1 0 0,0 0 0 0 0,0-1 0 0 0,-2 2 1143 0 0,-12-8 1645 0 0,15 5-2958 0 0,-1 1-1 0 0,1-1 1 0 0,0 0 0 0 0,-1 1 0 0 0,1-1 0 0 0,-1 1 0 0 0,1-1-1 0 0,-1 1 1 0 0,1-1 0 0 0,-1 1 0 0 0,1-1 0 0 0,-1 1-1 0 0,1 0 1 0 0,-1-1 0 0 0,-5-1 5315 0 0,14 0-4824 0 0,26-5-44 0 0,36-2-1 0 0,-22 2-332 0 0,-25 4-311 0 0,0 0 0 0 0,0 2 0 0 0,0 0 0 0 0,32 4 0 0 0,-24 0 40 0 0,18 4 204 0 0,-11 1 439 0 0,41 2 0 0 0,-74-10-591 0 0,0 1 1 0 0,0-1-1 0 0,0 0 1 0 0,0-1-1 0 0,0 1 1 0 0,0-1-1 0 0,0 0 1 0 0,-1 0-1 0 0,1-1 1 0 0,0 0 0 0 0,8-3-1 0 0,-13 4-78 0 0,1 0 0 0 0,-1 1 0 0 0,1-1 0 0 0,-1 0 0 0 0,0 0 0 0 0,1 0 0 0 0,-1 1 0 0 0,0-1 0 0 0,1 0 0 0 0,-1 0 0 0 0,0 0 0 0 0,0 0 0 0 0,0 0 0 0 0,0 1 0 0 0,0-1 1 0 0,0 0-1 0 0,0 0 0 0 0,0 0 0 0 0,0 0 0 0 0,0 0 0 0 0,-1 1 0 0 0,1-1 0 0 0,0 0 0 0 0,0 0 0 0 0,-2-1 0 0 0,-7-22 352 0 0,5 17-370 0 0,-1 1 0 0 0,0 0 0 0 0,0 0 0 0 0,0 0 0 0 0,0 1 1 0 0,-1 0-1 0 0,0 0 0 0 0,0 0 0 0 0,0 1 0 0 0,-8-5 0 0 0,-15-11 137 0 0,16 11-137 0 0,-1 0 0 0 0,-22-10 0 0 0,-8-4 283 0 0,40 20-157 0 0,3 2-123 0 0,0 0 0 0 0,0 1 0 0 0,0-1 0 0 0,0 0 0 0 0,0 1 0 0 0,0-1 0 0 0,0 1 0 0 0,0 0 0 0 0,-1-1 0 0 0,1 1 0 0 0,0 0 0 0 0,0 0 0 0 0,0 0 0 0 0,0 0 0 0 0,-1 0 0 0 0,1 0 0 0 0,-1 0 0 0 0,18 15 65 0 0,29 7-40 0 0,-27-12-4 0 0,27 10 0 0 0,-40-18-12 0 0,67 27-35 0 0,-65-25 55 0 0,0 0 0 0 0,0 0 0 0 0,-1 0 0 0 0,1 1 0 0 0,-1 0 0 0 0,0 0 0 0 0,8 11 0 0 0,-12-14-11 0 0,-1 0 0 0 0,0 0 0 0 0,0 0 0 0 0,0 0 0 0 0,0 0 0 0 0,0 0 0 0 0,-1 1 0 0 0,1-1 0 0 0,-1 0 0 0 0,1 1 0 0 0,-1-1 0 0 0,0 0 0 0 0,0 1 0 0 0,0-1 0 0 0,0 0 0 0 0,0 1 0 0 0,-1-1 0 0 0,1 0 0 0 0,-1 1 0 0 0,0 1 0 0 0,-1 3 22 0 0,-1-1 0 0 0,1 0 1 0 0,-1 0-1 0 0,0-1 0 0 0,-7 11 0 0 0,6-12-16 0 0,1 0 0 0 0,0-1 0 0 0,-1 1 0 0 0,0-1 0 0 0,0 0 0 0 0,0 0 0 0 0,0 0-1 0 0,0 0 1 0 0,-1-1 0 0 0,1 0 0 0 0,-1 0 0 0 0,0 0 0 0 0,0 0 0 0 0,1-1 0 0 0,-1 0-1 0 0,0 0 1 0 0,0 0 0 0 0,-6 0 0 0 0,-16 1-67 0 0,26-2-195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0 20271 0 0,'-6'4'244'0'0,"0"0"0"0"0,0 0 0 0 0,1 1 0 0 0,-1 0 1 0 0,1 0-1 0 0,0 0 0 0 0,0 1 0 0 0,1-1 0 0 0,-7 10 0 0 0,0 5-58 0 0,-15 36 1 0 0,19-39 263 0 0,2-4-246 0 0,1-1 0 0 0,1 1-1 0 0,-3 16 1 0 0,0 1 141 0 0,-1 3 8 0 0,-5 59 0 0 0,11-78-421 0 0,1 0 1 0 0,0 0-1 0 0,1 1 0 0 0,1-1 1 0 0,0 0-1 0 0,8 25 0 0 0,-10-36-15 0 0,1-1-1 0 0,0 1 1 0 0,0-1-1 0 0,0 1 1 0 0,0-1-1 0 0,1 0 1 0 0,-1 1-1 0 0,1-1 1 0 0,-1 0-1 0 0,1 0 1 0 0,0 0-1 0 0,0 0 1 0 0,0 0-1 0 0,0-1 1 0 0,0 1-1 0 0,0-1 1 0 0,0 1-1 0 0,1-1 1 0 0,-1 0-1 0 0,3 2 1 0 0,14 3-1724 0 0</inkml:trace>
  <inkml:trace contextRef="#ctx0" brushRef="#br0" timeOffset="1">447 10 23039 0 0,'0'0'1760'0'0,"-1"1"-1205"0"0,-6 10-424 0 0,-2 3-110 0 0,1-1-1 0 0,1 1 1 0 0,-12 29-1 0 0,4 1-20 0 0,6-21 0 0 0,2 0 0 0 0,-7 32 0 0 0,14-51 0 0 0,-5 20 0 0 0,2-1 0 0 0,0 1 0 0 0,2 0 0 0 0,2 29 0 0 0,0-38 41 0 0,2-1 0 0 0,4 18-1 0 0,-6-26-236 0 0,1-1 1 0 0,1 1-1 0 0,-1 0 0 0 0,1-1 0 0 0,0 0 1 0 0,0 0-1 0 0,0 0 0 0 0,5 6 0 0 0,7 4-1668 0 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56.2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62 2304 0 0,'3'-6'413'0'0,"-3"-23"8204"0"0,0 27-7821 0 0,-1 1 1 0 0,0-1-1 0 0,0 1 0 0 0,1 0 0 0 0,-1-1 0 0 0,1 1 0 0 0,-1-1 1 0 0,1 1-1 0 0,0-1 0 0 0,-1-2 0 0 0,0-3 3089 0 0,0 15 380 0 0,-1 37-3709 0 0,-13 69 1 0 0,1-8-368 0 0,11-76-173 0 0,-3 65 106 0 0,5-78-158 0 0,2 1 0 0 0,0 0 0 0 0,5 21 0 0 0,-5-24-409 0 0,-1-8-504 0 0,4-18-5748 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5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16 144 7368 0 0,'-1'-2'-231'0'0,"-6"-10"2465"0"0,0-7 7223 0 0,7 18-8991 0 0,0 0-1 0 0,0 0 1 0 0,0 0 0 0 0,0 0 0 0 0,0 0 0 0 0,0 0-1 0 0,0 0 1 0 0,0 0 0 0 0,1 0 0 0 0,-1 0 0 0 0,0 0 0 0 0,1 1-1 0 0,-1-1 1 0 0,1 0 0 0 0,0-2 0 0 0,10-7-1796 0 0,8-1 1620 0 0,0 2-1 0 0,0 0 1 0 0,0 1 0 0 0,29-8-1 0 0,84-11 903 0 0,-132 27-1193 0 0,35-4-1397 0 0,-33 4 1248 0 0,0 0 0 0 0,-1 0 0 0 0,1 0 0 0 0,0 0 0 0 0,0 1 0 0 0,0-1 0 0 0,-1 0 0 0 0,1 1 0 0 0,0-1 0 0 0,0 1 0 0 0,-1 0 0 0 0,1-1 0 0 0,0 1 0 0 0,2 2 0 0 0</inkml:trace>
  <inkml:trace contextRef="#ctx0" brushRef="#br0" timeOffset="1">5 285 6912 0 0,'1'0'11086'0'0,"6"-1"-9217"0"0,3-1-1584 0 0,-1-2 0 0 0,0 1 0 0 0,0-1 0 0 0,0 0-1 0 0,0-1 1 0 0,9-7 0 0 0,17-8 180 0 0,-19 12-403 0 0,-10 4-171 0 0,1 0 0 0 0,0 1 1 0 0,-1-1-1 0 0,1 2 0 0 0,1-1 1 0 0,-1 1-1 0 0,0 0 1 0 0,12-1-1 0 0,-11 4-654 0 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5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28 19063 0 0,'0'0'1727'0'0,"9"3"-1390"0"0,-4-2-80 0 0,1 0 0 0 0,0 0 0 0 0,-1 0 0 0 0,1-1 0 0 0,0 1 0 0 0,11-2 0 0 0,36-8 1500 0 0,-25 4-1006 0 0,17-3 188 0 0,82-2-1 0 0,-126 10-1042 0 0,38 0-1499 0 0,-22-2-5398 0 0,-7 1-1010 0 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57.4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44 4144 0 0,'0'-1'319'0'0,"0"-1"963"0"0,0 0 1 0 0,0 0-1 0 0,1 0 1 0 0,-1 0 0 0 0,1 0-1 0 0,-1 0 1 0 0,1 0 0 0 0,1-3-1 0 0,-1 4-655 0 0,0-1-1 0 0,0 0 0 0 0,0 1 0 0 0,0-1 0 0 0,1 0 1 0 0,-1 1-1 0 0,3-3 0 0 0,-3 3-553 0 0,0 1-1 0 0,0-1 0 0 0,0 0 1 0 0,0 1-1 0 0,0-1 1 0 0,-1 1-1 0 0,1-1 0 0 0,0 1 1 0 0,0 0-1 0 0,0-1 1 0 0,0 1-1 0 0,0 0 1 0 0,0 0-1 0 0,0-1 0 0 0,0 1 1 0 0,1 0-1 0 0,-1 0 1 0 0,0 0-1 0 0,0 0 1 0 0,0 0-1 0 0,0 1 0 0 0,0-1 1 0 0,0 0-1 0 0,0 0 1 0 0,0 1-1 0 0,0-1 0 0 0,0 1 1 0 0,0-1-1 0 0,0 1 1 0 0,-1-1-1 0 0,1 1 1 0 0,1 0-1 0 0,2 2 32 0 0,0 1-1 0 0,0 0 1 0 0,-1-1-1 0 0,0 1 1 0 0,1 0-1 0 0,-1 1 1 0 0,-1-1-1 0 0,1 0 1 0 0,-1 1-1 0 0,0 0 1 0 0,0-1 0 0 0,0 1-1 0 0,0 0 1 0 0,1 6-1 0 0,9 66 577 0 0,-12-64-115 0 0,-1 0 1 0 0,-1 14-1 0 0,1-24-285 0 0,3-10-187 0 0,0 0 0 0 0,1 0-1 0 0,0 1 1 0 0,0-1 0 0 0,0 1 0 0 0,0 0-1 0 0,1 0 1 0 0,0 0 0 0 0,1 0 0 0 0,6-7-1 0 0,3-1 280 0 0,1 1-1 0 0,24-18 1 0 0,-34 27-346 0 0,0 0 0 0 0,1 1 0 0 0,0-1 0 0 0,0 1 0 0 0,0 0 0 0 0,0 1 0 0 0,0 0-1 0 0,0 0 1 0 0,9-2 0 0 0,-13 4-19 0 0,1 0-1 0 0,0 0 1 0 0,-1 0-1 0 0,1 0 0 0 0,0 0 1 0 0,-1 0-1 0 0,1 1 0 0 0,-1 0 1 0 0,1-1-1 0 0,-1 1 1 0 0,1 0-1 0 0,-1 0 0 0 0,1 0 1 0 0,-1 0-1 0 0,0 1 0 0 0,1-1 1 0 0,-1 1-1 0 0,0-1 0 0 0,0 1 1 0 0,0 0-1 0 0,0 0 1 0 0,-1 0-1 0 0,1 0 0 0 0,0 0 1 0 0,1 4-1 0 0,1 1-851 0 0,0 0 0 0 0,0 0 0 0 0,-1 1-1 0 0,-1-1 1 0 0,1 1 0 0 0,-1 0 0 0 0,0 0 0 0 0,1 13 0 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5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48 8752 0 0,'0'-3'315'0'0,"-1"1"-110"0"0,1 0-1 0 0,-1 0 1 0 0,1 0 0 0 0,0 0-1 0 0,-1 0 1 0 0,1 0 0 0 0,0 0 0 0 0,0 0-1 0 0,1 1 1 0 0,-1-1 0 0 0,5-10 9178 0 0,4 7-6272 0 0,-7 5-3029 0 0,-1 1 0 0 0,1-1 1 0 0,0 0-1 0 0,-1 1 0 0 0,1-1 1 0 0,-1 1-1 0 0,1 0 1 0 0,-1-1-1 0 0,1 1 0 0 0,-1 0 1 0 0,0 0-1 0 0,1 0 0 0 0,-1 0 1 0 0,0 0-1 0 0,0 0 0 0 0,1 0 1 0 0,-1 1-1 0 0,0-1 1 0 0,0 0-1 0 0,0 1 0 0 0,-1-1 1 0 0,2 3-1 0 0,2 4 14 0 0,0 1 0 0 0,5 16-1 0 0,-4-12-306 0 0,5 16 1265 0 0,11 54 0 0 0,2-146 1446 0 0,-18 52-2394 0 0,0-1 0 0 0,1 1 1 0 0,0 0-1 0 0,1 0 0 0 0,1 1 0 0 0,-1 0 0 0 0,1 0 1 0 0,1 1-1 0 0,0 0 0 0 0,14-10 0 0 0,-21 17-253 0 0,-1 1 1 0 0,1 0-1 0 0,0 0 1 0 0,0 0-1 0 0,1 0 1 0 0,-1 1-1 0 0,0-1 1 0 0,0 0-1 0 0,0 1 0 0 0,0-1 1 0 0,1 1-1 0 0,-1 0 1 0 0,0 0-1 0 0,0 0 1 0 0,1 0-1 0 0,-1 0 1 0 0,0 0-1 0 0,0 1 0 0 0,1-1 1 0 0,-1 1-1 0 0,0 0 1 0 0,0-1-1 0 0,0 1 1 0 0,4 2-1 0 0,3 3-1167 0 0,0-1 0 0 0,-1 1 0 0 0,1 1 0 0 0,7 7 0 0 0,-6-5 30 0 0</inkml:trace>
  <inkml:trace contextRef="#ctx0" brushRef="#br0" timeOffset="1">390 40 3224 0 0,'-18'0'7130'0'0,"17"1"-6442"0"0,-1-1 0 0 0,1 1-1 0 0,-1-1 1 0 0,1 1 0 0 0,0 0-1 0 0,-1 0 1 0 0,1-1 0 0 0,0 1-1 0 0,0 0 1 0 0,-1 0 0 0 0,1 1-1 0 0,0-1 1 0 0,0 0 0 0 0,-1 2-1 0 0,0 0-107 0 0,1 0 0 0 0,-1 0 1 0 0,1 0-1 0 0,0 0 0 0 0,0 0 0 0 0,-1 5 0 0 0,0-2-149 0 0,1 1 1 0 0,0 0 0 0 0,1 0-1 0 0,0 0 1 0 0,1 13-1 0 0,0-14-166 0 0,0 0 0 0 0,0 0-1 0 0,1 0 1 0 0,2 6 0 0 0,-3-10-248 0 0,-1-1 1 0 0,0 0-1 0 0,1 0 1 0 0,-1-1-1 0 0,1 1 1 0 0,-1 0-1 0 0,1 0 1 0 0,-1 0-1 0 0,1 0 1 0 0,0 0-1 0 0,-1 0 0 0 0,1-1 1 0 0,0 1-1 0 0,0 0 1 0 0,-1-1-1 0 0,1 1 1 0 0,0 0-1 0 0,0-1 1 0 0,0 1-1 0 0,0-1 1 0 0,0 0-1 0 0,0 1 1 0 0,0-1-1 0 0,0 0 1 0 0,0 1-1 0 0,0-1 0 0 0,0 0 1 0 0,0 0-1 0 0,0 0 1 0 0,0 0-1 0 0,2 0 1 0 0,0-1-64 0 0,0 0 0 0 0,-1 0-1 0 0,1 0 1 0 0,-1 0 0 0 0,1 0 0 0 0,-1-1 0 0 0,0 1 0 0 0,1-1 0 0 0,-1 1-1 0 0,0-1 1 0 0,0 0 0 0 0,0 0 0 0 0,0 0 0 0 0,-1 0 0 0 0,1 0 0 0 0,0-1 0 0 0,-1 1-1 0 0,0 0 1 0 0,2-4 0 0 0,17-37-3581 0 0,-10 20-240 0 0,-4 11 1465 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36:58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 14112 0 0,'0'0'1633'0'0,"11"8"895"0"0,-7-3-1946 0 0,-1 0 1 0 0,1 0 0 0 0,-1 0-1 0 0,0 1 1 0 0,-1-1-1 0 0,1 1 1 0 0,-1 0 0 0 0,0-1-1 0 0,0 1 1 0 0,1 8-1 0 0,1 10 465 0 0,0 31 0 0 0,-1-23-224 0 0,-3 40 410 0 0,0-71-473 0 0,0-14-641 0 0,1-3 14 0 0,0 1 1 0 0,0-1-1 0 0,2 1 0 0 0,0-1 1 0 0,0 1-1 0 0,2 0 1 0 0,0 0-1 0 0,0 1 1 0 0,1-1-1 0 0,1 1 0 0 0,1 1 1 0 0,0-1-1 0 0,1 1 1 0 0,16-20-1 0 0,-23 31-120 0 0,0 0 1 0 0,0 0-1 0 0,0 0 1 0 0,0 0-1 0 0,0 1 1 0 0,1-1-1 0 0,-1 0 0 0 0,0 1 1 0 0,1 0-1 0 0,-1 0 1 0 0,1 0-1 0 0,0 0 0 0 0,-1 0 1 0 0,1 0-1 0 0,0 0 1 0 0,-1 1-1 0 0,1 0 1 0 0,0-1-1 0 0,0 1 0 0 0,3 0 1 0 0,-3 1-275 0 0,0 0 0 0 0,0-1 0 0 0,0 1 0 0 0,0 0-1 0 0,0 1 1 0 0,0-1 0 0 0,-1 0 0 0 0,1 1 0 0 0,0 0 0 0 0,-1-1 0 0 0,0 1 0 0 0,1 0 0 0 0,-1 0 0 0 0,0 0 0 0 0,0 1 0 0 0,0-1 0 0 0,0 0 0 0 0,1 4 0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2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32 118 6912 0 0,'-8'-19'746'0'0,"1"3"1640"0"0,4 3 2247 0 0,2 1-720 0 0,1 7-2803 0 0,0 0-1 0 0,-1 0 0 0 0,0 0 0 0 0,0 0 1 0 0,0 0-1 0 0,-2-5 0 0 0,2 7-744 0 0,-3-12-347 0 0</inkml:trace>
  <inkml:trace contextRef="#ctx0" brushRef="#br0" timeOffset="1">29 353 19351 0 0,'-6'2'424'0'0,"-3"-2"88"0"0,4 0 24 0 0,2 0 112 0 0,3-4-1664 0 0,6-4 432 0 0,-1-2-8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3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99 23039 0 0,'0'0'528'0'0,"6"-3"704"0"0,53-9-392 0 0,4-8-174 0 0,45-13 644 0 0,-66 25-3056 0 0,-26 6-12 0 0,0-1 0 0 0,22-7 0 0 0,-23 3-798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3.4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 0 19351 0 0,'-4'5'940'0'0,"-4"4"-432"0"0,0 0-1 0 0,-8 15 0 0 0,14-20-137 0 0,-1 0-1 0 0,1 0 1 0 0,0 1 0 0 0,0-1-1 0 0,1 1 1 0 0,-1-1 0 0 0,1 1-1 0 0,0-1 1 0 0,-1 7 0 0 0,3-10-324 0 0,-1 1 0 0 0,0-1 0 0 0,0 1 1 0 0,1-1-1 0 0,-1 0 0 0 0,0 1 0 0 0,1-1 0 0 0,0 0 0 0 0,-1 1 0 0 0,1-1 1 0 0,0 0-1 0 0,-1 0 0 0 0,1 0 0 0 0,0 0 0 0 0,0 0 0 0 0,0 0 1 0 0,0 0-1 0 0,0 0 0 0 0,0 0 0 0 0,0 0 0 0 0,1 0 0 0 0,-1 0 0 0 0,0-1 1 0 0,0 1-1 0 0,1-1 0 0 0,-1 1 0 0 0,0-1 0 0 0,1 1 0 0 0,-1-1 1 0 0,0 0-1 0 0,3 1 0 0 0,6 0 260 0 0,0 0-1 0 0,0 0 1 0 0,15-2 0 0 0,-13 1 30 0 0,-8 0-172 0 0,1 0 1 0 0,-1 0-1 0 0,0 1 1 0 0,1-1-1 0 0,-1 1 1 0 0,7 2-1 0 0,-9-2-165 0 0,-1 0 0 0 0,0-1 0 0 0,0 1-1 0 0,0-1 1 0 0,0 1 0 0 0,0 0 0 0 0,0 0 0 0 0,0 0-1 0 0,0 0 1 0 0,0 0 0 0 0,0 0 0 0 0,0 0-1 0 0,-1 0 1 0 0,1 0 0 0 0,0 0 0 0 0,-1 0 0 0 0,1 0-1 0 0,0 0 1 0 0,-1 1 0 0 0,0-1 0 0 0,1 0-1 0 0,-1 0 1 0 0,0 1 0 0 0,0-1 0 0 0,1 0 0 0 0,-1 0-1 0 0,-1 3 1 0 0,1 6 190 0 0,-1 0 0 0 0,-1 0 0 0 0,0 0 0 0 0,0 0 0 0 0,-1 0 0 0 0,0 0 0 0 0,-1-1 0 0 0,0 1 0 0 0,-1-1 0 0 0,-7 12-1 0 0,0-3-444 0 0,-1 0 0 0 0,0-2-1 0 0,-1 0 1 0 0,-16 15-1 0 0,17-23-4297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3.8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12 19351 0 0,'0'0'91'0'0,"0"-1"0"0"0,-1 0-1 0 0,1 0 1 0 0,0 1-1 0 0,-1-1 1 0 0,1 0-1 0 0,-1 1 1 0 0,1-1-1 0 0,-1 1 1 0 0,1-1 0 0 0,-1 1-1 0 0,0-1 1 0 0,1 1-1 0 0,-1-1 1 0 0,0 1-1 0 0,1-1 1 0 0,-1 1 0 0 0,0 0-1 0 0,1-1 1 0 0,-1 1-1 0 0,0 0 1 0 0,-1 0-1 0 0,0-1 46 0 0,1 1-1 0 0,-1 0 0 0 0,0 1 1 0 0,0-1-1 0 0,1 0 1 0 0,-1 0-1 0 0,0 1 0 0 0,1-1 1 0 0,-1 1-1 0 0,-1 0 1 0 0,-2 1 118 0 0,1 0 0 0 0,0 1 1 0 0,0-1-1 0 0,0 1 1 0 0,0 0-1 0 0,0 0 1 0 0,-4 5-1 0 0,0 3-203 0 0,0-1 0 0 0,1 2-1 0 0,0-1 1 0 0,1 1 0 0 0,0 0-1 0 0,1 0 1 0 0,0 0 0 0 0,1 1-1 0 0,1 0 1 0 0,0-1 0 0 0,-2 15-1 0 0,5-25-14 0 0,0-1-1 0 0,0 0 0 0 0,-1 1 0 0 0,1-1 1 0 0,0 1-1 0 0,0-1 0 0 0,0 1 1 0 0,1-1-1 0 0,-1 1 0 0 0,0-1 1 0 0,0 0-1 0 0,1 1 0 0 0,-1-1 1 0 0,1 1-1 0 0,-1-1 0 0 0,1 0 0 0 0,0 1 1 0 0,0-1-1 0 0,-1 0 0 0 0,1 0 1 0 0,0 0-1 0 0,0 0 0 0 0,0 0 1 0 0,0 0-1 0 0,0 0 0 0 0,0 0 1 0 0,1 0-1 0 0,1 1 0 0 0,-1-1 14 0 0,-1-1 0 0 0,1 1-1 0 0,0-1 1 0 0,0 0 0 0 0,0 1 0 0 0,0-1 0 0 0,0 0-1 0 0,0 0 1 0 0,0 0 0 0 0,0-1 0 0 0,0 1-1 0 0,0 0 1 0 0,0-1 0 0 0,0 1 0 0 0,0-1-1 0 0,0 0 1 0 0,0 0 0 0 0,-1 0 0 0 0,1 0-1 0 0,2-1 1 0 0,6-5 109 0 0,-1 0 0 0 0,-1 0-1 0 0,1-1 1 0 0,-1 0 0 0 0,-1 0-1 0 0,10-12 1 0 0,-4 0 295 0 0,-1 1 1 0 0,11-23-1 0 0,-23 41-355 0 0,1 0 0 0 0,0-1-1 0 0,-1 1 1 0 0,1 0 0 0 0,0-1 0 0 0,0 1 0 0 0,0 0-1 0 0,0 0 1 0 0,0 0 0 0 0,0 0 0 0 0,0 0-1 0 0,0 0 1 0 0,1 0 0 0 0,1-1 0 0 0,-8 25 67 0 0,0-8-214 0 0,-35 121-3550 0 0,31-99-11 0 0,-7 63 0 0 0,13-74-5377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4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134 8 8288 0 0,'0'0'638'0'0,"-11"5"3696"0"0,9-3-3910 0 0,1-1 0 0 0,-1 0 0 0 0,1 1 0 0 0,0-1 0 0 0,0 1 0 0 0,0 0 0 0 0,0-1 0 0 0,0 1 0 0 0,0 0 0 0 0,0 0 0 0 0,0 0 0 0 0,1-1 0 0 0,-2 4 0 0 0,-4 25 590 0 0,6-28-915 0 0,-2 5 60 0 0,-5 42 375 0 0,-2 0 1 0 0,-31 91-1 0 0,7-56 609 0 0,33-83-1116 0 0,0 0 1 0 0,0-1-1 0 0,-1 1 1 0 0,1 0-1 0 0,0 0 1 0 0,-1-1-1 0 0,1 1 1 0 0,0 0-1 0 0,-1-1 1 0 0,1 1-1 0 0,-1 0 1 0 0,1-1 0 0 0,-1 1-1 0 0,1-1 1 0 0,-2 2-1 0 0,2-3-1 0 0,0 1-1 0 0,-1 0 1 0 0,1 0 0 0 0,0-1-1 0 0,0 1 1 0 0,0 0 0 0 0,-1 0-1 0 0,1-1 1 0 0,0 1-1 0 0,0 0 1 0 0,0 0 0 0 0,0-1-1 0 0,-1 1 1 0 0,1 0 0 0 0,0-1-1 0 0,0 1 1 0 0,0 0 0 0 0,0-1-1 0 0,0 1 1 0 0,0 0-1 0 0,0 0 1 0 0,0-1 0 0 0,0 1-1 0 0,0-1 1 0 0,2-27 574 0 0,3 5-343 0 0,0 2-172 0 0,13-35 0 0 0,-6 27-43 0 0,43-96 1183 0 0,-47 109-806 0 0,1 1 0 0 0,1 0-1 0 0,0 1 1 0 0,1 0 0 0 0,20-20 0 0 0,-30 32-366 0 0,1 1 1 0 0,-1-1-1 0 0,1 1 1 0 0,0 0-1 0 0,0 0 1 0 0,0 0-1 0 0,-1 0 0 0 0,1 0 1 0 0,0 0-1 0 0,3 0 1 0 0,-5 1-49 0 0,1 0 0 0 0,-1 0 0 0 0,0 0 0 0 0,1 0-1 0 0,-1 0 1 0 0,0 0 0 0 0,1 0 0 0 0,-1 0 0 0 0,1 0 0 0 0,-1 0 0 0 0,0 1 0 0 0,1-1 0 0 0,-1 0 0 0 0,0 0 0 0 0,1 0 0 0 0,-1 1 0 0 0,0-1 0 0 0,1 0 0 0 0,-1 0-1 0 0,0 1 1 0 0,0-1 0 0 0,1 0 0 0 0,-1 1 0 0 0,0-1 0 0 0,0 0 0 0 0,0 0 0 0 0,1 1 0 0 0,-1-1 0 0 0,0 1 0 0 0,0-1 0 0 0,0 0 0 0 0,0 1 0 0 0,0-1 0 0 0,0 0 0 0 0,0 1-1 0 0,1-1 1 0 0,-1 1 0 0 0,0-1 0 0 0,-1 0 0 0 0,1 1 0 0 0,0-1 0 0 0,0 0 0 0 0,0 1 0 0 0,0 0 0 0 0,0-1 9 0 0,-2 20 36 0 0,0-1 1 0 0,-1-1-1 0 0,-1 1 1 0 0,-1 0-1 0 0,-1-1 1 0 0,-10 24-1 0 0,12-33-50 0 0,-7 11-116 0 0,-1-3-990 0 0,9-5-2494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14.5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1 303 5064 0 0,'0'0'232'0'0,"0"-2"-14"0"0,1-24 447 0 0,6-2 6137 0 0,23-44 4169 0 0,-16 45-9599 0 0,1 0-1 0 0,1 0 1 0 0,36-45 0 0 0,-50 69-1307 0 0,0 1 0 0 0,1-1 0 0 0,-1 1 0 0 0,1 0 0 0 0,-1 0-1 0 0,1 0 1 0 0,0 0 0 0 0,4-2 0 0 0,-6 4-63 0 0,-1 0 0 0 0,0 0 0 0 0,1 0 1 0 0,-1 0-1 0 0,0 0 0 0 0,1 0 0 0 0,-1 0 0 0 0,1 0 0 0 0,-1 0 0 0 0,0 0 0 0 0,1 1 1 0 0,-1-1-1 0 0,0 0 0 0 0,1 0 0 0 0,-1 0 0 0 0,0 0 0 0 0,1 1 0 0 0,-1-1 0 0 0,0 0 1 0 0,1 0-1 0 0,-1 1 0 0 0,0-1 0 0 0,1 0 0 0 0,-1 0 0 0 0,0 1 0 0 0,0-1 0 0 0,0 0 1 0 0,1 1-1 0 0,-1-1 0 0 0,0 0 0 0 0,0 1 0 0 0,0-1 0 0 0,5 13-12 0 0,-5-13 14 0 0,2 14-11 0 0,0 1 1 0 0,0-1-1 0 0,-2 0 0 0 0,0 0 1 0 0,-3 26-1 0 0,2-24-1 0 0,0 0 0 0 0,0 0 0 0 0,4 30 0 0 0,0-38 8 0 0,-3-8 0 0 0,0 0 0 0 0,0 0 0 0 0,0 1 0 0 0,0-1 0 0 0,0 0 0 0 0,1 0 0 0 0,-1 0 0 0 0,0 1 0 0 0,0-1 0 0 0,0 0 0 0 0,0 0 0 0 0,1 0 0 0 0,-1 1 0 0 0,0-1 0 0 0,0 0 0 0 0,0 0 0 0 0,1 0 0 0 0,-1 0 0 0 0,0 0 0 0 0,0 1 0 0 0,1-1 0 0 0,-1 0 0 0 0,0 0 0 0 0,0 0 0 0 0,1 0 0 0 0,-1 0 0 0 0,0 0 0 0 0,0 0 0 0 0,1 0 0 0 0,-1 0 0 0 0,0 0 0 0 0,0 0 0 0 0,1 0 0 0 0,-1 0 0 0 0,0 0 0 0 0,0 0 0 0 0,1 0 0 0 0,-1-1 0 0 0,8-4 0 0 0,-7 5 0 0 0,5-5 16 0 0,-1 0 0 0 0,0-1 0 0 0,-1 1-1 0 0,1-1 1 0 0,-1 0 0 0 0,7-12 0 0 0,2-1 9 0 0,-9 13-12 0 0,3-5 211 0 0,18-19 0 0 0,-23 27-197 0 0,0 1-1 0 0,0 1 0 0 0,0-1 0 0 0,0 0 0 0 0,0 0 0 0 0,1 1 0 0 0,-1 0 0 0 0,0-1 0 0 0,1 1 0 0 0,-1 0 0 0 0,1 0 0 0 0,-1 0 0 0 0,1 0 1 0 0,0 1-1 0 0,4-2 0 0 0,-4 3 4 0 0,0-1 1 0 0,0 1 0 0 0,0 0 0 0 0,0 0-1 0 0,0 0 1 0 0,0 0 0 0 0,0 1-1 0 0,-1-1 1 0 0,1 1 0 0 0,0-1 0 0 0,-1 1-1 0 0,0 0 1 0 0,1 0 0 0 0,-1 0-1 0 0,0 0 1 0 0,0 1 0 0 0,3 3 0 0 0,0 0-60 0 0,-1 0 1 0 0,0 1-1 0 0,0-1 1 0 0,0 1-1 0 0,-1 0 1 0 0,3 8-1 0 0,34 92-3083 0 0,-32-89 1688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23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7 8952 0 0,'0'0'681'0'0,"-6"-1"-426"0"0,4 0 426 0 0,0 0 0 0 0,-1 0-1 0 0,1 1 1 0 0,-1-1 0 0 0,1 1 0 0 0,-10-2 6913 0 0,15 5-7369 0 0,0 0 0 0 0,0-1 0 0 0,0 1 0 0 0,1-1-1 0 0,-1 0 1 0 0,1 0 0 0 0,0 0 0 0 0,-1-1 0 0 0,1 1 0 0 0,5 0-1 0 0,2 1 200 0 0,0-1-1 0 0,19 0 0 0 0,46 3 593 0 0,-49-3-819 0 0,0-2-1 0 0,0-1 1 0 0,37-6 0 0 0,-4 1 126 0 0,397-13 1253 0 0,-440 19-1608 0 0,87 0 682 0 0,112 14-1 0 0,-119-5-422 0 0,39 7 170 0 0,96 34 624 0 0,-221-48-943 0 0,0-1-1 0 0,0-1 0 0 0,0 1 1 0 0,18-3-1 0 0,8 0 83 0 0,-28 1-119 0 0,-1 0 1 0 0,0 0-1 0 0,16-6 1 0 0,0 0 36 0 0,-8 3-54 0 0,31-13 0 0 0,-21 6-20 0 0,-17 10-7256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27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99 120 3224 0 0,'-18'-3'3529'0'0,"14"2"-2596"0"0,0 1 0 0 0,0 0 0 0 0,0 0 0 0 0,0 1 1 0 0,-1-1-1 0 0,1 1 0 0 0,-6 2 0 0 0,-18 2 3160 0 0,14-4-1037 0 0,14-1-3002 0 0,0 1 1 0 0,0-1-1 0 0,0 0 1 0 0,0 0-1 0 0,0 0 1 0 0,0 0 0 0 0,0 1-1 0 0,0-1 1 0 0,0 0-1 0 0,0 0 1 0 0,1 0-1 0 0,-1 0 1 0 0,0 0 0 0 0,0 0-1 0 0,0 1 1 0 0,0-1-1 0 0,0 0 1 0 0,0 0 0 0 0,0 0-1 0 0,0 0 1 0 0,0 0-1 0 0,0 0 1 0 0,0 1-1 0 0,1-1 1 0 0,-1 0 0 0 0,0 0-1 0 0,0 0 1 0 0,0 0-1 0 0,0 0 1 0 0,0 0-1 0 0,0 0 1 0 0,1 0 0 0 0,-1 0-1 0 0,0 0 1 0 0,0 0-1 0 0,0 0 1 0 0,0 0-1 0 0,0 0 1 0 0,1 0 0 0 0,-1 0-1 0 0,24 8 1036 0 0,148 14 759 0 0,-19 5-1175 0 0,17 1-124 0 0,-45-12-315 0 0,-57-7-69 0 0,-67-9-154 0 0,0 0-1 0 0,0 0 0 0 0,0 0 0 0 0,-1 0 0 0 0,1 0 0 0 0,0 1 0 0 0,0-1 0 0 0,0-1 0 0 0,-1 1 0 0 0,1 0 0 0 0,0 0 1 0 0,0 0-1 0 0,0 0 0 0 0,-1 0 0 0 0,1-1 0 0 0,0 1 0 0 0,0 0 0 0 0,0-1 0 0 0,-1 0 3 0 0,0 1 1 0 0,0 0-1 0 0,0-1 0 0 0,0 1 1 0 0,0 0-1 0 0,0-1 0 0 0,0 1 0 0 0,0 0 1 0 0,0-1-1 0 0,0 1 0 0 0,0 0 0 0 0,0-1 1 0 0,0 1-1 0 0,0 0 0 0 0,0-1 0 0 0,-1 1 1 0 0,1 0-1 0 0,0-1 0 0 0,0 1 0 0 0,0 0 1 0 0,-1 0-1 0 0,1-1 0 0 0,0 1 1 0 0,0 0-1 0 0,-1 0 0 0 0,1-1 0 0 0,-3-2 44 0 0,-1 0 0 0 0,1 0 0 0 0,0 1 0 0 0,-1 0-1 0 0,-6-4 1 0 0,-165-83 56 0 0,79 38-84 0 0,69 37-29 0 0,-58-32-14 0 0,82 43-47 0 0,17-2-24 0 0,1 4 64 0 0,0 0 1 0 0,23 2-1 0 0,-5 0 19 0 0,164 9 1 0 0,-188-9 10 0 0,1 0 0 0 0,0 1 0 0 0,-1 0 0 0 0,0 1 0 0 0,17 6 0 0 0,-25-8-6 0 0,0-1 1 0 0,0 1-1 0 0,0-1 0 0 0,-1 1 1 0 0,1-1-1 0 0,0 1 0 0 0,-1-1 1 0 0,1 1-1 0 0,0 0 0 0 0,-1 0 1 0 0,1-1-1 0 0,-1 1 0 0 0,1 0 0 0 0,-1 0 1 0 0,1-1-1 0 0,-1 1 0 0 0,1 0 1 0 0,-1 0-1 0 0,0 0 0 0 0,0 0 1 0 0,1 0-1 0 0,-1 0 0 0 0,0 0 1 0 0,0 0-1 0 0,0 0 0 0 0,0 0 1 0 0,0 0-1 0 0,0-1 0 0 0,0 1 0 0 0,0 0 1 0 0,-1 0-1 0 0,1 0 0 0 0,0 0 1 0 0,0 0-1 0 0,-1 0 0 0 0,1 0 1 0 0,-2 1-1 0 0,-1 4 14 0 0,0 0 0 0 0,-1 0 1 0 0,0 0-1 0 0,-6 5 0 0 0,5-5-37 0 0,-71 82 229 0 0,6-9-28 0 0,-34 35-118 0 0,87-100-133 0 0,14-12-186 0 0,0 0 0 0 0,1 0-1 0 0,-1 0 1 0 0,0 0 0 0 0,1 1-1 0 0,0-1 1 0 0,-1 1 0 0 0,1 0-1 0 0,0 0 1 0 0,-1 3 0 0 0,0 1-1116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07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18 142 5984 0 0,'-1'1'1531'0'0,"-2"2"1149"0"0,-1 2 267 0 0,0 1-559 0 0,3-3-2062 0 0,0-1-1 0 0,0 1 1 0 0,1-1 0 0 0,-1 1-1 0 0,1 0 1 0 0,-1-1-1 0 0,1 5 1 0 0,3 37 544 0 0,-1-28-701 0 0,3 46 14 0 0,5 64 74 0 0,-2-31 163 0 0,-1-4 371 0 0,-1-2 447 0 0,-7-77-572 0 0,-2-20 467 0 0,-1-21-20 0 0,-15-159-97 0 0,14 135-1051 0 0,-4-129 27 0 0,10 157 244 0 0,1 1-1 0 0,0 0 0 0 0,2 1 0 0 0,1-1 0 0 0,13-36 0 0 0,-16 52-139 0 0,1 2 0 0 0,1-1 1 0 0,-1 0-1 0 0,1 1 0 0 0,0-1 0 0 0,7-7 0 0 0,-9 13-79 0 0,-1-1 1 0 0,1 0-1 0 0,-1 0 0 0 0,1 1 0 0 0,0-1 1 0 0,0 1-1 0 0,0 0 0 0 0,0-1 0 0 0,0 1 1 0 0,0 0-1 0 0,0 0 0 0 0,0 0 0 0 0,0 1 0 0 0,0-1 1 0 0,0 0-1 0 0,1 1 0 0 0,-1-1 0 0 0,0 1 1 0 0,1 0-1 0 0,-1 0 0 0 0,0 0 0 0 0,0 0 1 0 0,1 0-1 0 0,3 1 0 0 0,-1 1-55 0 0,1-1-1 0 0,-1 2 1 0 0,0-1 0 0 0,1 1-1 0 0,-1-1 1 0 0,-1 1 0 0 0,1 1-1 0 0,0-1 1 0 0,-1 1 0 0 0,1 0-1 0 0,-1 0 1 0 0,0 0-1 0 0,4 6 1 0 0,-4-4 88 0 0,0 0 0 0 0,-1 1 0 0 0,1-1 0 0 0,-2 1 1 0 0,1 0-1 0 0,0 0 0 0 0,-1 0 0 0 0,-1 0 0 0 0,2 11 0 0 0,-1-5 22 0 0,-2 0 1 0 0,0 0-1 0 0,0 0 0 0 0,-1 0 1 0 0,-1 0-1 0 0,0 0 0 0 0,-1 0 1 0 0,-1 0-1 0 0,1-1 0 0 0,-2 0 1 0 0,-7 15-1 0 0,6-14-20 0 0,-2 4 17 0 0,-1-1-1 0 0,-11 15 1 0 0,17-27-54 0 0,0 0 0 0 0,0-1 0 0 0,0 1 1 0 0,0-1-1 0 0,-1 0 0 0 0,0 0 0 0 0,1 0 1 0 0,-1 0-1 0 0,0 0 0 0 0,-1-1 1 0 0,1 0-1 0 0,-8 4 0 0 0,9-6-70 0 0,0 1 1 0 0,0-1-1 0 0,0 0 0 0 0,0 0 0 0 0,0 0 0 0 0,-1 0 0 0 0,1-1 1 0 0,0 1-1 0 0,-3-1 0 0 0,5 0-57 0 0,0 1-1 0 0,0 0 1 0 0,0 0-1 0 0,0-1 1 0 0,0 1-1 0 0,0 0 1 0 0,0-1-1 0 0,0 1 1 0 0,0-1 0 0 0,0 1-1 0 0,0-1 1 0 0,1 0-1 0 0,-1 1 1 0 0,0-1-1 0 0,0 0 1 0 0,0 0-1 0 0,1 1 1 0 0,-1-1-1 0 0,0 0 1 0 0,1 0 0 0 0,-1 0-1 0 0,1 0 1 0 0,-1 0-1 0 0,1 0 1 0 0,-1 0-1 0 0,1 0 1 0 0,0 0-1 0 0,-1-2 1 0 0,3-6-1895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48.6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70 3680 0 0,'0'0'167'0'0,"1"-18"14740"0"0,2 22-14861 0 0,0 1 0 0 0,-1 0 0 0 0,1 0 0 0 0,-1 0 0 0 0,0 0 0 0 0,0 0 0 0 0,0 0 0 0 0,1 11 0 0 0,5 45 25 0 0,0 94 3820 0 0,-5-173-2894 0 0,0-1-746 0 0,0 0 1 0 0,2 0-1 0 0,0 0 0 0 0,1 0 0 0 0,1 1 0 0 0,1 0 1 0 0,1 1-1 0 0,0-1 0 0 0,1 2 0 0 0,1-1 0 0 0,0 2 1 0 0,1-1-1 0 0,1 2 0 0 0,16-16 0 0 0,-25 27-263 0 0,0 0 0 0 0,1-1 0 0 0,-1 1 0 0 0,1 1 1 0 0,0-1-1 0 0,0 1 0 0 0,0 0 0 0 0,0 0 0 0 0,0 0 0 0 0,1 1 0 0 0,-1 0 0 0 0,0 0 0 0 0,1 0 0 0 0,-1 0 0 0 0,1 1 0 0 0,-1 0 0 0 0,0 0 0 0 0,1 1 0 0 0,-1 0 1 0 0,1-1-1 0 0,9 5 0 0 0,-10-4-404 0 0,1 1 0 0 0,-1 1 0 0 0,0-1 0 0 0,0 1 1 0 0,0 0-1 0 0,0 0 0 0 0,-1 1 0 0 0,1-1 0 0 0,-1 1 1 0 0,0 0-1 0 0,0 0 0 0 0,0 0 0 0 0,4 7 0 0 0,-2 1-1268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08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22 651 8752 0 0,'-2'0'8299'0'0,"-10"-8"-4096"0"0,11 6-3905 0 0,0 0 0 0 0,0 0 0 0 0,0-1 1 0 0,0 1-1 0 0,1-1 0 0 0,-1 1 0 0 0,0-1 0 0 0,1 1 0 0 0,0-1 0 0 0,0 0 1 0 0,0-2-1 0 0,3-31 853 0 0,-2 27-792 0 0,3-11 159 0 0,0 1 0 0 0,11-28 0 0 0,-1 3-176 0 0,59-209 971 0 0,-36 148-809 0 0,-34 94-412 0 0,1 1 1 0 0,6-11-1 0 0,-8 17-55 0 0,-1 1 0 0 0,1 1 0 0 0,0-1 0 0 0,0 0 0 0 0,0 0-1 0 0,0 1 1 0 0,1-1 0 0 0,-1 1 0 0 0,1 0 0 0 0,-1-1 0 0 0,6-2 0 0 0,-7 5-31 0 0,0 0-1 0 0,0 0 1 0 0,0 0 0 0 0,1-1-1 0 0,-1 1 1 0 0,0 1-1 0 0,0-1 1 0 0,0 0 0 0 0,0 0-1 0 0,1 0 1 0 0,-1 1-1 0 0,0-1 1 0 0,0 0 0 0 0,0 1-1 0 0,0-1 1 0 0,0 1 0 0 0,0 0-1 0 0,0-1 1 0 0,0 1-1 0 0,0 0 1 0 0,0-1 0 0 0,0 1-1 0 0,0 0 1 0 0,-1 0 0 0 0,1 0-1 0 0,1 1 1 0 0,23 32 15 0 0,-20-27 30 0 0,5 9 84 0 0,-1 0 0 0 0,0 1 0 0 0,9 24 0 0 0,15 57-314 0 0,-13-36 37 0 0,26 60 464 0 0,5 13-3791 0 0,-50-135 3345 0 0,2 16-1356 0 0,-5-11-2456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08.6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 16128 0 0,'0'0'1915'0'0,"12"4"2803"0"0,52-8-942 0 0,-39 2-3492 0 0,43 2 0 0 0,34 7-2966 0 0,-69-4-6125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08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74 4608 0 0,'-1'-4'332'0'0,"0"0"1"0"0,0 0 0 0 0,1 0-1 0 0,-1 0 1 0 0,1 0-1 0 0,0 0 1 0 0,0-5 0 0 0,1 7 1064 0 0,-1 0 0 0 0,1-1 0 0 0,0 1 0 0 0,0 0 0 0 0,0 0 0 0 0,0 0 0 0 0,0 0 0 0 0,2-4 0 0 0,-2 5-1096 0 0,0 0 0 0 0,-1 0 0 0 0,1 0 1 0 0,0 0-1 0 0,0 0 0 0 0,0 0 0 0 0,0 0 0 0 0,-1 1 0 0 0,1-1 0 0 0,0 0 1 0 0,1 1-1 0 0,-1-1 0 0 0,0 0 0 0 0,0 1 0 0 0,0-1 0 0 0,1 1 0 0 0,-1 0-227 0 0,0 0-1 0 0,0 0 1 0 0,-1 0 0 0 0,1 0-1 0 0,0 0 1 0 0,0 1-1 0 0,-1-1 1 0 0,1 0 0 0 0,0 1-1 0 0,-1-1 1 0 0,1 0-1 0 0,0 1 1 0 0,-1-1-1 0 0,1 1 1 0 0,-1-1 0 0 0,1 1-1 0 0,-1-1 1 0 0,1 1-1 0 0,-1 0 1 0 0,1-1 0 0 0,-1 1-1 0 0,1-1 1 0 0,-1 1-1 0 0,0 0 1 0 0,1 0-1 0 0,-1-1 1 0 0,0 1 0 0 0,0 1-1 0 0,4 7 124 0 0,-1 0 0 0 0,-1 0-1 0 0,0 0 1 0 0,0 1 0 0 0,0 13 0 0 0,-1 50 124 0 0,-2-40-240 0 0,-5 85 73 0 0,0-29-86 0 0,0 12-260 0 0,-1 58-2761 0 0,9-123 773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1:39.8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35 7832 0 0,'0'0'602'0'0,"-10"-2"1276"0"0,-19 6 11729 0 0,52 7-12112 0 0,1-4-806 0 0,0 0 0 0 0,35 3 1 0 0,-17-2-130 0 0,30 2 365 0 0,125 1 0 0 0,-157-10-749 0 0,20-1 223 0 0,102-13 0 0 0,57-24 390 0 0,-20 3-454 0 0,-152 26-242 0 0,0 3 0 0 0,1 2 0 0 0,0 2 0 0 0,48 5 0 0 0,-69 2-797 0 0,-22-4-180 0 0,0-1 0 0 0,0 0-1 0 0,0 0 1 0 0,8 1 0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2:07.1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149 413 4608 0 0,'-15'-2'337'0'0,"1"-1"0"0"0,-19-6 0 0 0,27 7 553 0 0,0-1 0 0 0,1 1-1 0 0,-1-1 1 0 0,1 0 0 0 0,0-1 0 0 0,0 1 0 0 0,0-1 0 0 0,-5-5 0 0 0,6 4-177 0 0,-1 1 0 0 0,1-1 1 0 0,1 0-1 0 0,-1 0 0 0 0,1-1 1 0 0,-3-5-1 0 0,5 10-628 0 0,0 0 1 0 0,1 0-1 0 0,-1 0 0 0 0,1 0 1 0 0,0 0-1 0 0,-1-1 0 0 0,1 1 1 0 0,0 0-1 0 0,0 0 0 0 0,-1 0 1 0 0,1 0-1 0 0,0 0 0 0 0,0 0 0 0 0,0 0 1 0 0,0-1-1 0 0,1 1 0 0 0,-1 0 1 0 0,0 0-1 0 0,0 0 0 0 0,1 0 1 0 0,-1 0-1 0 0,1 0 0 0 0,-1 0 1 0 0,1 0-1 0 0,-1 0 0 0 0,1 0 1 0 0,-1 0-1 0 0,1 0 0 0 0,0 0 1 0 0,0 0-1 0 0,-1 1 0 0 0,1-1 1 0 0,0 0-1 0 0,0 0 0 0 0,0 1 1 0 0,0-1-1 0 0,0 1 0 0 0,0-1 1 0 0,0 1-1 0 0,2-1 0 0 0,5-2 84 0 0,0 1 0 0 0,0 0 0 0 0,1 1-1 0 0,-1 0 1 0 0,0 0 0 0 0,13 1 0 0 0,53 7 396 0 0,-33-3-196 0 0,182 5 1110 0 0,-182-11-1230 0 0,0-2 0 0 0,-1-1 0 0 0,58-15 0 0 0,-86 17-179 0 0,0 0 0 0 0,0-1 0 0 0,0-1 0 0 0,-1 0 0 0 0,1 0 0 0 0,-1-1 0 0 0,0-1 0 0 0,11-8 1 0 0,-21 14-56 0 0,0 1 0 0 0,-1-1 0 0 0,1 0 0 0 0,-1 0 0 0 0,1 1 0 0 0,0-1 0 0 0,-1 0 0 0 0,1 0 0 0 0,-1 0 0 0 0,0 0 0 0 0,1 0 0 0 0,-1 1 0 0 0,0-1 0 0 0,1 0 0 0 0,-1 0 0 0 0,0 0 0 0 0,0 0 0 0 0,0 0 0 0 0,0 0 0 0 0,0 0 0 0 0,0 0 0 0 0,0-2 0 0 0,-1 1 5 0 0,1 0 1 0 0,-1 0 0 0 0,0 0-1 0 0,0 0 1 0 0,0 1-1 0 0,0-1 1 0 0,0 0-1 0 0,0 0 1 0 0,0 1 0 0 0,-3-3-1 0 0,0-1 3 0 0,-1 1 0 0 0,0 0-1 0 0,0 0 1 0 0,-1 0 0 0 0,1 1-1 0 0,-8-4 1 0 0,-45-22 11 0 0,-38-15-19 0 0,53 27-50 0 0,15 5 1 0 0,-1 1 0 0 0,-37-8 0 0 0,48 14 34 0 0,11 6-10 0 0,7 3-12 0 0,5 1-10 0 0,0 0 26 0 0,-1 0-1 0 0,2-1 1 0 0,-1 1-1 0 0,0-1 0 0 0,1 0 1 0 0,0-1-1 0 0,0 1 1 0 0,0-1-1 0 0,0-1 1 0 0,10 4-1 0 0,10 2 9 0 0,0 0 1 0 0,1-2-1 0 0,0-1 0 0 0,0-2 0 0 0,36 1 0 0 0,108-6 657 0 0,-171 2-641 0 0,0 0 0 0 0,1 0-1 0 0,-1 0 1 0 0,1 0 0 0 0,-1 0 0 0 0,0 0-1 0 0,1 0 1 0 0,-1 0 0 0 0,0 0 0 0 0,1 0-1 0 0,-1 0 1 0 0,0 0 0 0 0,1 0 0 0 0,-1 0-1 0 0,0 0 1 0 0,1 0 0 0 0,-1 0-1 0 0,0 0 1 0 0,1 1 0 0 0,-1-1 0 0 0,0 0-1 0 0,1 0 1 0 0,-1 0 0 0 0,0 1 0 0 0,0-1-1 0 0,1 0 1 0 0,-1 0 0 0 0,0 1 0 0 0,0-1-1 0 0,0 0 1 0 0,1 0 0 0 0,-1 1 0 0 0,0-1-1 0 0,0 0 1 0 0,0 1 0 0 0,0-1 0 0 0,1 0-1 0 0,-1 1 1 0 0,0-1 0 0 0,0 0 0 0 0,0 1-1 0 0,0-1 1 0 0,0 0 0 0 0,0 1 0 0 0,0-1-1 0 0,0 1 1 0 0,0-1 0 0 0,0 0-1 0 0,0 1 1 0 0,0-1 0 0 0,-1 0 0 0 0,1 1-1 0 0,0-1 1 0 0,0 0 0 0 0,0 1 0 0 0,0-1-1 0 0,0 0 1 0 0,-1 0 0 0 0,1 1 0 0 0,0-1-1 0 0,0 0 1 0 0,-1 0 0 0 0,1 1 0 0 0,0-1-1 0 0,-19 22 409 0 0,16-20-365 0 0,-260 244-5 0 0,252-236-418 0 0,1 0 0 0 0,0 1 0 0 0,-11 16-1 0 0,18-22 157 0 0,-1-1 0 0 0,1 1-1 0 0,1 0 1 0 0,-1 1 0 0 0,1-1-1 0 0,0 0 1 0 0,0 1-1 0 0,0-1 1 0 0,1 1 0 0 0,0 0-1 0 0,-1 7 1 0 0,4 7-1941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2:12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31 406 9648 0 0,'0'0'438'0'0,"-17"-3"322"0"0,11-2 1075 0 0,5 5-1615 0 0,1 0-1 0 0,-1 0 1 0 0,1-1-1 0 0,-1 1 0 0 0,1 0 1 0 0,0 0-1 0 0,-1-1 1 0 0,1 1-1 0 0,0 0 1 0 0,-1 0-1 0 0,1-1 1 0 0,0 1-1 0 0,-1-1 1 0 0,1 1-1 0 0,0 0 0 0 0,-1-1 1 0 0,1 1-1 0 0,-1-5 3756 0 0,13 0-2246 0 0,57-12 449 0 0,-30 7-1147 0 0,45-16 0 0 0,163-79 561 0 0,-144 50-1211 0 0,-102 55-309 0 0,-1 0-63 0 0,0-1-1 0 0,1 1 0 0 0,-1 0 0 0 0,0 0 0 0 0,0 0 0 0 0,1-1 0 0 0,-1 1 0 0 0,0 0 0 0 0,0 0 0 0 0,1-1 0 0 0,-1 1 0 0 0,0 0 0 0 0,0-1 1 0 0,0 1-1 0 0,0 0 0 0 0,1-1 0 0 0,-1 1 0 0 0,0 0 0 0 0,0-1 0 0 0,0 1 0 0 0,0 0 0 0 0,0-1 0 0 0,0 1 0 0 0,0 0 0 0 0,0-1 0 0 0,0 1 1 0 0,0 0-1 0 0,0-1 0 0 0,0 1 0 0 0,-1-11 168 0 0,-1 7-140 0 0,0 1 0 0 0,-1 0 0 0 0,1 0 0 0 0,-1 0 0 0 0,0 0 0 0 0,0 0 0 0 0,1 0 1 0 0,-2 1-1 0 0,-5-4 0 0 0,-36-19 66 0 0,24 15-61 0 0,-9-6-28 0 0,-1 1 0 0 0,-1 2-1 0 0,0 1 1 0 0,-60-14 0 0 0,92 26-15 0 0,0 0 0 0 0,0 1 0 0 0,0-1-1 0 0,0 0 1 0 0,0 0 0 0 0,0 0 0 0 0,0 0 0 0 0,0 0-1 0 0,0 0 1 0 0,0 0 0 0 0,0 0 0 0 0,0 0 0 0 0,0 0 0 0 0,0 0-1 0 0,0 0 1 0 0,0 0 0 0 0,0 0 0 0 0,0 0 0 0 0,0 1-1 0 0,0-1 1 0 0,0 0 0 0 0,0 0 0 0 0,0 0 0 0 0,0 0 0 0 0,0 0-1 0 0,0 0 1 0 0,0 0 0 0 0,0 0 0 0 0,0 0 0 0 0,0 0-1 0 0,0 0 1 0 0,0 0 0 0 0,0 0 0 0 0,0 0 0 0 0,0 0 0 0 0,0 0-1 0 0,-1 0 1 0 0,1 0 0 0 0,0 0 0 0 0,0 0 0 0 0,0 0-1 0 0,0 0 1 0 0,0 0 0 0 0,0 0 0 0 0,0 0 0 0 0,0 0 0 0 0,0 0-1 0 0,0 0 1 0 0,0 0 0 0 0,0 0 0 0 0,0 0 0 0 0,0 0-1 0 0,0 0 1 0 0,-1 0 0 0 0,1 0 0 0 0,0 0 0 0 0,0 0 0 0 0,0 0-1 0 0,0 0 1 0 0,0 0 0 0 0,0 0 0 0 0,0 0 0 0 0,6 5-49 0 0,13 6 23 0 0,-4-7 28 0 0,0 0 0 0 0,1 0 0 0 0,-1-2 0 0 0,27 2 0 0 0,-27-3 0 0 0,139 2 183 0 0,-91-3-121 0 0,-54-1-45 0 0,1 1 0 0 0,-1 1-1 0 0,1 0 1 0 0,-1 0-1 0 0,1 1 1 0 0,-1 0 0 0 0,0 1-1 0 0,14 5 1 0 0,-22-7-9 0 0,0 0 1 0 0,0 0-1 0 0,0 0 0 0 0,0 0 1 0 0,0 0-1 0 0,0 0 0 0 0,-1 0 1 0 0,1 1-1 0 0,0-1 1 0 0,-1 0-1 0 0,1 1 0 0 0,-1-1 1 0 0,0 0-1 0 0,1 1 0 0 0,-1-1 1 0 0,0 0-1 0 0,0 1 1 0 0,1-1-1 0 0,-1 1 0 0 0,0-1 1 0 0,-1 0-1 0 0,1 1 0 0 0,0-1 1 0 0,0 0-1 0 0,-1 3 1 0 0,0 1 19 0 0,0 0 0 0 0,-1 1 0 0 0,0-1 0 0 0,0 0 0 0 0,-3 7 0 0 0,-74 105 260 0 0,29-46-170 0 0,22-33-62 0 0,14-20-48 0 0,-14 22 0 0 0,27-39-234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09.8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2304 0 0,'2'-4'7177'0'0,"4"-7"-4564"0"0,-4 2-115 0 0,9-25 2958 0 0,-10 32-5189 0 0,0 1 1 0 0,-1-1-1 0 0,1 0 1 0 0,0 1-1 0 0,0-1 1 0 0,0 0-1 0 0,0 1 1 0 0,0-1-1 0 0,1 1 1 0 0,-1 0-1 0 0,0-1 1 0 0,1 1 0 0 0,-1 0-1 0 0,4-2 1 0 0,-5 3 422 0 0,1-1-458 0 0,0 1-1 0 0,0-1 1 0 0,-1 0 0 0 0,1 1-1 0 0,0-1 1 0 0,0 1 0 0 0,0 0-1 0 0,-1-1 1 0 0,1 1-1 0 0,0 0 1 0 0,0-1 0 0 0,0 1-1 0 0,1 0 1 0 0,0 2-126 0 0,1 1 0 0 0,-1 0 0 0 0,0 0-1 0 0,0 0 1 0 0,0 0 0 0 0,0 1 0 0 0,-1-1 0 0 0,0 0 0 0 0,1 1 0 0 0,-1-1 0 0 0,0 1 0 0 0,0 0 0 0 0,0 3-1 0 0,6 25-17 0 0,-5-24-68 0 0,0 1-1 0 0,2 17 1 0 0,1 298 616 0 0,-6-228-520 0 0,9 8 8 0 0,-8-83-90 0 0,1-11-7 0 0,-1 0-1 0 0,0 0 1 0 0,-4 18-1 0 0,4-24-79 0 0,0-3-230 0 0,3-19-2537 0 0,-3 8 1128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1.2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403 316 4608 0 0,'0'0'4338'0'0,"5"-17"-159"0"0,-5 17-4120 0 0,0-1 0 0 0,1 1 0 0 0,-1-1 0 0 0,0 1 0 0 0,0 0 0 0 0,0-1 1 0 0,0 1-1 0 0,0-1 0 0 0,0 1 0 0 0,0 0 0 0 0,0-1 0 0 0,0 1 0 0 0,0-1 0 0 0,0 1 0 0 0,0-1 0 0 0,0 1 1 0 0,0 0-1 0 0,0-1 0 0 0,0 1 0 0 0,-1-1 0 0 0,1 1 0 0 0,0 0 0 0 0,0-1 0 0 0,0 1 0 0 0,-1 0 0 0 0,1-1 0 0 0,0 1 1 0 0,0 0-1 0 0,-1-1 0 0 0,1 1 0 0 0,0 0 0 0 0,-1 0 0 0 0,1-1 0 0 0,0 1 0 0 0,-1 0 0 0 0,1 0 0 0 0,-1 0 0 0 0,1-1 1 0 0,0 1-1 0 0,-1 0 0 0 0,1 0 0 0 0,-1 0 0 0 0,1 0 0 0 0,-3-1 291 0 0,1 0 0 0 0,0 0 0 0 0,-1 0 0 0 0,1 0 0 0 0,0 1 0 0 0,-6-1 0 0 0,-2 1 29 0 0,-1 1 0 0 0,0 1 0 0 0,1 0 0 0 0,-1 0 0 0 0,1 1 0 0 0,-1 0 0 0 0,1 1 0 0 0,0 0 0 0 0,1 1 0 0 0,-1 0 0 0 0,1 1 0 0 0,-15 10-1 0 0,-4 7-95 0 0,0 2-1 0 0,-31 36 1 0 0,45-44-207 0 0,0 0-1 0 0,-14 26 1 0 0,14-22-5 0 0,7-9-33 0 0,0-1-1 0 0,1 2 0 0 0,0-1 0 0 0,1 0 1 0 0,-5 20-1 0 0,8-25-31 0 0,1 1-1 0 0,-1-1 1 0 0,1 1 0 0 0,1-1 0 0 0,0 1 0 0 0,0-1 0 0 0,0 1-1 0 0,1-1 1 0 0,0 1 0 0 0,0-1 0 0 0,3 8 0 0 0,-3-10 3 0 0,1-1 1 0 0,-1 0 0 0 0,1 0-1 0 0,0 0 1 0 0,0 0 0 0 0,1-1 0 0 0,-1 1-1 0 0,1-1 1 0 0,0 1 0 0 0,-1-1-1 0 0,7 5 1 0 0,-7-7 5 0 0,0 1 0 0 0,0-1 0 0 0,1 0 0 0 0,-1 0 0 0 0,1 0 0 0 0,-1 0 0 0 0,0 0 0 0 0,1 0 0 0 0,0-1 0 0 0,-1 1 0 0 0,1-1 0 0 0,-1 0 0 0 0,1 0 0 0 0,-1 0-1 0 0,1 0 1 0 0,0 0 0 0 0,-1 0 0 0 0,1-1 0 0 0,-1 1 0 0 0,5-2 0 0 0,-1 0 27 0 0,0-1 0 0 0,0 0 0 0 0,0 0 0 0 0,0 0-1 0 0,-1-1 1 0 0,1 0 0 0 0,-1 0 0 0 0,6-6 0 0 0,35-40 238 0 0,-45 49-277 0 0,13-17 97 0 0,0-2-1 0 0,-1 1 1 0 0,-1-1-1 0 0,-1-1 1 0 0,-1 0-1 0 0,9-28 1 0 0,32-139 895 0 0,-7 21 537 0 0,-39 154-1413 0 0,-2 1 0 0 0,0 0 0 0 0,0-1-1 0 0,-1 0 1 0 0,-1 0 0 0 0,0 0 0 0 0,0 1 0 0 0,-3-17-1 0 0,2 22 14 0 0,-2-14 330 0 0,2 20-438 0 0,0 0 0 0 0,0 0 0 0 0,0 0 0 0 0,1 0 0 0 0,-1 0 0 0 0,0 1 0 0 0,0-1 0 0 0,1 0 0 0 0,-1 0 0 0 0,0 0 0 0 0,1 0 0 0 0,-1 1 0 0 0,0-1 0 0 0,1 0 0 0 0,0 0 0 0 0,-1 1 0 0 0,1-1 0 0 0,-1 0 0 0 0,2 0 0 0 0,-2 1 49 0 0,-4 47 328 0 0,-1-11-170 0 0,-9 105-231 0 0,13 39-471 0 0,2-81 286 0 0,-1-75 185 0 0,1 1 0 0 0,1 0 0 0 0,6 33 0 0 0,-5-40-31 0 0,-3-16 5 0 0,0 1-1 0 0,0-1 1 0 0,0 0-1 0 0,1 0 1 0 0,-1 0-1 0 0,1 0 1 0 0,-1 1-1 0 0,1-1 1 0 0,2 4-1 0 0,-3-6-65 0 0,0 0 0 0 0,0 1-1 0 0,0-1 1 0 0,0 0 0 0 0,1 0 0 0 0,-1 1 0 0 0,0-1-1 0 0,0 0 1 0 0,0 0 0 0 0,0 1 0 0 0,1-1 0 0 0,-1 0-1 0 0,0 0 1 0 0,0 0 0 0 0,1 1 0 0 0,-1-1 0 0 0,0 0-1 0 0,0 0 1 0 0,1 0 0 0 0,-1 0 0 0 0,0 0 0 0 0,1 1-1 0 0,-1-1 1 0 0,0 0 0 0 0,1 0 0 0 0,-1 0 0 0 0,0 0-1 0 0,1 0 1 0 0,-1 0 0 0 0,0 0 0 0 0,0 0 0 0 0,1 0-1 0 0,-1 0 1 0 0,0 0 0 0 0,1 0 0 0 0,-1-1 0 0 0,0 1-1 0 0,1 0 1 0 0,-1 0 0 0 0,0 0 0 0 0,0 0-1 0 0,1 0 1 0 0,-1-1 0 0 0,0 1 0 0 0,0 0 0 0 0,1 0-1 0 0,-1 0 1 0 0,0-1 0 0 0,0 1 0 0 0,0 0 0 0 0,1 0-1 0 0,-1-1 1 0 0,0 1 0 0 0,2-2 169 0 0,14-11-3336 0 0,-7 3 1556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1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67 102 3680 0 0,'-3'-13'392'0'0,"1"8"1493"0"0,1-1 0 0 0,0 0 0 0 0,-1-11 0 0 0,2 11 66 0 0,-1 0-1 0 0,0 1 1 0 0,-2-11-1 0 0,0 4-865 0 0,-1 3 1845 0 0,4 9-2874 0 0,-1 0 1 0 0,1 0-1 0 0,-1 0 1 0 0,1 0-1 0 0,-1 0 1 0 0,1 0-1 0 0,-1 1 0 0 0,1-1 1 0 0,-1 0-1 0 0,1 0 1 0 0,0 0-1 0 0,-1 1 1 0 0,1-1-1 0 0,-1 0 0 0 0,1 1 1 0 0,0-1-1 0 0,-1 0 1 0 0,1 1-1 0 0,-1-1 1 0 0,1 0-1 0 0,0 1 0 0 0,0-1 1 0 0,-1 1-1 0 0,-1 2-48 0 0,0 0 0 0 0,0 1 1 0 0,0-1-1 0 0,0 0 0 0 0,0 0 0 0 0,1 1 0 0 0,0-1 0 0 0,-2 7 0 0 0,-5 32 46 0 0,5-23-45 0 0,0 11-27 0 0,0 0 0 0 0,2 0 0 0 0,3 32 0 0 0,-1-52 18 0 0,0 0 0 0 0,0-1 0 0 0,1 1 0 0 0,1 0 0 0 0,6 16 0 0 0,-8-22 0 0 0,0-1 0 0 0,1 1 0 0 0,0-1 0 0 0,0 0 0 0 0,0 0 0 0 0,0 0 0 0 0,0 0 0 0 0,0 0 0 0 0,1 0 0 0 0,-1 0 0 0 0,1-1 0 0 0,0 0 0 0 0,0 1 0 0 0,0-1 0 0 0,0 0 0 0 0,0 0 0 0 0,0-1 0 0 0,6 3 0 0 0,-7-4 15 0 0,0 1 0 0 0,1-1 1 0 0,-1 0-1 0 0,1 0 0 0 0,-1 0 0 0 0,0-1 0 0 0,1 1 0 0 0,-1-1 0 0 0,1 1 0 0 0,-1-1 1 0 0,0 0-1 0 0,0 1 0 0 0,4-3 0 0 0,1-1 50 0 0,-1 0 1 0 0,1 0-1 0 0,6-6 1 0 0,-4 2-6 0 0,0-1 0 0 0,0 0 1 0 0,-1 0-1 0 0,13-19 1 0 0,22-47 563 0 0,-20 34 648 0 0,4-1 707 0 0,-24 64-1814 0 0,15 168 491 0 0,-10-116-584 0 0,-7-68-159 0 0,0 0-1 0 0,0 0 1 0 0,0-1-1 0 0,3 9 1 0 0,-3-13 56 0 0,-1 0 0 0 0,1 1 0 0 0,-1-1 0 0 0,0 0 0 0 0,1 0 0 0 0,0 1 0 0 0,-1-1 0 0 0,1 0 0 0 0,0 0 0 0 0,0 0 0 0 0,-1 0 1 0 0,1 0-1 0 0,0 0 0 0 0,0 0 0 0 0,0 0 0 0 0,0 0 0 0 0,0-1 0 0 0,1 1 0 0 0,-1 0 0 0 0,0-1 0 0 0,0 1 0 0 0,0-1 0 0 0,1 1 0 0 0,0 0 0 0 0,0-2-105 0 0,0 1 0 0 0,-1 0 0 0 0,1-1 0 0 0,-1 1 0 0 0,1-1 0 0 0,0 0 0 0 0,-1 1 0 0 0,0-1 0 0 0,1 0 0 0 0,-1 0 0 0 0,1 0 0 0 0,-1 0 0 0 0,0 0 0 0 0,0 0 0 0 0,0-1 0 0 0,1 1 0 0 0,0-2 0 0 0,16-25-4063 0 0,-10 13-4118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2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93 13680 0 0,'-5'12'1456'0'0,"-14"99"2261"0"0,8-51-2601 0 0,2 1 0 0 0,0 68 0 0 0,8-85-525 0 0,1 4 176 0 0,9 92 0 0 0,-9-140-756 0 0,0 0-1 0 0,1 0 1 0 0,-1 0 0 0 0,0 0-1 0 0,0 0 1 0 0,0 0 0 0 0,0 0-1 0 0,0 0 1 0 0,0 0 0 0 0,0 0-1 0 0,0 0 1 0 0,0 0 0 0 0,0 0-1 0 0,0 0 1 0 0,0 0 0 0 0,0 0-1 0 0,0-1 1 0 0,0 1 0 0 0,1 0-1 0 0,-1 0 1 0 0,0 0 0 0 0,0 0-1 0 0,0 0 1 0 0,0 0 0 0 0,0 0-1 0 0,0 1 1 0 0,0-1 0 0 0,0 0-1 0 0,0 0 1 0 0,0 0 0 0 0,0 0-1 0 0,0 0 1 0 0,0 0 0 0 0,1 0-1 0 0,-1 0 1 0 0,0 0 0 0 0,0 0-1 0 0,0 0 1 0 0,0 0 0 0 0,0 0-1 0 0,0 0 1 0 0,0 0 0 0 0,0 0-1 0 0,0 0 1 0 0,0 0 0 0 0,0 0-1 0 0,0 0 1 0 0,0 0 0 0 0,0 0-1 0 0,0 1 1 0 0,0-1 0 0 0,0 0-1 0 0,0 0 1 0 0,0 0 0 0 0,0 0-1 0 0,0 0 1 0 0,0 0 0 0 0,0 0-1 0 0,0 0 1 0 0,0 0 0 0 0,0 0-1 0 0,0 0 1 0 0,0 0 0 0 0,0 0-1 0 0,0 1 1 0 0,0-1 0 0 0,0 0-1 0 0,0 0 1 0 0,4-8 274 0 0,2-10-58 0 0,4-25 357 0 0,5-55-1 0 0,3-14 236 0 0,-5 65-299 0 0,1 1 0 0 0,3 1 0 0 0,2 1-1 0 0,36-61 1 0 0,-44 84-384 0 0,22-38 159 0 0,-29 52-187 0 0,1 1 0 0 0,0-1 0 0 0,0 1 1 0 0,1 0-1 0 0,12-10 0 0 0,-18 15-106 0 0,1 1 0 0 0,0-1 0 0 0,-1 1 0 0 0,1-1 0 0 0,0 1 0 0 0,-1 0 0 0 0,1-1 0 0 0,0 1 0 0 0,-1-1 0 0 0,1 1 0 0 0,0 0 0 0 0,0 0 0 0 0,0-1 1 0 0,-1 1-1 0 0,1 0 0 0 0,0 0 0 0 0,0 0 0 0 0,0 0 0 0 0,-1 0 0 0 0,1 0 0 0 0,0 0 0 0 0,1 1 0 0 0,-1-1-4 0 0,-1 1-1 0 0,1-1 1 0 0,0 1 0 0 0,-1-1 0 0 0,1 1-1 0 0,-1-1 1 0 0,1 1 0 0 0,-1 0 0 0 0,1-1-1 0 0,-1 1 1 0 0,0 0 0 0 0,1 0 0 0 0,-1-1-1 0 0,0 1 1 0 0,0 0 0 0 0,1 0 0 0 0,-1-1-1 0 0,0 2 1 0 0,1 5-20 0 0,-1-1 1 0 0,0 0-1 0 0,0 0 1 0 0,-2 11-1 0 0,-1-3-29 0 0,0 0 0 0 0,-1 1 1 0 0,-1-2-1 0 0,0 1 0 0 0,-1-1 0 0 0,-1 1 0 0 0,0-2 0 0 0,-1 1 1 0 0,0-1-1 0 0,0 0 0 0 0,-2-1 0 0 0,1 0 0 0 0,-1 0 1 0 0,-1-1-1 0 0,0 0 0 0 0,-19 12 0 0 0,-2-6-1322 0 0,30-15 1131 0 0,0-1-1 0 0,-1 1 1 0 0,1 0 0 0 0,0-1 0 0 0,-1 0-1 0 0,1 1 1 0 0,0-1 0 0 0,-1 0 0 0 0,1 0-1 0 0,-1 0 1 0 0,1-1 0 0 0,-3 1 0 0 0,-2-4-2538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49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1 192 5984 0 0,'2'0'4185'0'0,"3"-1"-3614"0"0,0 1 0 0 0,-1-1-1 0 0,1 0 1 0 0,0-1 0 0 0,0 1 0 0 0,-1-1-1 0 0,1 0 1 0 0,0 0 0 0 0,-1 0 0 0 0,7-6-1 0 0,8-5-60 0 0,17-16 0 0 0,-20 15 130 0 0,-6 5-502 0 0,-2-1-1 0 0,1 0 1 0 0,-1-1-1 0 0,0 0 1 0 0,-1 0-1 0 0,-1 0 1 0 0,7-15-1 0 0,-13 26-133 0 0,0-1-1 0 0,0 1 1 0 0,1 0-1 0 0,-1-1 1 0 0,0 1 0 0 0,0 0-1 0 0,0-1 1 0 0,0 1-1 0 0,0 0 1 0 0,0-1-1 0 0,1 1 1 0 0,-1-1-1 0 0,0 1 1 0 0,0 0-1 0 0,0-1 1 0 0,0 1-1 0 0,0 0 1 0 0,-1-1-1 0 0,1 1 1 0 0,0 0-1 0 0,0-1 1 0 0,0 1-1 0 0,0-1 1 0 0,0 1-1 0 0,0 0 1 0 0,-1-1-1 0 0,1 1 1 0 0,0 0-1 0 0,0 0 1 0 0,0-1-1 0 0,-1 1 1 0 0,1 0-1 0 0,0-1 1 0 0,0 1 0 0 0,-1 0-1 0 0,1 0 1 0 0,0 0-1 0 0,-1-1 1 0 0,1 1-1 0 0,0 0 1 0 0,-1 0-1 0 0,1 0 1 0 0,-1 0-1 0 0,-11-2 117 0 0,10 3 7 0 0,-1 0-1 0 0,1 0 1 0 0,0 1-1 0 0,0-1 1 0 0,-1 0-1 0 0,1 1 1 0 0,0 0-1 0 0,0-1 1 0 0,1 1-1 0 0,-4 3 1 0 0,-15 24 789 0 0,12-17-732 0 0,-2 2 204 0 0,1 1 0 0 0,0 0-1 0 0,1 1 1 0 0,1 0 0 0 0,0 1 0 0 0,1-1 0 0 0,-7 35 0 0 0,12-50-354 0 0,1 1 1 0 0,0 0 0 0 0,0 0 0 0 0,0 0 0 0 0,0 0-1 0 0,0 0 1 0 0,0 0 0 0 0,2 4 0 0 0,-2-6-12 0 0,0 1 1 0 0,1-1 0 0 0,-1 1 0 0 0,0 0-1 0 0,1-1 1 0 0,-1 1 0 0 0,0-1-1 0 0,1 1 1 0 0,-1-1 0 0 0,1 1 0 0 0,-1-1-1 0 0,1 1 1 0 0,-1-1 0 0 0,1 1 0 0 0,-1-1-1 0 0,1 0 1 0 0,0 1 0 0 0,0-1-1 0 0,2 1 11 0 0,0-1 0 0 0,0 0-1 0 0,0 0 1 0 0,0 0-1 0 0,0 0 1 0 0,0 0 0 0 0,0 0-1 0 0,0-1 1 0 0,0 0-1 0 0,5-1 1 0 0,9-4-485 0 0,0-1 0 0 0,-1-1 0 0 0,18-10 0 0 0,4-2-2048 0 0,-20 11 543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2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 2304 0 0,'-6'12'857'0'0,"4"-8"1680"0"0,1 0 0 0 0,0 0 0 0 0,0 0 0 0 0,0 0 0 0 0,0 6 0 0 0,1 4 649 0 0,2 22 0 0 0,0 0-1343 0 0,7 160 1304 0 0,-4-97-2704 0 0,-3-59-289 0 0,2 0 0 0 0,13 60 0 0 0,-15-93-150 0 0,0 0 1 0 0,1 1 0 0 0,-1-1 0 0 0,6 9-1 0 0,-7-15-158 0 0,-1 1 0 0 0,1-1-1 0 0,0 0 1 0 0,0 0-1 0 0,0 0 1 0 0,-1 0-1 0 0,1 1 1 0 0,0-1-1 0 0,0 0 1 0 0,0-1 0 0 0,0 1-1 0 0,1 0 1 0 0,-1 0-1 0 0,0 0 1 0 0,0-1-1 0 0,0 1 1 0 0,1 0 0 0 0,-1-1-1 0 0,0 1 1 0 0,1-1-1 0 0,-1 0 1 0 0,1 1-1 0 0,-1-1 1 0 0,0 0 0 0 0,1 0-1 0 0,-1 0 1 0 0,1 0-1 0 0,-1 0 1 0 0,0 0-1 0 0,3-1 1 0 0,2-3-1779 0 0,0-1-61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2.9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1 236 4608 0 0,'1'1'8823'0'0,"7"4"-4061"0"0,-6-4-4421 0 0,0 0 0 0 0,0-1 1 0 0,0 1-1 0 0,0-1 0 0 0,0 1 0 0 0,1-1 1 0 0,-1 0-1 0 0,0 0 0 0 0,0 0 0 0 0,0 0 1 0 0,3 0-1 0 0,26-5 1401 0 0,-23 3-1432 0 0,0-1 1 0 0,-1 0-1 0 0,1 0 1 0 0,-1 0-1 0 0,1-1 0 0 0,-1 0 1 0 0,0-1-1 0 0,0 1 1 0 0,-1-1-1 0 0,9-8 0 0 0,-8 6-219 0 0,0 0 0 0 0,-1 0 0 0 0,0-1 0 0 0,0 1 0 0 0,-1-1 0 0 0,0-1 0 0 0,0 1 0 0 0,5-15 0 0 0,-7 16-37 0 0,-1-1 0 0 0,0 0 0 0 0,0 0 0 0 0,0 0 0 0 0,-1 0 1 0 0,-1 0-1 0 0,1-1 0 0 0,-2-12 0 0 0,1 20-48 0 0,0-1 1 0 0,-1 1 0 0 0,1 0-1 0 0,0 0 1 0 0,-1-1 0 0 0,1 1-1 0 0,0 0 1 0 0,-1 0 0 0 0,0 0-1 0 0,1-1 1 0 0,-1 1 0 0 0,0 0-1 0 0,1 0 1 0 0,-2-1 0 0 0,1 2-4 0 0,1-1 1 0 0,-1 1-1 0 0,1 0 1 0 0,-1-1-1 0 0,1 1 1 0 0,-1 0-1 0 0,1 0 1 0 0,-1 0-1 0 0,0-1 1 0 0,1 1-1 0 0,-1 0 1 0 0,1 0-1 0 0,-1 0 1 0 0,0 0-1 0 0,1 0 1 0 0,-1 0-1 0 0,0 0 1 0 0,1 0-1 0 0,-1 0 1 0 0,-1 0-1 0 0,1 1 12 0 0,-1 0 0 0 0,0 0 0 0 0,0 0 0 0 0,0 0 0 0 0,1 0 0 0 0,-1 0 0 0 0,0 0 0 0 0,1 1 0 0 0,-1-1 0 0 0,1 1 0 0 0,0-1 0 0 0,-1 1 0 0 0,1-1 0 0 0,0 1 0 0 0,0 0 0 0 0,-1 2 0 0 0,-5 9 52 0 0,1-2 15 0 0,1 0 0 0 0,0 0 0 0 0,1 1 0 0 0,-5 15 0 0 0,6-13-83 0 0,1 0-1 0 0,0 0 1 0 0,1 26-1 0 0,1-33 5 0 0,1-1 0 0 0,0 1-1 0 0,0-1 1 0 0,1 1-1 0 0,-1-1 1 0 0,2 0-1 0 0,-1 1 1 0 0,0-1 0 0 0,1-1-1 0 0,6 10 1 0 0,-3-7 95 0 0,0 0 0 0 0,0 0 1 0 0,1-1-1 0 0,0 0 0 0 0,15 12 0 0 0,-16-15-335 0 0,-1 0 0 0 0,1-1 0 0 0,0 0 1 0 0,0 0-1 0 0,0 0 0 0 0,0-1 0 0 0,0 0 0 0 0,1 0 0 0 0,11 2 0 0 0,-16-4-527 0 0,0 0 0 0 0,0 0 0 0 0,1 0 0 0 0,-1 0 0 0 0,0 0 0 0 0,1-1 1 0 0,-1 1-1 0 0,0-1 0 0 0,4-1 0 0 0,-4 1-176 0 0,10-4-7395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3.2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21135 0 0,'0'0'1914'0'0,"1"13"-712"0"0,-1-10-835 0 0,1 0 0 0 0,1 1-1 0 0,-1-1 1 0 0,0 0 0 0 0,1 0 0 0 0,0 0-1 0 0,0-1 1 0 0,0 1 0 0 0,0 0-1 0 0,0-1 1 0 0,0 1 0 0 0,1-1 0 0 0,3 4-1 0 0,3 0 12 0 0,0 0 0 0 0,18 8 0 0 0,-16-9-287 0 0,-1 1-1 0 0,14 9 1 0 0,18 13-13 0 0,-28-20-77 0 0,0 1-1 0 0,12 10 1 0 0,-13-8-748 0 0,0-2 1 0 0,25 14-1 0 0,-18-15-1773 0 0,-12-6 664 0 0</inkml:trace>
  <inkml:trace contextRef="#ctx0" brushRef="#br0" timeOffset="1">373 0 15200 0 0,'-51'35'3302'0'0,"-17"13"2937"0"0,-28 22-4866 0 0,66-43-1504 0 0,0 2 1 0 0,2 1-1 0 0,-24 33 0 0 0,42-52-787 0 0,3-1-60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5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16 3224 0 0,'2'1'6707'0'0,"7"6"-2874"0"0,-7-7-3652 0 0,0 1-1 0 0,0 0 1 0 0,0 0 0 0 0,0-1 0 0 0,0 1 0 0 0,0-1 0 0 0,0 0 0 0 0,0 1 0 0 0,0-1 0 0 0,0 0 0 0 0,0 0 0 0 0,0 0 0 0 0,3-1 0 0 0,31-6 564 0 0,-27 4-452 0 0,23-3 311 0 0,41-4 0 0 0,-30 8-4214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5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81 16471 0 0,'0'0'1491'0'0,"14"-3"-930"0"0,-2-3-287 0 0,89-40 2376 0 0,-87 40-3180 0 0,1 2-1 0 0,0-1 1 0 0,1 2-1 0 0,-1 0 1 0 0,17-1 0 0 0,-16 4-6135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5.9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1 876 10136 0 0,'0'0'918'0'0,"3"1"-1236"0"0,12 1 7503 0 0,-13-4-6829 0 0,0 0 1 0 0,0 1-1 0 0,0-1 1 0 0,-1 0-1 0 0,1 0 0 0 0,-1 0 1 0 0,1 0-1 0 0,-1 0 1 0 0,0-1-1 0 0,0 1 1 0 0,0 0-1 0 0,2-5 0 0 0,6-33 1394 0 0,-7 31-1296 0 0,1-11 100 0 0,-1 0 0 0 0,-1 0 1 0 0,-3-30-1 0 0,1 6-50 0 0,-2-185 1076 0 0,11 66-1141 0 0,-5 142-401 0 0,0 1-1 0 0,2-1 1 0 0,0 0 0 0 0,2 1 0 0 0,13-32-1 0 0,-17 46-42 0 0,1 0-1 0 0,-1-1 1 0 0,1 1-1 0 0,0 0 0 0 0,0 1 1 0 0,1-1-1 0 0,0 1 0 0 0,0 0 1 0 0,0 0-1 0 0,0 1 1 0 0,1-1-1 0 0,-1 1 0 0 0,1 0 1 0 0,1 1-1 0 0,-1-1 0 0 0,0 1 1 0 0,1 1-1 0 0,-1-1 0 0 0,1 1 1 0 0,0 0-1 0 0,0 0 1 0 0,0 1-1 0 0,0 0 0 0 0,0 1 1 0 0,0-1-1 0 0,9 1 0 0 0,-2 1-21 0 0,0-1-1 0 0,0 2 0 0 0,1-1 1 0 0,-1 2-1 0 0,-1 0 0 0 0,1 1 1 0 0,22 9-1 0 0,-29-10-135 0 0,-1 0 0 0 0,1 1 0 0 0,-1 0 0 0 0,0 0 0 0 0,0 0 1 0 0,0 1-1 0 0,0 0 0 0 0,-1 0 0 0 0,0 1 0 0 0,0-1 0 0 0,0 1 0 0 0,-1 0 0 0 0,0 0 0 0 0,0 1 1 0 0,0-1-1 0 0,3 11 0 0 0,-4-10-194 0 0,0 0 0 0 0,-1 0 0 0 0,0 0 0 0 0,-1 0 0 0 0,1 0 0 0 0,-1 0 0 0 0,0 1 0 0 0,-1-1 0 0 0,0 0 0 0 0,0 1 0 0 0,-1-1 0 0 0,0 0 0 0 0,0 1 0 0 0,-3 8 0 0 0,4-14 234 0 0,-3 5-757 0 0,1 1 1 0 0,-1 0-1 0 0,0-1 0 0 0,-1 0 1 0 0,1 0-1 0 0,-9 12 0 0 0,-5-1-4842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36 18487 0 0,'-10'1'496'0'0,"-12"0"3946"0"0,49 2-1820 0 0,332-36-945 0 0,-269 27-6014 0 0,-59 5-4226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6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208 429 13824 0 0,'0'0'629'0'0,"-12"-5"238"0"0,7 4-627 0 0,-1-1 1 0 0,0 2 0 0 0,0-1-1 0 0,0 0 1 0 0,0 1-1 0 0,0 0 1 0 0,1 1 0 0 0,-1-1-1 0 0,0 1 1 0 0,0 0 0 0 0,0 1-1 0 0,0-1 1 0 0,1 1 0 0 0,-1 0-1 0 0,1 0 1 0 0,0 1 0 0 0,-1 0-1 0 0,1 0 1 0 0,0 0 0 0 0,0 1-1 0 0,1-1 1 0 0,-1 1 0 0 0,1 0-1 0 0,0 0 1 0 0,0 1 0 0 0,0-1-1 0 0,1 1 1 0 0,-1 0 0 0 0,1 0-1 0 0,0 0 1 0 0,1 1 0 0 0,-1-1-1 0 0,-2 8 1 0 0,-5 17-236 0 0,5-16 309 0 0,1-1 1 0 0,-5 24-1 0 0,9-33-232 0 0,-1 0 0 0 0,1 0 0 0 0,0 0 0 0 0,0-1 0 0 0,0 1 0 0 0,1 0-1 0 0,-1 0 1 0 0,1 0 0 0 0,0-1 0 0 0,0 1 0 0 0,0 0 0 0 0,0-1 0 0 0,3 4 0 0 0,-3-5-83 0 0,0 0-1 0 0,0 0 1 0 0,1 0 0 0 0,-1-1 0 0 0,1 1-1 0 0,0-1 1 0 0,-1 1 0 0 0,1-1 0 0 0,0 1 0 0 0,0-1-1 0 0,0 0 1 0 0,0 0 0 0 0,0 0 0 0 0,0 0-1 0 0,0 0 1 0 0,0 0 0 0 0,0-1 0 0 0,0 1-1 0 0,0-1 1 0 0,1 1 0 0 0,-1-1 0 0 0,0 0-1 0 0,3 0 1 0 0,0 0 25 0 0,-1-1 0 0 0,1 0 0 0 0,-1 0 0 0 0,1 0 0 0 0,-1 0 0 0 0,0-1 0 0 0,0 1 0 0 0,0-1 0 0 0,0 0 0 0 0,0-1 0 0 0,0 1 0 0 0,0-1 0 0 0,0 1 0 0 0,-1-1 0 0 0,5-5 0 0 0,3-3 525 0 0,-1-1 1 0 0,19-26-1 0 0,-14 13-530 0 0,-9 15-20 0 0,0 0 0 0 0,11-13 0 0 0,-17 23 22 0 0,0 0 1 0 0,0-1-1 0 0,0 1 0 0 0,0 0 0 0 0,0 0 0 0 0,1-1 0 0 0,-1 1 1 0 0,0 0-1 0 0,0 0 0 0 0,0-1 0 0 0,1 1 0 0 0,-1 0 1 0 0,0 0-1 0 0,0 0 0 0 0,1 0 0 0 0,-1-1 0 0 0,0 1 1 0 0,1 0-1 0 0,-1 0 0 0 0,0 0 0 0 0,0 0 0 0 0,1 0 0 0 0,-1 0 1 0 0,0 0-1 0 0,1 0 0 0 0,-1 0 0 0 0,0 0 0 0 0,1 0 1 0 0,-1 0-1 0 0,0 0 0 0 0,1 0 0 0 0,-1 0 0 0 0,0 0 1 0 0,0 0-1 0 0,1 0 0 0 0,-1 0 0 0 0,1 0 0 0 0,4 12 1108 0 0,-3-7-1015 0 0,0 5-104 0 0,1 0 0 0 0,-1 0 1 0 0,0 16-1 0 0,3 12 13 0 0,-4-33-121 0 0,0 1-733 0 0,1 1 1 0 0,-1-1 0 0 0,1 0 0 0 0,3 7 0 0 0,-4-12 622 0 0,-1 0 1 0 0,1 0 0 0 0,-1 0 0 0 0,1 0-1 0 0,-1-1 1 0 0,1 1 0 0 0,-1 0-1 0 0,1 0 1 0 0,0 0 0 0 0,-1-1 0 0 0,1 1-1 0 0,0 0 1 0 0,0-1 0 0 0,0 1-1 0 0,-1 0 1 0 0,1-1 0 0 0,0 1 0 0 0,0-1-1 0 0,0 0 1 0 0,0 1 0 0 0,0-1-1 0 0,0 0 1 0 0,0 1 0 0 0,0-1 0 0 0,0 0-1 0 0,0 0 1 0 0,0 0 0 0 0,0 0 0 0 0,0 0-1 0 0,0 0 1 0 0,0 0 0 0 0,0 0-1 0 0,2-1 1 0 0</inkml:trace>
  <inkml:trace contextRef="#ctx0" brushRef="#br0" timeOffset="1">503 1 20935 0 0,'0'0'472'0'0,"0"6"643"0"0,-16 311 1906 0 0,14-298-3021 0 0,-4 40 0 0 0,3 103 0 0 0,5-144-483 0 0,8 35-1 0 0,-3-23-3922 0 0,-4-18-3100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3 3224 0 0,'0'0'143'0'0,"-20"-2"16857"0"0,18 2-16699 0 0,0 0-1 0 0,0 0 0 0 0,0 0 0 0 0,0 0 0 0 0,0 1 0 0 0,0-1 0 0 0,1 1 0 0 0,-1 0 0 0 0,0-1 1 0 0,0 1-1 0 0,1 0 0 0 0,-1 0 0 0 0,0 0 0 0 0,1 0 0 0 0,-1 0 0 0 0,1 0 0 0 0,-1 1 1 0 0,1-1-1 0 0,-2 3 0 0 0,-2 1 266 0 0,4-5-541 0 0,1 1 1 0 0,0-1-1 0 0,-1 0 1 0 0,1 1-1 0 0,0-1 0 0 0,0 0 1 0 0,-1 1-1 0 0,1-1 0 0 0,0 0 1 0 0,0 1-1 0 0,-1-1 1 0 0,1 0-1 0 0,0 1 0 0 0,0-1 1 0 0,0 1-1 0 0,0-1 0 0 0,0 0 1 0 0,0 1-1 0 0,-1-1 1 0 0,1 1-1 0 0,0-1 0 0 0,0 1 1 0 0,0-1-1 0 0,0 0 1 0 0,1 1-1 0 0,-1-1 0 0 0,0 1 1 0 0,0-1-1 0 0,0 1 0 0 0,0-1 1 0 0,0 0-1 0 0,0 1 1 0 0,1-1-1 0 0,-1 1 0 0 0,0-1 1 0 0,0 0-1 0 0,1 1 0 0 0,-1-1 1 0 0,1 1-1 0 0,1 3 119 0 0,0 1-64 0 0,0 0 1 0 0,0-1 0 0 0,1 1-1 0 0,0-1 1 0 0,0 0-1 0 0,0 0 1 0 0,0 0 0 0 0,1 0-1 0 0,-1-1 1 0 0,7 5 0 0 0,26 16 510 0 0,-28-20-474 0 0,-1 0 0 0 0,1 1 0 0 0,-1 0 0 0 0,0 0 0 0 0,-1 1 0 0 0,1 0-1 0 0,-1 0 1 0 0,0 1 0 0 0,-1-1 0 0 0,6 10 0 0 0,-10-15-109 0 0,0 1-1 0 0,-1 0 1 0 0,1-1-1 0 0,-1 1 1 0 0,0 0-1 0 0,1-1 1 0 0,-1 1 0 0 0,0 0-1 0 0,0 0 1 0 0,0-1-1 0 0,0 1 1 0 0,-1 0-1 0 0,1-1 1 0 0,0 1-1 0 0,-1 0 1 0 0,1 0 0 0 0,-1-1-1 0 0,1 1 1 0 0,-1-1-1 0 0,0 1 1 0 0,-1 1-1 0 0,-1 3-3 0 0,-1 0-1 0 0,0-1 0 0 0,0 1 0 0 0,-5 4 1 0 0,4-6 3 0 0,1 0 1 0 0,-1-1-1 0 0,0 1 1 0 0,0-1 0 0 0,0 0-1 0 0,0 0 1 0 0,-10 3-1 0 0,-2 0-162 0 0,-21 4 0 0 0,21-7-1405 0 0,-22 3 0 0 0,2-5-5073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17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0 213 4608 0 0,'8'9'411'0'0,"-6"-7"457"0"0,-1-1 1 0 0,1 0 0 0 0,0 0-1 0 0,-1 0 1 0 0,1 0 0 0 0,0-1-1 0 0,0 1 1 0 0,0 0 0 0 0,0-1-1 0 0,-1 1 1 0 0,1-1 0 0 0,0 0-1 0 0,0 1 1 0 0,0-1 0 0 0,0 0-1 0 0,3 0 1 0 0,10-5 894 0 0,7-4 249 0 0,-17 8-1695 0 0,-1-1 1 0 0,1 0 0 0 0,-1 0 0 0 0,0 0 0 0 0,1 0 0 0 0,-1-1-1 0 0,6-4 1 0 0,-8 5-161 0 0,11-9 245 0 0,-1-1-1 0 0,0 0 0 0 0,0 0 1 0 0,9-16-1 0 0,-5 9-284 0 0,2-3 5 0 0,-10 11-92 0 0,-6 7-15 0 0,1 1-1 0 0,-1-1 1 0 0,0 0 0 0 0,0 0-1 0 0,0 1 1 0 0,-1-1-1 0 0,1 0 1 0 0,-1-1-1 0 0,0 1 1 0 0,0 0 0 0 0,0-7-1 0 0,-1 11-15 0 0,0-1-1 0 0,0 1 1 0 0,0-1 0 0 0,0 1-1 0 0,0-1 1 0 0,0 0-1 0 0,0 1 1 0 0,0-1 0 0 0,0 1-1 0 0,0-1 1 0 0,-1 1-1 0 0,1-1 1 0 0,0 1 0 0 0,0-1-1 0 0,-1 1 1 0 0,1-1-1 0 0,0 1 1 0 0,-1-1 0 0 0,1 1-1 0 0,-1 0 1 0 0,1-1 0 0 0,0 1-1 0 0,-1 0 1 0 0,1-1-1 0 0,-1 1 1 0 0,1 0 0 0 0,-1-1-1 0 0,-1 1-6 0 0,1-1 0 0 0,-1 1 0 0 0,1 0 0 0 0,-1 0 0 0 0,1-1-1 0 0,-1 1 1 0 0,0 0 0 0 0,1 1 0 0 0,-1-1 0 0 0,-1 0 0 0 0,-2 1-20 0 0,0 0 0 0 0,0 1 1 0 0,0 0-1 0 0,0 0 0 0 0,-6 3 0 0 0,4-1 33 0 0,1 0 0 0 0,0 1 0 0 0,0 0-1 0 0,0 0 1 0 0,0 0 0 0 0,1 1-1 0 0,-1 0 1 0 0,1 0 0 0 0,1 0-1 0 0,-1 1 1 0 0,1-1 0 0 0,1 1-1 0 0,-5 9 1 0 0,4-4 84 0 0,0 0 0 0 0,0 1-1 0 0,1 0 1 0 0,1 0 0 0 0,0 0 0 0 0,1 0 0 0 0,0 14-1 0 0,1-17 46 0 0,0 0 0 0 0,1 0 0 0 0,0 0 0 0 0,0-1 0 0 0,1 1-1 0 0,0 0 1 0 0,1-1 0 0 0,0 0 0 0 0,0 1 0 0 0,6 8-1 0 0,-8-16-109 0 0,-1-1 1 0 0,1 0-1 0 0,0 0 0 0 0,0 1 0 0 0,0-1 0 0 0,0 0 0 0 0,0 0 0 0 0,0 0 0 0 0,0 0 0 0 0,0 0 0 0 0,0 0 0 0 0,1 0 0 0 0,-1 0 0 0 0,0-1 1 0 0,0 1-1 0 0,1 0 0 0 0,-1-1 0 0 0,1 1 0 0 0,-1-1 0 0 0,0 0 0 0 0,1 1 0 0 0,-1-1 0 0 0,1 0 0 0 0,-1 0 0 0 0,1 0 0 0 0,-1 0 0 0 0,1 0 1 0 0,-1 0-1 0 0,3-1 0 0 0,2-1-230 0 0,0 0 1 0 0,0 0-1 0 0,0-1 1 0 0,0 0-1 0 0,9-6 0 0 0,5-3-2267 0 0,-14 9-494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49.5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180 10 13824 0 0,'-2'-1'186'0'0,"0"-1"0"0"0,0 1 1 0 0,0 0-1 0 0,0 0 0 0 0,0 1 1 0 0,0-1-1 0 0,-1 0 0 0 0,1 1 1 0 0,0-1-1 0 0,-1 1 0 0 0,1 0 1 0 0,0 0-1 0 0,-1 0 0 0 0,1 0 1 0 0,0 0-1 0 0,-1 0 0 0 0,1 1 1 0 0,0-1-1 0 0,-4 2 0 0 0,1-1-13 0 0,0 1 0 0 0,0 0 0 0 0,1 0 0 0 0,-1 0 0 0 0,1 1 0 0 0,0-1 0 0 0,-1 1 0 0 0,-3 4 0 0 0,0 0-78 0 0,0 0 0 0 0,1 1 0 0 0,0 0 0 0 0,0 0 0 0 0,1 1 0 0 0,0 0 0 0 0,1 0 0 0 0,0 0 0 0 0,0 1 0 0 0,1-1-1 0 0,0 1 1 0 0,1 0 0 0 0,0 0 0 0 0,0 1 0 0 0,-1 15 0 0 0,4-24-77 0 0,-2 26 187 0 0,3-26-187 0 0,-1-1 0 0 0,0 1 0 0 0,0-1 0 0 0,0 1 0 0 0,1 0 0 0 0,-1-1 0 0 0,1 1 0 0 0,0-1 0 0 0,-1 1 0 0 0,1-1 0 0 0,0 1 0 0 0,0-1 0 0 0,0 0 0 0 0,1 2 0 0 0,-1-2 78 0 0,18 3 242 0 0,-16-4-296 0 0,-1 0 0 0 0,1-1 0 0 0,0 1 0 0 0,-1-1 0 0 0,1 0 0 0 0,-1 0 0 0 0,1 0 0 0 0,-1 0 0 0 0,1 0 0 0 0,-1 0 0 0 0,0-1 0 0 0,1 1 0 0 0,-1-1 0 0 0,0 0 0 0 0,0 0 1 0 0,0 0-1 0 0,2-2 0 0 0,4-6 128 0 0,-1 0 0 0 0,10-16 1 0 0,-6 8-25 0 0,25-45 966 0 0,-33 54-836 0 0,-2 7-209 0 0,-1 1 0 0 0,1-1 1 0 0,-1 1-1 0 0,1 0 0 0 0,0-1 1 0 0,-1 1-1 0 0,1-1 0 0 0,0 1 1 0 0,0 0-1 0 0,0 0 0 0 0,0 0 1 0 0,0-1-1 0 0,0 1 0 0 0,0 0 1 0 0,0 0-1 0 0,2-1 0 0 0,-2 2 240 0 0,0 3-297 0 0,-1 3 23 0 0,1 0 0 0 0,0-1 0 0 0,-1 1 0 0 0,0 0-1 0 0,-1 0 1 0 0,1 0 0 0 0,-2 6 0 0 0,-8 34-11 0 0,-2 0-1 0 0,-25 64 0 0 0,29-92 69 0 0,1 0 0 0 0,1 0 0 0 0,-6 30 0 0 0,12-23 630 0 0,0-25-708 0 0,0 1 1 0 0,0-1-1 0 0,0 0 0 0 0,1 0 1 0 0,-1 1-1 0 0,0-1 0 0 0,0 0 1 0 0,1 0-1 0 0,-1 1 0 0 0,0-1 1 0 0,1 0-1 0 0,-1 0 0 0 0,0 0 0 0 0,1 0 1 0 0,-1 0-1 0 0,0 0 0 0 0,1 0 1 0 0,-1 1-1 0 0,0-1 0 0 0,1 0 1 0 0,-1 0-1 0 0,0 0 0 0 0,1 0 1 0 0,-1 0-1 0 0,0 0 0 0 0,1-1 0 0 0,-1 1 1 0 0,0 0-1 0 0,1 0 0 0 0,-1 0 1 0 0,0 0-1 0 0,1 0 0 0 0,-1 0 1 0 0,0-1-1 0 0,1 1 0 0 0,-1 0 1 0 0,0 0-1 0 0,0 0 0 0 0,1-1 0 0 0,12-7 192 0 0,61-58 229 0 0,-52 44-1691 0 0,34-25-1 0 0,-39 34-1255 0 0,0-1-6015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0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19 10336 0 0,'0'0'792'0'0,"-13"1"-504"0"0,6 1 892 0 0,-1 0 1 0 0,1 0 0 0 0,-8 4 0 0 0,13-5-1120 0 0,0 0 364 0 0,1 1 1 0 0,-1 0 0 0 0,1-1 0 0 0,-1 1 0 0 0,1 0 0 0 0,0 0-1 0 0,-1 0 1 0 0,1 0 0 0 0,0 0 0 0 0,0 0 0 0 0,0 0-1 0 0,0 3 1 0 0,1-5-399 0 0,1 12 3686 0 0,8-8-3186 0 0,8 2 502 0 0,11-4-488 0 0,1 0 0 0 0,-1-2 1 0 0,0-1-1 0 0,38-7 0 0 0,15 0-50 0 0,96-5 136 0 0,-135 9-512 0 0,0-2 0 0 0,48-14 1 0 0,17-2 363 0 0,-90 20-684 0 0,1 1-1 0 0,19 1 0 0 0,-16 0-775 0 0,-34 10-6326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06.9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234 0 4144 0 0,'0'0'191'0'0,"-1"1"-11"0"0,-1 0 767 0 0,-1 0 1 0 0,0 1 0 0 0,1-1-1 0 0,-1 1 1 0 0,1 0 0 0 0,0 0 0 0 0,0 0-1 0 0,0 0 1 0 0,0 0 0 0 0,0 1-1 0 0,0-1 1 0 0,0 0 0 0 0,1 1 0 0 0,-1-1-1 0 0,1 1 1 0 0,-2 4 0 0 0,-5 8 432 0 0,-62 120 2808 0 0,23-12-2941 0 0,-2 7-529 0 0,43-116-936 0 0,1 0 1 0 0,-7 31-1 0 0,12-39-631 0 0,3 0-57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07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26 1376 0 0,'2'-3'35'0'0,"-1"2"-6"0"0,-1 1 1 0 0,2-14 10961 0 0,1 6-5309 0 0,-7 18-679 0 0,-11 42-4390 0 0,0 30-361 0 0,-7 46-232 0 0,15-77-13 0 0,-16 149 50 0 0,22-193-55 0 0,1-1-1 0 0,0 1 1 0 0,0-1-1 0 0,1 1 1 0 0,0-1-1 0 0,2 8 1 0 0,1-6 41 0 0,-4-7-41 0 0,0-1 1 0 0,0 0 0 0 0,0 0-1 0 0,0 1 1 0 0,0-1-1 0 0,1 0 1 0 0,-1 1 0 0 0,0-1-1 0 0,0 0 1 0 0,0 0 0 0 0,0 1-1 0 0,1-1 1 0 0,-1 0 0 0 0,0 0-1 0 0,0 1 1 0 0,1-1-1 0 0,-1 0 1 0 0,0 0 0 0 0,0 0-1 0 0,1 0 1 0 0,-1 1 0 0 0,0-1-1 0 0,0 0 1 0 0,1 0 0 0 0,-1 0-1 0 0,0 0 1 0 0,1 0-1 0 0,-1 0 1 0 0,0 0 0 0 0,1 0-1 0 0,-1 0 1 0 0,0 0 0 0 0,1 0-1 0 0,-1 0 1 0 0,0 0 0 0 0,0 0-1 0 0,1 0 1 0 0,-1 0-1 0 0,0 0 1 0 0,1 0 0 0 0,-1 0-1 0 0,0-1 1 0 0,1 1 0 0 0,-1 0-1 0 0,3-1 31 0 0,0 0 0 0 0,-1 0-1 0 0,1 0 1 0 0,-1 0-1 0 0,1 0 1 0 0,-1-1 0 0 0,0 1-1 0 0,1-1 1 0 0,-1 1 0 0 0,0-1-1 0 0,0 0 1 0 0,0 0 0 0 0,0 0-1 0 0,0 0 1 0 0,2-4-1 0 0,4-6 235 0 0,11-24 0 0 0,-9 17-87 0 0,4-3 347 0 0,2 0 0 0 0,21-26-1 0 0,-33 44-407 0 0,0 0 1 0 0,-1 0-1 0 0,1 0 0 0 0,0 0 1 0 0,1 1-1 0 0,-1-1 0 0 0,1 1 0 0 0,0 0 1 0 0,0 1-1 0 0,5-3 0 0 0,-9 5-94 0 0,1-1 0 0 0,-1 1 0 0 0,1 0 1 0 0,-1 0-1 0 0,0 1 0 0 0,1-1 0 0 0,-1 0 0 0 0,0 0 0 0 0,1 1 0 0 0,-1-1 0 0 0,0 1 0 0 0,0-1 1 0 0,1 1-1 0 0,-1-1 0 0 0,0 1 0 0 0,0 0 0 0 0,0-1 0 0 0,0 1 0 0 0,0 0 0 0 0,0 0 0 0 0,0 0 1 0 0,0 0-1 0 0,0 0 0 0 0,0 0 0 0 0,0 0 0 0 0,1 3 0 0 0,0 1 29 0 0,1 0 0 0 0,0 0 0 0 0,-1 0 0 0 0,3 11 0 0 0,-1 4-11 0 0,0 0-1 0 0,-2 1 1 0 0,0 23-1 0 0,-1-22-74 0 0,1-1 1 0 0,6 35-1 0 0,3-29-1684 0 0,-10-27 1532 0 0,-1 1 1 0 0,1-1 0 0 0,0 1-1 0 0,0-1 1 0 0,-1 0-1 0 0,1 1 1 0 0,0-1-1 0 0,0 0 1 0 0,-1 0 0 0 0,1 0-1 0 0,0 1 1 0 0,0-1-1 0 0,0 0 1 0 0,-1 0-1 0 0,1 0 1 0 0,0 0 0 0 0,0 0-1 0 0,0-1 1 0 0,-1 1-1 0 0,2 0 1 0 0,7-5-1524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08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68 298 13824 0 0,'0'0'1061'0'0,"-8"13"-428"0"0,-11 47 5762 0 0,-4 31-4828 0 0,9-35-1053 0 0,13-51-595 0 0,0-1 1 0 0,0 0-1 0 0,1 1 1 0 0,-1-1-1 0 0,1 0 1 0 0,0 1-1 0 0,0-1 1 0 0,1 0-1 0 0,-1 1 1 0 0,1-1-1 0 0,0 0 1 0 0,2 6-1 0 0</inkml:trace>
  <inkml:trace contextRef="#ctx0" brushRef="#br0" timeOffset="1">142 83 17503 0 0,'0'-18'776'0'0,"0"11"160"0"0,0-4-744 0 0,0 2-192 0 0,0 2 0 0 0,2-4 0 0 0,-2 4 448 0 0,0 2 48 0 0,0-2 728 0 0,0 14-3936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08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1 211 3224 0 0,'0'0'14325'0'0,"8"-3"-12836"0"0,-2-1-982 0 0,1-1 0 0 0,-1-1 0 0 0,0 1 0 0 0,-1-1 0 0 0,1 0 0 0 0,-1 0 0 0 0,0 0 0 0 0,-1-1 0 0 0,0 0 0 0 0,0 1 0 0 0,4-9 0 0 0,36-78 1802 0 0,-41 88-2174 0 0,-2 3-71 0 0,1 0-1 0 0,-1-1 0 0 0,0 1 1 0 0,0 0-1 0 0,-1-1 0 0 0,1 1 1 0 0,0-1-1 0 0,-1 1 0 0 0,1-1 1 0 0,-1-3-1 0 0,-2 26 276 0 0,-1 13-402 0 0,2 47-1 0 0,2-65 23 0 0,-1-9 33 0 0,1 0 1 0 0,-1-1-1 0 0,1 1 1 0 0,0 0-1 0 0,0-1 1 0 0,0 1-1 0 0,1-1 1 0 0,0 1-1 0 0,0-1 1 0 0,5 9-1 0 0,-6-12 19 0 0,1 0-1 0 0,-1 0 1 0 0,1 0 0 0 0,-1 0-1 0 0,1 0 1 0 0,0-1 0 0 0,-1 1-1 0 0,1-1 1 0 0,0 1-1 0 0,0-1 1 0 0,0 1 0 0 0,0-1-1 0 0,1 0 1 0 0,-1 0-1 0 0,0 0 1 0 0,0 0 0 0 0,1-1-1 0 0,-1 1 1 0 0,0-1 0 0 0,1 1-1 0 0,-1-1 1 0 0,1 0-1 0 0,-1 0 1 0 0,0 0 0 0 0,1 0-1 0 0,-1 0 1 0 0,1 0 0 0 0,-1-1-1 0 0,0 1 1 0 0,5-2-1 0 0,-1-1 61 0 0,0 1 0 0 0,0-1 0 0 0,0 1-1 0 0,0-2 1 0 0,0 1 0 0 0,-1-1 0 0 0,0 0-1 0 0,1 0 1 0 0,-1 0 0 0 0,-1 0-1 0 0,1-1 1 0 0,6-8 0 0 0,3-7 3 0 0,-1 0 0 0 0,12-26-1 0 0,6-8-1344 0 0,-19 40-735 0 0,-1 7-2371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08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164 9 2760 0 0,'0'0'25'0'0,"0"0"1"0"0,0 0-1 0 0,0 0 0 0 0,0 0 1 0 0,0 1-1 0 0,-1-1 0 0 0,1 0 1 0 0,0 0-1 0 0,0 0 0 0 0,0 0 1 0 0,0 1-1 0 0,0-1 1 0 0,0 0-1 0 0,-1 0 0 0 0,1 0 1 0 0,0 0-1 0 0,0 0 0 0 0,0 0 1 0 0,0 0-1 0 0,-1 1 0 0 0,1-1 1 0 0,0 0-1 0 0,0 0 0 0 0,0 0 1 0 0,-1 0-1 0 0,1 0 0 0 0,0 0 1 0 0,0 0-1 0 0,0 0 1 0 0,-1 0-1 0 0,1 0 0 0 0,0 0 1 0 0,0 0-1 0 0,0 0 0 0 0,-1 0 1 0 0,1 0-1 0 0,0 0 0 0 0,0 0 1 0 0,0-1-1 0 0,0 1 0 0 0,-1 0 1 0 0,1 0-1 0 0,0 0 1 0 0,-13-5 8308 0 0,10 4-7060 0 0,-1 0 0 0 0,0 0-1 0 0,0 0 1 0 0,0 0 0 0 0,0 1-1 0 0,-5 0 1 0 0,6 0-1126 0 0,0 0 1 0 0,1 1 0 0 0,-1-1-1 0 0,0 1 1 0 0,0 0-1 0 0,0 0 1 0 0,1 0 0 0 0,-1 0-1 0 0,1 1 1 0 0,-1-1-1 0 0,1 1 1 0 0,-1-1 0 0 0,1 1-1 0 0,0 0 1 0 0,-3 2-1 0 0,-1 2-117 0 0,0 1 0 0 0,0-1 0 0 0,0 1 1 0 0,1 0-1 0 0,0 1 0 0 0,0-1 0 0 0,1 1 0 0 0,0 0 0 0 0,0 0 0 0 0,1 0 0 0 0,0 1 0 0 0,0-1 0 0 0,1 1 0 0 0,0 0 0 0 0,1-1 0 0 0,-1 17 0 0 0,1-23-13 0 0,1 0-1 0 0,0 0 1 0 0,1 0-1 0 0,-1 0 1 0 0,0 0-1 0 0,1 0 1 0 0,-1-1-1 0 0,1 1 1 0 0,-1 0-1 0 0,1 0 1 0 0,0 0-1 0 0,0 0 1 0 0,-1-1-1 0 0,2 1 1 0 0,-1 0-1 0 0,0-1 1 0 0,0 1-1 0 0,0-1 1 0 0,1 0-1 0 0,-1 1 1 0 0,1-1-1 0 0,-1 0 1 0 0,1 0-1 0 0,-1 1 1 0 0,1-1-1 0 0,0-1 0 0 0,-1 1 1 0 0,1 0-1 0 0,0 0 1 0 0,0-1-1 0 0,0 1 1 0 0,0-1-1 0 0,0 1 1 0 0,2-1-1 0 0,0 1 38 0 0,0-1-1 0 0,0 0 0 0 0,0 0 0 0 0,1-1 0 0 0,-1 1 0 0 0,0-1 0 0 0,0 0 1 0 0,0 0-1 0 0,0 0 0 0 0,0 0 0 0 0,0-1 0 0 0,-1 0 0 0 0,1 0 1 0 0,0 0-1 0 0,4-3 0 0 0,-1-2 223 0 0,1 0 0 0 0,-1 0 0 0 0,0 0 0 0 0,-1-1 1 0 0,1 0-1 0 0,5-11 0 0 0,-9 13-259 0 0,0-1 1 0 0,0 1-1 0 0,-1-1 0 0 0,0 0 1 0 0,0 1-1 0 0,0-1 0 0 0,-1 0 1 0 0,1-7-1 0 0,-2 13 1 0 0,0 0 0 0 0,-1 0 0 0 0,1 1 0 0 0,0-1 0 0 0,0 0 0 0 0,0 0 0 0 0,0 1 0 0 0,1-1 0 0 0,-1 0 0 0 0,0 1 0 0 0,0-1 0 0 0,0 0 0 0 0,1 0 0 0 0,-1 1 0 0 0,0-1 0 0 0,0 0 0 0 0,1 1-1 0 0,-1-1 1 0 0,1 1 0 0 0,-1-1 0 0 0,1 0 0 0 0,-1 1 0 0 0,1-1 0 0 0,-1 1 0 0 0,1-1 0 0 0,-1 1 0 0 0,1 0 0 0 0,0-1 0 0 0,-1 1 0 0 0,1-1 0 0 0,-1 1 0 0 0,1 0 0 0 0,0 0 0 0 0,0-1 0 0 0,-1 1 0 0 0,1 0 0 0 0,0 0 0 0 0,-1 0 0 0 0,1 0 0 0 0,0 0 0 0 0,0 0 0 0 0,-1 0 0 0 0,1 0-1 0 0,0 0 1 0 0,0 0 0 0 0,-1 0 0 0 0,1 0 0 0 0,0 1 0 0 0,-1-1 0 0 0,1 0 0 0 0,0 1 0 0 0,-1-1 0 0 0,2 1 0 0 0,2 1 127 0 0,0 0 1 0 0,1 0-1 0 0,-1 0 0 0 0,-1 1 1 0 0,1-1-1 0 0,5 5 0 0 0,-1 2-187 0 0,-1 0 0 0 0,0 0 1 0 0,0 1-1 0 0,0 0 0 0 0,-1 0 0 0 0,-1 0 0 0 0,0 1 0 0 0,0 0 1 0 0,-1 0-1 0 0,-1 0 0 0 0,0 0 0 0 0,0 1 0 0 0,1 15 0 0 0,-2 1 97 0 0,-1 0-1 0 0,-1 0 0 0 0,-1-1 0 0 0,-8 42 0 0 0,7-59-34 0 0,0-1 1 0 0,0 1-1 0 0,-1-1 1 0 0,-1 0-1 0 0,0 0 0 0 0,0 0 1 0 0,0 0-1 0 0,-1 0 0 0 0,-8 9 1 0 0,11-15-18 0 0,-1 0 1 0 0,1 0-1 0 0,-1 0 1 0 0,0 0-1 0 0,0 0 1 0 0,0 0-1 0 0,0-1 1 0 0,0 0-1 0 0,-1 0 1 0 0,1 0-1 0 0,-1 0 1 0 0,0 0-1 0 0,1-1 1 0 0,-1 1-1 0 0,0-1 1 0 0,0 0-1 0 0,0 0 1 0 0,0-1-1 0 0,0 1 1 0 0,0-1-1 0 0,0 0 1 0 0,0 0-1 0 0,0 0 1 0 0,0 0-1 0 0,-4-2 1 0 0,-1 1-129 0 0,1-2 0 0 0,-1 1 0 0 0,1-1 0 0 0,0-1 1 0 0,0 1-1 0 0,0-1 0 0 0,-10-7 0 0 0,3 0-452 0 0,-10-5-1974 0 0,9 2-3465 0 0,-4-3-2415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2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1 111 1840 0 0,'1'-3'167'0'0,"3"-6"129"0"0,8-20 9073 0 0,-1 0-5115 0 0,9-12 3267 0 0,-20 42-7405 0 0,1 0-1 0 0,0 0 1 0 0,-1 0-1 0 0,1 0 1 0 0,-1 0-1 0 0,1 0 0 0 0,-1 0 1 0 0,0 1-1 0 0,0-1 1 0 0,1 0-1 0 0,-1 1 1 0 0,0 0-87 0 0,2 9 129 0 0,-1 0 0 0 0,-1 0 0 0 0,0 0-1 0 0,-1 1 1 0 0,-1 10 0 0 0,-1 5 22 0 0,-1 42-8 0 0,-9 196-632 0 0,13-258 317 0 0,0-1 1 0 0,1 0 0 0 0,-1 1-1 0 0,1-1 1 0 0,1 0 0 0 0,-1 0-1 0 0,1 0 1 0 0,0 0 0 0 0,0 0 0 0 0,4 7-1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2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0 126 16040 0 0,'0'0'1825'0'0,"8"-4"-405"0"0,41-20 1971 0 0,23-8-2521 0 0,-15 7-303 0 0,-24 12-224 0 0,35-11 0 0 0,-66 23-526 0 0,1 0 1 0 0,0 1-1 0 0,-1-1 0 0 0,1 1 0 0 0,-1 0 0 0 0,1-1 0 0 0,0 1 0 0 0,-1 0 1 0 0,1 1-1 0 0,-1-1 0 0 0,1 0 0 0 0,0 1 0 0 0,3 1 0 0 0,-3-1-1729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3.0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66 3224 0 0,'2'1'7648'0'0,"10"3"-4222"0"0,-7-4-3049 0 0,0 0-1 0 0,-1-1 1 0 0,1 1-1 0 0,0-1 1 0 0,-1 0 0 0 0,1 0-1 0 0,7-4 1 0 0,-1 2 73 0 0,60-23 1170 0 0,-51 18-1620 0 0,1 0 0 0 0,34-8 0 0 0,-42 16-2110 0 0</inkml:trace>
  <inkml:trace contextRef="#ctx0" brushRef="#br0" timeOffset="1">1 314 11056 0 0,'0'0'1001'0'0,"8"2"-802"0"0,-2-2 213 0 0,0 0 1 0 0,0 0 0 0 0,0 0-1 0 0,0-1 1 0 0,-1 0-1 0 0,1 0 1 0 0,9-3 0 0 0,39-17 5097 0 0,-20 7-3866 0 0,48-10-1724 0 0,-57 18-5879 0 0,-11 1-1209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3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 10136 0 0,'-6'5'12738'0'0,"9"2"-14239"0"0,6 20 1522 0 0,-2 0 0 0 0,-1 0 0 0 0,-1 0-1 0 0,-2 1 1 0 0,0 0 0 0 0,-2 27 0 0 0,0-43 156 0 0,-1-12-166 0 0,0 0-1 0 0,0 1 1 0 0,0-1-1 0 0,0 0 0 0 0,0 0 1 0 0,0 0-1 0 0,0 0 1 0 0,0 0-1 0 0,0 0 0 0 0,0 0 1 0 0,0 0-1 0 0,0 0 1 0 0,0 0-1 0 0,0 0 1 0 0,0 0-1 0 0,0 0 0 0 0,1 0 1 0 0,-1 0-1 0 0,0 0 1 0 0,0 0-1 0 0,0 0 0 0 0,0 0 1 0 0,0 0-1 0 0,0 0 1 0 0,0 0-1 0 0,0 0 0 0 0,0 0 1 0 0,0 0-1 0 0,0 0 1 0 0,0 0-1 0 0,0 0 0 0 0,0 0 1 0 0,0 0-1 0 0,1 0 1 0 0,-1 0-1 0 0,0 0 1 0 0,0 0-1 0 0,0 0 0 0 0,0 0 1 0 0,0 0-1 0 0,0 0 1 0 0,0 0-1 0 0,0 0 0 0 0,0 0 1 0 0,0 0-1 0 0,0-1 1 0 0,0 1-1 0 0,0 0 0 0 0,0 0 1 0 0,0 0-1 0 0,0 0 1 0 0,0 0-1 0 0,0 0 0 0 0,0 0 1 0 0,0 0-1 0 0,0 0 1 0 0,0 0-1 0 0,0 0 0 0 0,0 0 1 0 0,0 0-1 0 0,0 0 1 0 0,0 0-1 0 0,0 0 1 0 0,0-1-1 0 0,0 1 0 0 0,0 0 1 0 0,7-22 1442 0 0,-2 9-1709 0 0,-1 2 807 0 0,2 0 0 0 0,-1 0 0 0 0,2 1 1 0 0,-1 0-1 0 0,13-14 0 0 0,-16 20-461 0 0,1 0 0 0 0,-1 1 1 0 0,1-1-1 0 0,0 1 0 0 0,0 0 1 0 0,1 0-1 0 0,-1 0 0 0 0,1 0 1 0 0,-1 1-1 0 0,1 0 0 0 0,0 0 1 0 0,0 0-1 0 0,0 1 0 0 0,0-1 1 0 0,6 0-1 0 0,-8 2-82 0 0,1 0 0 0 0,-1 0 0 0 0,1 0 1 0 0,-1 0-1 0 0,0 0 0 0 0,1 1 0 0 0,-1 0 0 0 0,0-1 0 0 0,1 1 0 0 0,-1 1 0 0 0,0-1 0 0 0,0 0 0 0 0,0 1 0 0 0,0-1 0 0 0,0 1 1 0 0,0 0-1 0 0,0 0 0 0 0,4 4 0 0 0,-2 0-223 0 0,0 0 0 0 0,-1 0 0 0 0,1 1 0 0 0,-1-1 0 0 0,-1 1 0 0 0,1 0 0 0 0,2 8 0 0 0,-3-10-2281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49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5984 0 0,'-25'3'1920'0'0,"22"-3"-1138"0"0,0 1 1 0 0,0 0-1 0 0,0 0 0 0 0,0 0 1 0 0,0 0-1 0 0,0 0 0 0 0,0 1 0 0 0,1-1 1 0 0,-1 1-1 0 0,1 0 0 0 0,-1 0 1 0 0,1 0-1 0 0,-1 0 0 0 0,-2 4 0 0 0,-6 11-605 0 0,5-6 229 0 0,1 1 0 0 0,1-1-1 0 0,0 1 1 0 0,-5 20-1 0 0,8-27-279 0 0,1 0-1 0 0,-1 0 1 0 0,1 0-1 0 0,0 0 0 0 0,0 0 1 0 0,1 1-1 0 0,-1-1 1 0 0,1 0-1 0 0,0 0 1 0 0,1 0-1 0 0,-1 0 0 0 0,1 0 1 0 0,4 8-1 0 0,-5-11-89 0 0,1 1-1 0 0,0-1 0 0 0,0 0 1 0 0,0 1-1 0 0,0-1 0 0 0,1 0 1 0 0,-1 0-1 0 0,1 0 1 0 0,-1-1-1 0 0,1 1 0 0 0,-1 0 1 0 0,1-1-1 0 0,0 0 0 0 0,0 0 1 0 0,0 0-1 0 0,0 0 0 0 0,0 0 1 0 0,0 0-1 0 0,0-1 0 0 0,0 1 1 0 0,0-1-1 0 0,0 0 1 0 0,0 0-1 0 0,5-1 0 0 0,-2 1 38 0 0,0-1-1 0 0,0 0 0 0 0,-1 0 0 0 0,1-1 1 0 0,0 1-1 0 0,-1-1 0 0 0,0-1 1 0 0,1 1-1 0 0,-1-1 0 0 0,0 0 1 0 0,0 0-1 0 0,5-4 0 0 0,40-44 264 0 0,-40 40-216 0 0,-1 0 0 0 0,-1-1-1 0 0,9-14 1 0 0,-1 0 121 0 0,-7 10 140 0 0,-8 13-281 0 0,0 1 0 0 0,1-1 0 0 0,-1 0-1 0 0,1 1 1 0 0,0-1 0 0 0,0 1-1 0 0,0-1 1 0 0,3-2 0 0 0,-4 4 50 0 0,0 2 17 0 0,0-2-162 0 0,-1 1-1 0 0,0 0 1 0 0,0 0 0 0 0,0 0 0 0 0,1 0-1 0 0,-1 0 1 0 0,0 0 0 0 0,0 0 0 0 0,1 0 0 0 0,-1 0-1 0 0,0 0 1 0 0,0 0 0 0 0,0 0 0 0 0,1 0-1 0 0,-1 0 1 0 0,0 0 0 0 0,0 0 0 0 0,1 0-1 0 0,-1 0 1 0 0,0 0 0 0 0,0 1 0 0 0,0-1-1 0 0,1 0 1 0 0,-1 0 0 0 0,0 0 0 0 0,0 0-1 0 0,0 0 1 0 0,0 0 0 0 0,1 1 0 0 0,-1-1 0 0 0,0 0-1 0 0,0 0 1 0 0,0 0 0 0 0,0 1 0 0 0,0-1-1 0 0,1 0 1 0 0,1 6-52 0 0,0 0 0 0 0,-1 0-1 0 0,1 1 1 0 0,-1-1 0 0 0,0 0 0 0 0,0 0-1 0 0,-1 1 1 0 0,0 10 0 0 0,1 19 572 0 0,1-23-474 0 0,2 18-423 0 0,-4-29 159 0 0,1 0-1 0 0,-1 0 0 0 0,1-1 0 0 0,-1 1 0 0 0,1 0 1 0 0,0-1-1 0 0,0 1 0 0 0,-1-1 0 0 0,1 1 0 0 0,0-1 0 0 0,1 1 1 0 0,-1-1-1 0 0,0 0 0 0 0,2 2 0 0 0,-3-3-8 0 0,1 0 0 0 0,0 1 0 0 0,-1-1 0 0 0,1 0 0 0 0,0 0-1 0 0,0 1 1 0 0,-1-1 0 0 0,1 0 0 0 0,0 0 0 0 0,0 0 0 0 0,0 0 0 0 0,-1 0-1 0 0,1 0 1 0 0,0 0 0 0 0,0 0 0 0 0,-1-1 0 0 0,1 1 0 0 0,0 0 0 0 0,0 0-1 0 0,-1-1 1 0 0,1 1 0 0 0,0 0 0 0 0,-1-1 0 0 0,1 1 0 0 0,0-1 0 0 0,-1 1-1 0 0,1 0 1 0 0,0-1 0 0 0,-1 0 0 0 0,1 0 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3.7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11056 0 0,'0'0'852'0'0,"5"8"-295"0"0,-2-3 763 0 0,0 1 0 0 0,-1-1-1 0 0,3 10 1 0 0,5 36 1231 0 0,-8-41-2388 0 0,0 9 280 0 0,1 25-1 0 0,-1-1 166 0 0,-1 48 320 0 0,2-74-482 0 0,0-16 216 0 0,1-9-130 0 0,24-61 1644 0 0,-23 58-1824 0 0,0 2 0 0 0,1-1 1 0 0,0 1-1 0 0,9-11 0 0 0,-12 16-349 0 0,0 0 1 0 0,1 1-1 0 0,-1 0 1 0 0,1-1-1 0 0,0 1 0 0 0,-1 1 1 0 0,1-1-1 0 0,1 0 1 0 0,-1 1-1 0 0,0 0 1 0 0,1 0-1 0 0,6-2 0 0 0,-7 4-638 0 0,1 0-1 0 0,0 1 1 0 0,0-1-1 0 0,0 1 1 0 0,-1 0-1 0 0,1 0 1 0 0,0 0 0 0 0,-1 1-1 0 0,1-1 1 0 0,4 4-1 0 0,-1-1-1819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4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8 3224 0 0,'-1'-1'382'0'0,"-1"0"0"0"0,1 0 0 0 0,-1 0-1 0 0,0 1 1 0 0,1-1 0 0 0,-1 1 0 0 0,1-1 0 0 0,-1 1 0 0 0,0-1 0 0 0,1 1 0 0 0,-1 0 0 0 0,0 0-1 0 0,0 0 1 0 0,1 0 0 0 0,-1 0 0 0 0,0 0 0 0 0,1 0 0 0 0,-4 1 0 0 0,3 0 386 0 0,-1 0 1 0 0,0 0 0 0 0,1 0 0 0 0,-1 1-1 0 0,1-1 1 0 0,0 1 0 0 0,-1 0-1 0 0,1-1 1 0 0,0 1 0 0 0,-3 4-1 0 0,1-2 262 0 0,1 0 0 0 0,0 0-1 0 0,0 1 1 0 0,1-1 0 0 0,-4 8-1 0 0,4-8-968 0 0,1 0-1 0 0,0 0 1 0 0,0 0-1 0 0,0 0 1 0 0,0 0-1 0 0,0 7 1 0 0,1-10-61 0 0,0 0 1 0 0,0 0 0 0 0,0 1 0 0 0,1-1-1 0 0,-1 0 1 0 0,0 0 0 0 0,0 0 0 0 0,1 0-1 0 0,-1 0 1 0 0,1 0 0 0 0,-1 0 0 0 0,1 0-1 0 0,0 0 1 0 0,-1 0 0 0 0,1 0-1 0 0,0 0 1 0 0,0 0 0 0 0,-1 0 0 0 0,1 0-1 0 0,0-1 1 0 0,0 1 0 0 0,0 0 0 0 0,0-1-1 0 0,0 1 1 0 0,0 0 0 0 0,0-1 0 0 0,0 0-1 0 0,0 1 1 0 0,0-1 0 0 0,1 1 0 0 0,-1-1-1 0 0,0 0 1 0 0,0 0 0 0 0,0 0 0 0 0,0 0-1 0 0,1 0 1 0 0,1 0 0 0 0,1 0-2 0 0,0 0 1 0 0,0-1-1 0 0,-1 1 1 0 0,1-1-1 0 0,0 0 0 0 0,0 0 1 0 0,0 0-1 0 0,-1 0 1 0 0,7-4-1 0 0,-2 0-1232 0 0,-1-1 0 0 0,0-1 0 0 0,0 1-1 0 0,0-1 1 0 0,5-8 0 0 0,-9 13 504 0 0,6-11-6782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4.5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5064 0 0,'0'0'389'0'0,"-2"12"176"0"0,7 13 8901 0 0,0 0-4867 0 0,4 50-1959 0 0,-9-67-2002 0 0,12 87 1144 0 0,0-48-886 0 0,-7-36-648 0 0,-4-9-166 0 0,-1-1-1 0 0,1 0 1 0 0,0 1-1 0 0,-1-1 0 0 0,1 0 1 0 0,-1 1-1 0 0,0-1 1 0 0,1 0-1 0 0,-1 1 1 0 0,0 1-1 0 0,12-10 480 0 0,-10 3-451 0 0,1 0 0 0 0,0 0 0 0 0,-1 1 0 0 0,0-1 0 0 0,0-1-1 0 0,0 1 1 0 0,2-7 0 0 0,4-7 130 0 0,12-28 336 0 0,-14 30-167 0 0,1 1-1 0 0,1-1 0 0 0,18-27 0 0 0,-24 42-424 0 0,-1-1 0 0 0,0 1 0 0 0,1-1 0 0 0,-1 1 0 0 0,1 0-1 0 0,0 0 1 0 0,-1 0 0 0 0,1 0 0 0 0,0 0 0 0 0,0 0 0 0 0,-1 0-1 0 0,1 1 1 0 0,0-1 0 0 0,0 1 0 0 0,0-1 0 0 0,0 1 0 0 0,0 0 0 0 0,0-1-1 0 0,0 1 1 0 0,0 0 0 0 0,0 0 0 0 0,3 1 0 0 0,0 0-420 0 0,-1 0 0 0 0,1 0 0 0 0,0 1 0 0 0,-1-1 0 0 0,1 1 0 0 0,-1 0 1 0 0,0 0-1 0 0,6 5 0 0 0,1 0-1213 0 0,1-2-57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7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0 154 2760 0 0,'0'-10'14398'0'0,"2"8"-13905"0"0,-1 1-1 0 0,1-1 1 0 0,0 0 0 0 0,0 1-1 0 0,0 0 1 0 0,0-1-1 0 0,0 1 1 0 0,0 0-1 0 0,1 0 1 0 0,-1 0 0 0 0,0 0-1 0 0,1 0 1 0 0,2 0-1 0 0,38-6 1236 0 0,-22 4-896 0 0,15-3-46 0 0,24-5 277 0 0,97-29 0 0 0,-106 20-986 0 0,-32 11-408 0 0,1 2 0 0 0,-1 0 0 0 0,41-7 0 0 0,-58 13-154 0 0,2 1 673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8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0 3224 0 0,'-4'8'288'0'0,"-8"12"3897"0"0,7-12-75 0 0,0 0 0 0 0,-6 15 0 0 0,9-18-3573 0 0,1-1 0 0 0,-1 1 0 0 0,1-1 0 0 0,0 10 1 0 0,-2 21 992 0 0,-21 177 1417 0 0,0-83-2462 0 0,23-124-544 0 0,-2 4-165 0 0,2 0 0 0 0,-1 0 1 0 0,1 0-1 0 0,0 1 0 0 0,1-1 0 0 0,0 0 1 0 0,3 18-1 0 0,-1-17-827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8.91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79 2304 0 0,'-19'2'-228'0'0,"10"-7"1509"0"0,4-2 2663 0 0,1 2 788 0 0,-11-25 2804 0 0,0 0-2771 0 0,14 28-4340 0 0,0 0 823 0 0,-2 6-1064 0 0,0 7-153 0 0,0 0 0 0 0,0 0 0 0 0,1 0 0 0 0,-1 12 0 0 0,-3 18-34 0 0,-2 4-12 0 0,3 0-1 0 0,2 0 1 0 0,2 53-1 0 0,1-71 14 0 0,11 158 2 0 0,-11-179 0 0 0,1 1 0 0 0,0 0 0 0 0,0-1 0 0 0,1 1 0 0 0,-1 0 0 0 0,2-1 0 0 0,-1 0 0 0 0,1 0 0 0 0,0 1 0 0 0,0-2 0 0 0,0 1 0 0 0,1 0 0 0 0,0-1 0 0 0,7 8 0 0 0,-11-12 3 0 0,1-1-1 0 0,0 1 0 0 0,0-1 1 0 0,0 1-1 0 0,0-1 1 0 0,-1 1-1 0 0,1-1 0 0 0,0 1 1 0 0,0-1-1 0 0,0 0 1 0 0,0 0-1 0 0,0 1 1 0 0,0-1-1 0 0,0 0 0 0 0,0 0 1 0 0,0 0-1 0 0,0 0 1 0 0,0 0-1 0 0,0 0 0 0 0,0 0 1 0 0,0-1-1 0 0,0 1 1 0 0,0 0-1 0 0,0 0 0 0 0,0-1 1 0 0,0 1-1 0 0,0-1 1 0 0,-1 1-1 0 0,1-1 1 0 0,0 1-1 0 0,1-2 0 0 0,3-2 23 0 0,0 0 0 0 0,-1 0 0 0 0,1-1 0 0 0,3-4 0 0 0,-3 3-3 0 0,3-5 60 0 0,0 1-1 0 0,-1-1 0 0 0,-1 0 1 0 0,9-18-1 0 0,-8 14 292 0 0,18-28 0 0 0,-12 25-39 0 0,-9 10-81 0 0,1 1 0 0 0,0 0 0 0 0,10-10 0 0 0,-14 16-241 0 0,-1 1 1 0 0,1 0 0 0 0,-1-1-1 0 0,1 1 1 0 0,0-1-1 0 0,-1 1 1 0 0,1 0 0 0 0,-1 0-1 0 0,1-1 1 0 0,-1 1 0 0 0,1 0-1 0 0,0 0 1 0 0,-1 0-1 0 0,1 0 1 0 0,0-1 0 0 0,-1 1-1 0 0,1 0 1 0 0,0 0-1 0 0,-1 0 1 0 0,1 1 0 0 0,0-1-1 0 0,-1 0 1 0 0,1 0 0 0 0,-1 0-1 0 0,1 0 1 0 0,0 1-1 0 0,-1-1 1 0 0,1 0 0 0 0,-1 0-1 0 0,1 1 1 0 0,0-1-1 0 0,-1 1 1 0 0,1-1 0 0 0,-1 0-1 0 0,1 1 1 0 0,-1-1 0 0 0,0 1-1 0 0,1-1 1 0 0,-1 1-1 0 0,1-1 1 0 0,-1 1 0 0 0,0-1-1 0 0,1 1 1 0 0,-1 0-1 0 0,0 0 1 0 0,2 3 4 0 0,0 0 0 0 0,0-1 0 0 0,0 1 0 0 0,-1 0 0 0 0,2 8 0 0 0,9 98 150 0 0,-9-77-138 0 0,-2-22-94 0 0,0 0 0 0 0,5 16 0 0 0,-4-23-322 0 0,-1 0 0 0 0,0 0 0 0 0,1 0 0 0 0,0 0 0 0 0,0 0 0 0 0,0 0 0 0 0,1 0 0 0 0,-1-1 0 0 0,4 4 0 0 0,2-2-6071 0 0,3-1-1891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9.3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79 309 18343 0 0,'-4'5'231'0'0,"0"1"-1"0"0,1-1 0 0 0,0 1 1 0 0,1 0-1 0 0,-1 0 0 0 0,1 0 1 0 0,0 0-1 0 0,-1 8 0 0 0,-6 14 467 0 0,-3 10-236 0 0,1 1-1 0 0,-8 48 1 0 0,19-83-608 0 0,-1 1 0 0 0,1-1 0 0 0,-1 1 0 0 0,1-1 0 0 0,0 1-1 0 0,1-1 1 0 0,0 8 0 0 0,2-2-1196 0 0</inkml:trace>
  <inkml:trace contextRef="#ctx0" brushRef="#br0" timeOffset="1">157 19 14744 0 0,'-2'-6'1312'0'0,"-2"4"-1056"0"0,-1-3-256 0 0,-1 0 5255 0 0,1 10-6311 0 0,2 2 280 0 0,-2 4-7199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29.7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1 281 13824 0 0,'0'0'1633'0'0,"7"-8"1527"0"0,37-50 2859 0 0,-31 38-4914 0 0,-1 0-1 0 0,17-37 1 0 0,-19 34-578 0 0,-6 15-282 0 0,0 0 0 0 0,-1 0 1 0 0,0-1-1 0 0,4-16 0 0 0,-3 7 53 0 0,-4 18-297 0 0,0 0 0 0 0,0 0 1 0 0,0-1-1 0 0,0 1 0 0 0,0 0 0 0 0,0 0 1 0 0,0 0-1 0 0,0 0 0 0 0,0 0 0 0 0,0 0 1 0 0,0 0-1 0 0,0 0 0 0 0,1 0 1 0 0,-1 0-1 0 0,0 0 0 0 0,0 0 0 0 0,0 0 1 0 0,0 0-1 0 0,0 0 0 0 0,0 0 0 0 0,0 0 1 0 0,0 0-1 0 0,0 0 0 0 0,0 0 1 0 0,0 0-1 0 0,0 0 0 0 0,0-1 0 0 0,0 1 1 0 0,0 0-1 0 0,0 0 0 0 0,0 0 0 0 0,0 0 1 0 0,0 0-1 0 0,0 0 0 0 0,0 0 1 0 0,0 0-1 0 0,0 0 0 0 0,0 0 0 0 0,0 0 1 0 0,1 0-1 0 0,-1 0 0 0 0,0 0 0 0 0,0 0 1 0 0,0 0-1 0 0,0 0 0 0 0,0 0 0 0 0,0 0 1 0 0,0 0-1 0 0,0 0 0 0 0,0 0 1 0 0,0 0-1 0 0,0 0 0 0 0,0 0 0 0 0,0 0 1 0 0,0 0-1 0 0,0 1 0 0 0,0-1 0 0 0,0 0 1 0 0,0 0-1 0 0,0 0 0 0 0,0 0 1 0 0,0 0-1 0 0,0 0 0 0 0,1 0 0 0 0,-1 0 1 0 0,0 0-1 0 0,0 0 0 0 0,0 0 0 0 0,1 10 22 0 0,-1 1-36 0 0,1 0 0 0 0,1 0 0 0 0,0 0 0 0 0,0 0 0 0 0,1-1 0 0 0,0 1 0 0 0,8 15 0 0 0,-7-18 3 0 0,0 1-1 0 0,1-1 1 0 0,0 0-1 0 0,0 0 1 0 0,0-1 0 0 0,1 0-1 0 0,1 0 1 0 0,-1 0 0 0 0,9 6-1 0 0,-13-11 29 0 0,0-1 0 0 0,0 1 0 0 0,0-1-1 0 0,0 0 1 0 0,0 0 0 0 0,1 0 0 0 0,-1 0 0 0 0,0 0 0 0 0,0 0 0 0 0,1-1-1 0 0,-1 1 1 0 0,0-1 0 0 0,1 0 0 0 0,-1 0 0 0 0,0 1 0 0 0,1-1-1 0 0,-1-1 1 0 0,1 1 0 0 0,-1 0 0 0 0,0-1 0 0 0,1 1 0 0 0,-1-1 0 0 0,3 0-1 0 0,-2-1 15 0 0,0 0-1 0 0,0 0 0 0 0,0 0 0 0 0,0-1 0 0 0,0 1 0 0 0,0-1 0 0 0,0 1 0 0 0,-1-1 0 0 0,1 0 0 0 0,-1 0 0 0 0,0 0 0 0 0,0 0 1 0 0,0-1-1 0 0,1-3 0 0 0,48-122-1035 0 0,-49 124 408 0 0,0 0-1 0 0,0 0 1 0 0,0 0 0 0 0,1 1 0 0 0,0-1 0 0 0,0 1 0 0 0,4-5 0 0 0,0 3-1206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0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1 15752 0 0,'-2'4'451'0'0,"0"0"1"0"0,-1 0 0 0 0,0 0 0 0 0,1-1 0 0 0,-1 1 0 0 0,-1-1 0 0 0,1 1 0 0 0,-5 3 0 0 0,-10 10 1924 0 0,8-5-1748 0 0,1 0 1 0 0,0 0-1 0 0,1 1 0 0 0,-9 20 0 0 0,15-29-623 0 0,0-1 0 0 0,1 1-1 0 0,0-1 1 0 0,0 1 0 0 0,0-1 0 0 0,0 1 0 0 0,0 0 0 0 0,1 0 0 0 0,0-1-1 0 0,-1 1 1 0 0,1 0 0 0 0,1 0 0 0 0,-1-1 0 0 0,1 1 0 0 0,-1 0 0 0 0,1 0 0 0 0,0-1-1 0 0,0 1 1 0 0,1-1 0 0 0,-1 1 0 0 0,1-1 0 0 0,-1 1 0 0 0,5 4 0 0 0,-5-6 41 0 0,1-1 0 0 0,-1 1-1 0 0,1 0 1 0 0,-1 0 0 0 0,1-1 0 0 0,0 1 0 0 0,0-1 0 0 0,0 0 0 0 0,0 1 0 0 0,0-1 0 0 0,0 0 0 0 0,1 0 0 0 0,-1 0 0 0 0,0-1 0 0 0,0 1 0 0 0,1 0 0 0 0,-1-1 0 0 0,0 0 0 0 0,1 1 0 0 0,-1-1 0 0 0,0 0 0 0 0,1 0 0 0 0,4-1 0 0 0,-4 0 20 0 0,1 0 0 0 0,-1 0 0 0 0,0 0 1 0 0,0-1-1 0 0,1 1 0 0 0,-1-1 0 0 0,0 0 1 0 0,0 0-1 0 0,-1 0 0 0 0,1 0 0 0 0,0 0 0 0 0,-1-1 1 0 0,1 1-1 0 0,-1-1 0 0 0,4-5 0 0 0,25-29 382 0 0,-26 29-364 0 0,0 2 194 0 0,-1 0-1 0 0,0 0 1 0 0,-1-1-1 0 0,1 1 1 0 0,3-10-1 0 0,-7 15-265 0 0,0 1 0 0 0,0 0 0 0 0,0 0 0 0 0,0-1 0 0 0,0 1 0 0 0,0 0 0 0 0,0 0 0 0 0,0-1-1 0 0,0 1 1 0 0,0 0 0 0 0,0 0 0 0 0,0-1 0 0 0,1 1 0 0 0,-1 0 0 0 0,0 0 0 0 0,0 0 0 0 0,0-1 0 0 0,0 1-1 0 0,1 0 1 0 0,-1 0 0 0 0,0 0 0 0 0,0 0 0 0 0,0-1 0 0 0,1 1 0 0 0,-1 0 0 0 0,0 0 0 0 0,0 0-1 0 0,1 0 1 0 0,-1 0 0 0 0,0 0 0 0 0,0 0 0 0 0,1 0 0 0 0,-1 0 0 0 0,0 0 0 0 0,0 0 0 0 0,1 0 0 0 0,-1 0-1 0 0,0 0 1 0 0,0 0 0 0 0,1 0 0 0 0,-1 0 0 0 0,12 10 101 0 0,-9-6-113 0 0,-1 0 0 0 0,1 0 0 0 0,0 1 1 0 0,2 6-1 0 0,1 11 34 0 0,-1-1 0 0 0,-1 1 0 0 0,0 0 0 0 0,-2 0 0 0 0,-1 39 0 0 0,-2-46-35 0 0,0 0 0 0 0,-1 0 0 0 0,-1 0 0 0 0,0 0 1 0 0,-1-1-1 0 0,-1 1 0 0 0,0-1 0 0 0,-1 0 0 0 0,-11 19 1 0 0,16-30-62 0 0,-1 0 0 0 0,-1 0 0 0 0,1-1 0 0 0,0 1 0 0 0,-1 0 1 0 0,1-1-1 0 0,-1 0 0 0 0,0 1 0 0 0,0-1 0 0 0,0 0 0 0 0,0-1 0 0 0,0 1 0 0 0,0 0 1 0 0,-1-1-1 0 0,1 0 0 0 0,0 1 0 0 0,-6 0 0 0 0,5-2-270 0 0,0 1 0 0 0,1-1-1 0 0,-1 0 1 0 0,0 0 0 0 0,0 0-1 0 0,0-1 1 0 0,0 1 0 0 0,1-1-1 0 0,-1 0 1 0 0,-4-2 0 0 0,-4-3-1802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0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50 1840 0 0,'-4'-9'-1133'0'0,"3"-2"3347"0"0,1 7 915 0 0,1 1-1 0 0,0-1 1 0 0,0 0-1 0 0,0 1 1 0 0,3-9 4342 0 0,0 65-4518 0 0,0-12-2185 0 0,-3 53-1 0 0,0-28-441 0 0,1-20-187 0 0,5 89 6 0 0,-6-125-143 0 0,5 59-62 0 0,1-27-1706 0 0,-1-27-6761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0.3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0 232 14112 0 0,'6'1'6942'0'0,"-6"-1"-6803"0"0,1 4 124 0 0,0 0 0 0 0,-1 0 1 0 0,1 0-1 0 0,-1 1 0 0 0,0-1 1 0 0,0 0-1 0 0,0 0 1 0 0,-2 8-1 0 0,0 3-315 0 0,1 5-76 0 0,-2 13 253 0 0,2-11-3144 0 0</inkml:trace>
  <inkml:trace contextRef="#ctx0" brushRef="#br0" timeOffset="1">45 0 17503 0 0,'0'0'2656'0'0,"0"9"-10695"0"0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197 386 10136 0 0,'0'0'918'0'0,"8"-6"838"0"0,-2-1 4544 0 0,-7 6-6214 0 0,0 0 0 0 0,-1 1 0 0 0,1-1 0 0 0,0 1-1 0 0,-1-1 1 0 0,1 1 0 0 0,0-1 0 0 0,-1 1 0 0 0,1 0 0 0 0,0 0 0 0 0,-1-1 0 0 0,1 1 0 0 0,-1 0-1 0 0,1 1 1 0 0,-1-1 0 0 0,1 0 0 0 0,0 0 0 0 0,-1 0 0 0 0,1 1 0 0 0,0-1 0 0 0,-1 1-1 0 0,1-1 1 0 0,0 1 0 0 0,-1 0 0 0 0,1-1 0 0 0,-2 2 0 0 0,-2 1 86 0 0,0 0 0 0 0,1 0 0 0 0,-1 1 1 0 0,1-1-1 0 0,-7 8 0 0 0,-18 21 338 0 0,17-21-403 0 0,1 1 1 0 0,0 1-1 0 0,1 0 0 0 0,0 1 0 0 0,-8 16 0 0 0,12-18-105 0 0,0-1 0 0 0,1 1 0 0 0,1 0-1 0 0,0 0 1 0 0,0 0 0 0 0,1 0 0 0 0,1 1 0 0 0,-1 16-1 0 0,3-27-6 0 0,0-1 0 0 0,0 1-1 0 0,0-1 1 0 0,1 0 0 0 0,-1 1-1 0 0,1-1 1 0 0,-1 0-1 0 0,1 1 1 0 0,-1-1 0 0 0,1 0-1 0 0,1 2 1 0 0,-2-3 5 0 0,1 1 0 0 0,-1 0 0 0 0,1-1 0 0 0,-1 1 0 0 0,1-1 0 0 0,-1 1 0 0 0,1-1 0 0 0,-1 0 0 0 0,1 1 0 0 0,0-1 0 0 0,-1 1 0 0 0,1-1 0 0 0,0 0 0 0 0,-1 0 0 0 0,1 1 0 0 0,0-1 0 0 0,-1 0 0 0 0,1 0 0 0 0,0 0 0 0 0,-1 0 0 0 0,1 0 0 0 0,0 0 0 0 0,0 0 0 0 0,-1 0 0 0 0,1 0 0 0 0,0 0 0 0 0,1 0 0 0 0,2-2 21 0 0,0 0 0 0 0,0 0 0 0 0,0-1 0 0 0,0 1 0 0 0,0-1 0 0 0,-1 0 0 0 0,1 0 0 0 0,-1 0 0 0 0,0 0 0 0 0,5-7 0 0 0,27-39 471 0 0,-34 47-480 0 0,22-38-260 0 0,33-83 0 0 0,-26 48 1211 0 0,-3-2 0 0 0,17-81 0 0 0,-32 73 549 0 0,-10 61-917 0 0,-2 17-273 0 0,-1 16 14 0 0,-2 24-269 0 0,4 58-1 0 0,0-30-28 0 0,13 238-102 0 0,-13-291-73 0 0,1 1 0 0 0,0 0 0 0 0,0-1 0 0 0,5 12 0 0 0,-5-16-184 0 0,-1 0 1 0 0,1-1-1 0 0,0 0 0 0 0,0 1 1 0 0,0-1-1 0 0,0 0 1 0 0,1 0-1 0 0,-1 0 0 0 0,1 0 1 0 0,0-1-1 0 0,0 1 1 0 0,4 2-1 0 0,2-1-1202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3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40 15232 0 0,'-15'-10'1647'0'0,"3"2"-1077"0"0,5 2 644 0 0,6 5-1118 0 0,1 1-1 0 0,0 0 0 0 0,-1 0 0 0 0,1-1 0 0 0,-1 1 0 0 0,1 0 0 0 0,-1 0 0 0 0,1 0 0 0 0,0 0 1 0 0,-1 0-1 0 0,1 0 0 0 0,-1-1 0 0 0,1 1 0 0 0,-1 0 0 0 0,1 0 0 0 0,-1 0 0 0 0,1 1 0 0 0,-1-1 1 0 0,1 0-1 0 0,-1 0 0 0 0,1 0 0 0 0,0 0 0 0 0,-1 0 0 0 0,1 0 0 0 0,-1 1 0 0 0,0-1 0 0 0,-9 5 869 0 0,8-3-910 0 0,0-1 0 0 0,1 1 0 0 0,-1-1 0 0 0,1 1 0 0 0,-1-1 0 0 0,1 1 0 0 0,0 0 0 0 0,0 0 0 0 0,0 0 0 0 0,0 0 0 0 0,0 0-1 0 0,-1 2 1 0 0,-7 28 165 0 0,8-26-183 0 0,-4 16 38 0 0,-3 40 0 0 0,7-51-73 0 0,1 0 1 0 0,0-1 0 0 0,1 1 0 0 0,0-1 0 0 0,1 1-1 0 0,2 10 1 0 0,-2-17 6 0 0,-1 1 0 0 0,1-1-1 0 0,0 0 1 0 0,0 1-1 0 0,0-1 1 0 0,1 0 0 0 0,-1 0-1 0 0,1 0 1 0 0,0-1 0 0 0,5 6-1 0 0,-6-7-3 0 0,0-1 0 0 0,0 1-1 0 0,0-1 1 0 0,0 0 0 0 0,0 0-1 0 0,0 0 1 0 0,1 0 0 0 0,-1 0-1 0 0,0 0 1 0 0,0-1-1 0 0,1 1 1 0 0,-1-1 0 0 0,0 1-1 0 0,1-1 1 0 0,-1 0 0 0 0,1 0-1 0 0,-1 0 1 0 0,0 0 0 0 0,1-1-1 0 0,-1 1 1 0 0,0-1 0 0 0,3 0-1 0 0,5-2 159 0 0,1-1-1 0 0,-1 0 0 0 0,0-1 0 0 0,-1 0 0 0 0,12-8 1 0 0,-15 9-61 0 0,0-1 1 0 0,-1 1 0 0 0,1-1-1 0 0,-1 0 1 0 0,0-1 0 0 0,-1 1-1 0 0,1-1 1 0 0,6-11 0 0 0,48-102 2327 0 0,-53 110-1814 0 0,-2 11-24 0 0,0 15-51 0 0,-3-13-622 0 0,3 25 183 0 0,0 39 1 0 0,-3-40-64 0 0,7 42 1 0 0,-8-66-151 0 0,1-1 0 0 0,0 1 0 0 0,1 0 0 0 0,-1-1 0 0 0,1 0-1 0 0,-1 1 1 0 0,1-1 0 0 0,0 0 0 0 0,0 0 0 0 0,1 0 0 0 0,4 5 0 0 0,-6-6-90 0 0,1-1 1 0 0,-1 0 0 0 0,1 0 0 0 0,-1 0-1 0 0,1 0 1 0 0,-1 0 0 0 0,1 0 0 0 0,0 0-1 0 0,-1 0 1 0 0,1-1 0 0 0,0 1-1 0 0,0-1 1 0 0,-1 1 0 0 0,1-1 0 0 0,0 0-1 0 0,0 1 1 0 0,0-1 0 0 0,0 0 0 0 0,-1 0-1 0 0,1-1 1 0 0,0 1 0 0 0,0 0 0 0 0,0-1-1 0 0,3 0 1 0 0,5-4-2179 0 0,1 0-1 0 0,-1-1 1 0 0,0-1-1 0 0,0 1 1 0 0,14-15-1 0 0,13-5 4874 0 0,-36 27-2336 0 0,-2 8 3025 0 0,-6 14-1205 0 0,7-23-1690 0 0,-14 46 1873 0 0,-15 87 0 0 0,21-90-2085 0 0,6-36 65 0 0,-3 25 767 0 0,5-30-820 0 0,-1 0 1 0 0,1 0-1 0 0,0 0 1 0 0,0 0-1 0 0,0 0 1 0 0,1 0-1 0 0,-1 0 0 0 0,0 0 1 0 0,1 0-1 0 0,-1 0 1 0 0,2 2-1 0 0,-2-3 394 0 0,11-16-5 0 0,-4 3-364 0 0,-1 0-1 0 0,0-1 1 0 0,-1 0 0 0 0,0 1-1 0 0,4-25 1 0 0,2-1 22 0 0,71-221 2133 0 0,-75 241-1795 0 0,12-26 0 0 0,0 2 66 0 0,4-8 91 0 0,-21 45-544 0 0,1 0-1 0 0,0 0 1 0 0,1 0 0 0 0,-1 1 0 0 0,1 0-1 0 0,0-1 1 0 0,6-4 0 0 0,-9 8-76 0 0,-1 1 0 0 0,1-1 1 0 0,-1 1-1 0 0,1-1 0 0 0,0 1 0 0 0,-1 0 0 0 0,1-1 0 0 0,0 1 1 0 0,0 0-1 0 0,-1-1 0 0 0,1 1 0 0 0,0 0 0 0 0,0 0 0 0 0,-1 0 0 0 0,1 0 1 0 0,0 0-1 0 0,0 0 0 0 0,-1 0 0 0 0,1 0 0 0 0,0 0 0 0 0,0 0 1 0 0,-1 0-1 0 0,1 0 0 0 0,1 1 0 0 0,-1 0-3 0 0,0-1 1 0 0,0 1-1 0 0,0 0 1 0 0,0 0-1 0 0,0 0 0 0 0,0 0 1 0 0,0 0-1 0 0,0 0 0 0 0,-1 0 1 0 0,1 0-1 0 0,0 0 1 0 0,-1 0-1 0 0,1 2 0 0 0,1 1 0 0 0,-1 0 1 0 0,1 0-1 0 0,-1 1 0 0 0,0-1 0 0 0,-1 0 1 0 0,1 1-1 0 0,-1 6 0 0 0,-2 6-29 0 0,-1 1 0 0 0,0-1 0 0 0,-1 0 0 0 0,-1 0 0 0 0,-12 26-1 0 0,14-38-130 0 0,1 0-1 0 0,-1 0 0 0 0,0 0 0 0 0,-1-1 0 0 0,-5 7 1 0 0,9-11 30 0 0,-1 1 1 0 0,0 0-1 0 0,0 0 1 0 0,1 0-1 0 0,-1-1 1 0 0,0 1-1 0 0,0-1 1 0 0,0 1-1 0 0,1 0 1 0 0,-1-1 0 0 0,0 1-1 0 0,0-1 1 0 0,0 0-1 0 0,0 1 1 0 0,0-1-1 0 0,0 0 1 0 0,0 1-1 0 0,0-1 1 0 0,0 0-1 0 0,0 0 1 0 0,-1 0 0 0 0,1 0-1 0 0,0 0 1 0 0,0 0-1 0 0,0 0 1 0 0,0-1-1 0 0,0 1 1 0 0,0 0-1 0 0,0-1 1 0 0,0 1-1 0 0,0 0 1 0 0,0-1 0 0 0,0 1-1 0 0,1-1 1 0 0,-2 0-1 0 0,-3-7-1649 0 0,4-6-46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3.5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0 3680 0 0,'0'0'284'0'0,"0"13"3012"0"0,-3 47 9568 0 0,-9 29-7470 0 0,-1 20-3969 0 0,10-71-1061 0 0,-4 217 804 0 0,7-247-1161 0 0,1-1-1 0 0,0 1 1 0 0,1 0 0 0 0,0-1-1 0 0,0 1 1 0 0,3 7 0 0 0,-3-12-179 0 0,-1 0 1 0 0,1 0-1 0 0,0 0 1 0 0,0 0 0 0 0,0 0-1 0 0,0 0 1 0 0,3 2 0 0 0,-3-4-191 0 0,-1 1 1 0 0,1-1 0 0 0,-1 0 0 0 0,1 0 0 0 0,0 0 0 0 0,-1 0-1 0 0,1 0 1 0 0,0 0 0 0 0,0-1 0 0 0,0 1 0 0 0,0 0-1 0 0,0-1 1 0 0,2 1 0 0 0,7-1-7805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3.8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1 201 4144 0 0,'4'-1'15811'0'0,"7"-4"-14168"0"0,-3 1-916 0 0,1 0 0 0 0,-1-1-1 0 0,1-1 1 0 0,-1 1 0 0 0,-1-1 0 0 0,12-11-1 0 0,-15 12-645 0 0,1 1-1 0 0,-1-1 1 0 0,0 0 0 0 0,-1-1-1 0 0,1 1 1 0 0,-1-1-1 0 0,0 1 1 0 0,0-1 0 0 0,-1 0-1 0 0,0 0 1 0 0,2-7-1 0 0,-3 7-50 0 0,0 2 6 0 0,0 0 1 0 0,0 0-1 0 0,0 0 1 0 0,0 0-1 0 0,-1 0 1 0 0,0 0-1 0 0,0 0 1 0 0,0-1-1 0 0,0 1 1 0 0,-1 0-1 0 0,0 0 1 0 0,0 0-1 0 0,-2-7 0 0 0,3 11-23 0 0,0 0 0 0 0,0-1 0 0 0,-1 1 0 0 0,1 0 0 0 0,0-1 0 0 0,0 1-1 0 0,0 0 1 0 0,0 0 0 0 0,-1-1 0 0 0,1 1 0 0 0,0 0 0 0 0,0 0 0 0 0,-1-1-1 0 0,1 1 1 0 0,0 0 0 0 0,-1 0 0 0 0,1 0 0 0 0,0-1 0 0 0,-1 1 0 0 0,1 0-1 0 0,0 0 1 0 0,-1 0 0 0 0,1 0 0 0 0,0 0 0 0 0,-1 0 0 0 0,1 0 0 0 0,0 0-1 0 0,-1 0 1 0 0,1 0 0 0 0,-1 0 0 0 0,-8 7 171 0 0,-3 16-3 0 0,9-14-139 0 0,1 0 0 0 0,0 0-1 0 0,1 1 1 0 0,0-1-1 0 0,1 1 1 0 0,-1-1-1 0 0,2 1 1 0 0,-1-1-1 0 0,1 1 1 0 0,3 9-1 0 0,-1-7-10 0 0,1-1 0 0 0,0 0 0 0 0,1 0 0 0 0,0 0 0 0 0,1-1 0 0 0,0 1 0 0 0,13 16-1 0 0,-13-19-83 0 0,0 0 0 0 0,1 0 0 0 0,0-1 0 0 0,1 1 0 0 0,0-2 0 0 0,0 1 0 0 0,0-1 0 0 0,1 0 0 0 0,-1-1 0 0 0,1 0 0 0 0,1 0 0 0 0,-1-1 0 0 0,1 0 0 0 0,0-1 0 0 0,0 0 0 0 0,0 0 0 0 0,16 1 0 0 0,-18-3-438 0 0,1-1-1 0 0,-1 0 1 0 0,0 0 0 0 0,1-1 0 0 0,-1 0-1 0 0,1 0 1 0 0,-1-1 0 0 0,0 0-1 0 0,0 0 1 0 0,14-7 0 0 0,-9 2-1004 0 0</inkml:trace>
  <inkml:trace contextRef="#ctx0" brushRef="#br0" timeOffset="1">503 98 23039 0 0,'-3'7'2086'0'0,"2"-4"-2019"0"0,0 0 0 0 0,1 0 0 0 0,-1 1 0 0 0,1-1 0 0 0,0 0 0 0 0,0 0 0 0 0,0 0 1 0 0,1 0-1 0 0,-1 0 0 0 0,1 0 0 0 0,-1 0 0 0 0,1 0 0 0 0,0 0 0 0 0,2 4 0 0 0,3 6 883 0 0,12 20 0 0 0,-8-17-207 0 0,25 27 0 0 0,-23-29-605 0 0,-8-9-771 0 0,0-1 1 0 0,1 1-1 0 0,0-1 1 0 0,8 6-1 0 0,-12-9 237 0 0,1 1 0 0 0,0-1 0 0 0,0 0 0 0 0,0 0 0 0 0,0-1 0 0 0,0 1 0 0 0,0 0 0 0 0,0 0 0 0 0,0-1 0 0 0,0 0 0 0 0,0 1 0 0 0,1-1 0 0 0,-1 0 1 0 0,0 0-1 0 0,0 0 0 0 0,0 0 0 0 0,3-1 0 0 0,6-2-7953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4.2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 19639 0 0,'-67'58'2947'0'0,"36"-33"-1464"0"0,-61 40-1 0 0,43-29-2720 0 0,41-30-188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1 105 18831 0 0,'0'-1'125'0'0,"0"-1"0"0"0,0 1 0 0 0,0-1 0 0 0,0 0 0 0 0,0 1 0 0 0,0-1 0 0 0,0 0 0 0 0,0 1 0 0 0,1-1 0 0 0,-1 1 0 0 0,0-1 0 0 0,1 1 0 0 0,0-1 0 0 0,-1 1 0 0 0,1-1 0 0 0,0 1 0 0 0,0-1 0 0 0,0 1 0 0 0,0 0 0 0 0,0-1 0 0 0,0 1 0 0 0,0 0 0 0 0,0 0 0 0 0,0 0 0 0 0,3-2 0 0 0,3-3 607 0 0,1 0 1 0 0,-1 0-1 0 0,1 1 1 0 0,1-1-1 0 0,12-4 1 0 0,-8 4-546 0 0,1 1 0 0 0,0 1 0 0 0,0 1 1 0 0,0-1-1 0 0,20 0 0 0 0,-28 4-236 0 0,-1 0 0 0 0,1 0 0 0 0,-1 0-1 0 0,1 1 1 0 0,0 0 0 0 0,-1 0 0 0 0,1 1-1 0 0,-1-1 1 0 0,0 1 0 0 0,0 0 0 0 0,7 4 0 0 0,15 10-8831 0 0</inkml:trace>
  <inkml:trace contextRef="#ctx0" brushRef="#br0" timeOffset="1">43 184 12896 0 0,'0'0'3320'0'0,"7"1"1138"0"0,-1 0-3702 0 0,0-1 0 0 0,0 0-1 0 0,0 0 1 0 0,9-2 0 0 0,4-3-321 0 0,22-7-1 0 0,-5 1-239 0 0,53-9-3065 0 0,-66 14-5321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5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1 795 14600 0 0,'0'0'705'0'0,"8"-8"175"0"0,6-31 1045 0 0,-2-1 0 0 0,-2 0 1 0 0,10-71-1 0 0,-12 18-609 0 0,2-28-922 0 0,-8 87-17 0 0,-1-41 963 0 0,-1 41-902 0 0,6-51-1 0 0,-4 71-589 0 0,0 2 45 0 0,6-24 0 0 0,-6 32 173 0 0,-1 0 0 0 0,1 0-1 0 0,0 1 1 0 0,0-1 0 0 0,0 0-1 0 0,0 1 1 0 0,1-1 0 0 0,-1 1-1 0 0,6-5 1 0 0,-6 6-90 0 0,-1 1 1 0 0,1 0-1 0 0,0 0 0 0 0,0 0 0 0 0,0 0 1 0 0,0 0-1 0 0,0 0 0 0 0,0 1 0 0 0,0-1 0 0 0,0 1 1 0 0,0-1-1 0 0,0 1 0 0 0,0 0 0 0 0,0 0 1 0 0,0-1-1 0 0,0 2 0 0 0,0-1 0 0 0,0 0 1 0 0,1 0-1 0 0,-1 1 0 0 0,0-1 0 0 0,0 1 1 0 0,0-1-1 0 0,0 1 0 0 0,2 1 0 0 0,6 3 126 0 0,-1 0-1 0 0,0 0 1 0 0,14 11 0 0 0,-18-12-35 0 0,6 5-262 0 0,0 0 0 0 0,-1 1 0 0 0,0 0-1 0 0,0 0 1 0 0,-1 1 0 0 0,-1 1 0 0 0,0-1 0 0 0,0 1-1 0 0,10 25 1 0 0,-16-31-330 0 0,0 1 0 0 0,0 0-1 0 0,-1 0 1 0 0,1 12 0 0 0,-1 4-1641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5.5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28 4608 0 0,'4'0'21395'0'0,"1"-1"-19533"0"0,11-2-5049 0 0,-11 2 5062 0 0,36-7-1331 0 0,69-4 0 0 0,44 9-5879 0 0,-127 4 2524 0 0,-6 1-4484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5.9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218 251 2304 0 0,'0'0'101'0'0,"-13"3"546"0"0,-22 6 9269 0 0,2 4-4588 0 0,21-7-4951 0 0,0 0 1 0 0,1 1-1 0 0,0 1 0 0 0,1-1 1 0 0,-1 2-1 0 0,2-1 1 0 0,-1 1-1 0 0,1 1 0 0 0,0 0 1 0 0,-13 20-1 0 0,14-13 211 0 0,7-16-556 0 0,1-1 0 0 0,0 1 0 0 0,0-1-1 0 0,0 1 1 0 0,-1-1 0 0 0,1 1 0 0 0,0-1-1 0 0,0 1 1 0 0,0-1 0 0 0,0 1 0 0 0,0 0-1 0 0,0-1 1 0 0,0 1 0 0 0,0-1 0 0 0,0 1 0 0 0,0-1-1 0 0,0 1 1 0 0,1 0 0 0 0,-1-1 0 0 0,0 1-1 0 0,0-1 1 0 0,1 1 0 0 0,-1-1 0 0 0,0 1-1 0 0,0-1 1 0 0,1 1 0 0 0,0 0 506 0 0,1-1-459 0 0,1-1-1 0 0,-1 1 1 0 0,0-1-1 0 0,0 1 0 0 0,1-1 1 0 0,-1 0-1 0 0,0 0 1 0 0,0 0-1 0 0,0 0 1 0 0,0 0-1 0 0,0 0 0 0 0,0-1 1 0 0,2-1-1 0 0,23-24 155 0 0,-16 15-308 0 0,-7 8 36 0 0,0 0 251 0 0,0 0-1 0 0,0 0 1 0 0,0 1 0 0 0,0 0-1 0 0,0 0 1 0 0,6-4-1 0 0,-8 7-165 0 0,-1-1 0 0 0,0 1 0 0 0,0 0 0 0 0,0-1 0 0 0,1 1 0 0 0,-1 0 0 0 0,0 0 0 0 0,0 0 0 0 0,1 0 0 0 0,-1 0 1 0 0,0 0-1 0 0,1 0 0 0 0,-1 0 0 0 0,0 0 0 0 0,0 1 0 0 0,0-1 0 0 0,1 0 0 0 0,-1 1 0 0 0,0-1 0 0 0,0 1 0 0 0,0-1 0 0 0,0 1 0 0 0,0 0 0 0 0,1 0 0 0 0,-2-1 0 0 0,1 1 0 0 0,0 0 0 0 0,0 0 0 0 0,0 0 0 0 0,0 0 0 0 0,0 0 0 0 0,0 1 0 0 0,5 7 3 0 0,-1-1 1 0 0,0 1-1 0 0,-1-1 0 0 0,0 1 0 0 0,0 0 0 0 0,-1 1 0 0 0,4 16 0 0 0,-3-6 54 0 0,-2-1 1 0 0,2 39-1 0 0,-3-55-228 0 0,1 7-631 0 0,9-20-2320 0 0,3-8-556 0 0,-5 3 1645 0 0</inkml:trace>
  <inkml:trace contextRef="#ctx0" brushRef="#br0" timeOffset="1">444 6 15664 0 0,'0'0'718'0'0,"1"-1"-19"0"0,0-4 821 0 0,-1 21 2637 0 0,-3 3-3002 0 0,-7 23 0 0 0,-2 10-552 0 0,-2 22-340 0 0,7-43-492 0 0,1 1 0 0 0,2 0 0 0 0,1 0 0 0 0,1 44 0 0 0,5-59-1339 0 0,-1-3-94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6.3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0 18399 0 0,'0'0'422'0'0,"-4"0"564"0"0,-22 6-608 0 0,10-2 841 0 0,5-3 2328 0 0,23 8-2061 0 0,-6-3-924 0 0,25 11 1164 0 0,-24-13-1598 0 0,0-1 1 0 0,0 1-1 0 0,-1 0 1 0 0,0 0-1 0 0,0 1 1 0 0,0-1-1 0 0,7 9 0 0 0,-8-9-60 0 0,-1 1-1 0 0,0 0 1 0 0,-1 1-1 0 0,1-1 0 0 0,-1 1 1 0 0,0-1-1 0 0,-1 1 1 0 0,4 10-1 0 0,-3-6 80 0 0,0 1 0 0 0,-1 0-1 0 0,-1-1 1 0 0,0 1 0 0 0,0 15 0 0 0,-1-21-172 0 0,0 0 0 0 0,-1 0 1 0 0,0 0-1 0 0,0 0 0 0 0,0 0 1 0 0,0 0-1 0 0,-1-1 0 0 0,0 1 1 0 0,0 0-1 0 0,0-1 0 0 0,0 1 1 0 0,-1-1-1 0 0,0 0 0 0 0,-3 5 1 0 0,-7 1-2447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0:50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 1 3224 0 0,'0'0'13943'0'0,"0"14"-13213"0"0,-5 90 1397 0 0,-1 0-686 0 0,0-29 3581 0 0,9-81-4058 0 0,15-36-430 0 0,3 0 0 0 0,27-40-1 0 0,-41 71-428 0 0,18-25 274 0 0,-24 33-639 0 0,1 1 0 0 0,0 0-1 0 0,0 0 1 0 0,0 0-1 0 0,1 1 1 0 0,-1-1-1 0 0,0 0 1 0 0,1 1 0 0 0,-1-1-1 0 0,1 1 1 0 0,4-2-1 0 0,-6 3 108 0 0,-1 0-1 0 0,0 0 1 0 0,1 0 0 0 0,-1 0-1 0 0,0 0 1 0 0,1 1-1 0 0,-1-1 1 0 0,0 0 0 0 0,1 0-1 0 0,-1 0 1 0 0,0 0-1 0 0,1 0 1 0 0,-1 1 0 0 0,0-1-1 0 0,1 0 1 0 0,-1 0-1 0 0,0 1 1 0 0,0-1 0 0 0,1 0-1 0 0,-1 0 1 0 0,0 1-1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36.7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0 217 17935 0 0,'9'-5'1920'0'0,"-5"2"-1724"0"0,1-1 0 0 0,-1 1-1 0 0,0-1 1 0 0,0 0-1 0 0,0 0 1 0 0,0 0-1 0 0,3-5 1 0 0,2-1 497 0 0,-4 3-329 0 0,0 0 1 0 0,1 0-1 0 0,-2 0 1 0 0,1-1-1 0 0,-1 1 1 0 0,-1-1-1 0 0,1 0 1 0 0,-1 0 0 0 0,-1 0-1 0 0,1-1 1 0 0,0-10-1 0 0,2 5 385 0 0,-4 10-681 0 0,1-1-1 0 0,-1 1 0 0 0,0-1 1 0 0,0 0-1 0 0,1-7 0 0 0,-2 12-63 0 0,0-1 0 0 0,0 0 0 0 0,0 1 0 0 0,-1-1 0 0 0,1 1 0 0 0,0-1 0 0 0,0 0 0 0 0,0 1 0 0 0,0-1 0 0 0,-1 1 0 0 0,1-1-1 0 0,0 1 1 0 0,-1-1 0 0 0,1 0 0 0 0,0 1 0 0 0,-1-1 0 0 0,1 1 0 0 0,0 0 0 0 0,-2-1 0 0 0,2 0 11 0 0,-1 1 0 0 0,0-1 0 0 0,0 1 0 0 0,0 0 0 0 0,0-1 0 0 0,0 1 0 0 0,0 0 0 0 0,0 0 1 0 0,0 0-1 0 0,0 0 0 0 0,0 0 0 0 0,0 0 0 0 0,0 0 0 0 0,0 0 0 0 0,0 0 0 0 0,-1 1 0 0 0,-1-1 17 0 0,0 1 0 0 0,0 0 1 0 0,0 0-1 0 0,0 0 0 0 0,0 0 0 0 0,0 0 0 0 0,1 1 0 0 0,-1-1 1 0 0,1 1-1 0 0,-1 0 0 0 0,1 0 0 0 0,-1 0 0 0 0,1 0 0 0 0,-4 4 1 0 0,3-2 6 0 0,1 0-1 0 0,0 0 1 0 0,0 0 0 0 0,0 0 0 0 0,0 0 0 0 0,0 0 0 0 0,1 1 0 0 0,0-1 0 0 0,-1 6 0 0 0,0 3 50 0 0,1 0 1 0 0,1 0-1 0 0,0 0 0 0 0,1 0 1 0 0,0 0-1 0 0,4 14 0 0 0,-3-19-102 0 0,0 0-1 0 0,0 0 1 0 0,1 0 0 0 0,0 0-1 0 0,1 0 1 0 0,0-1-1 0 0,0 1 1 0 0,1-1-1 0 0,-1 0 1 0 0,2 0-1 0 0,-1-1 1 0 0,1 0-1 0 0,0 0 1 0 0,0 0-1 0 0,0 0 1 0 0,1-1-1 0 0,7 4 1 0 0,-10-6-177 0 0,5 3-591 0 0,1-1 0 0 0,-1 1-1 0 0,19 6 1 0 0,-14-9-1247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49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 12096 0 0,'3'-7'10451'0'0,"-2"21"-9664"0"0,5 8-384 0 0,-1 0 0 0 0,-1 1 0 0 0,-1-1 1 0 0,0 25-1 0 0,0-9-392 0 0,28 299 227 0 0,-23-270-326 0 0,23 101 0 0 0,-28-160 4 0 0,-2 0-393 0 0,1 0-1 0 0,1 0 1 0 0,-1-1 0 0 0,8 14 0 0 0,-6-17-2043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49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17 149 16615 0 0,'-3'-1'302'0'0,"-5"-1"1164"0"0,3 2-54 0 0,22-10 2034 0 0,2 3-2080 0 0,2-1-310 0 0,26-15 0 0 0,-20 9-420 0 0,53-18 0 0 0,-32 13-383 0 0,-30 13-636 0 0,0 0 0 0 0,0 0 0 0 0,0 2 0 0 0,33-4 0 0 0,-27 6-747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0.4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21 6824 0 0,'0'0'7404'0'0,"-5"-18"1103"0"0,5 18-8493 0 0,0 0-1 0 0,0 0 0 0 0,0-1 0 0 0,0 1 1 0 0,0 0-1 0 0,0 0 0 0 0,0 0 0 0 0,0 0 1 0 0,0 0-1 0 0,0 0 0 0 0,0 0 1 0 0,0 0-1 0 0,0-1 0 0 0,1 1 0 0 0,-1 0 1 0 0,0 0-1 0 0,0 0 0 0 0,0 0 0 0 0,0 0 1 0 0,0 0-1 0 0,0 0 0 0 0,0 0 0 0 0,0 0 1 0 0,1 0-1 0 0,-1 0 0 0 0,0 0 1 0 0,0 0-1 0 0,0 0 0 0 0,0 0 0 0 0,0 0 1 0 0,0 0-1 0 0,0 0 0 0 0,1 0 0 0 0,-1 0 1 0 0,0 0-1 0 0,0 0 0 0 0,0 0 1 0 0,0 0-1 0 0,0 0 0 0 0,0 0 0 0 0,1 0 1 0 0,-1 0-1 0 0,0 0 0 0 0,0 0 0 0 0,0 0 1 0 0,0 0-1 0 0,0 0 0 0 0,0 0 0 0 0,0 0 1 0 0,0 0-1 0 0,1 0 0 0 0,-1 0 1 0 0,0 1-1 0 0,0-1 0 0 0,6 9 101 0 0,4 14-182 0 0,-2 9 68 0 0,-2 1 0 0 0,-2-1 0 0 0,2 34 0 0 0,6 73 330 0 0,-5-66-152 0 0,23 125-600 0 0,-26-176 408 0 0,17 73 225 0 0,-17-82-166 0 0,0 0 0 0 0,1 1 0 0 0,1-1 0 0 0,13 22 0 0 0,-18-34-56 0 0,0 1 0 0 0,0 0 0 0 0,0-1-1 0 0,0 1 1 0 0,0-1 0 0 0,1 1 0 0 0,-1-1 0 0 0,1 0 0 0 0,-1 0-1 0 0,1 0 1 0 0,0 1 0 0 0,-1-2 0 0 0,1 1 0 0 0,0 0-1 0 0,-1 0 1 0 0,1 0 0 0 0,0-1 0 0 0,0 1 0 0 0,0-1-1 0 0,2 1 1 0 0,-2-1 50 0 0,0-1 0 0 0,0 1 0 0 0,0 0 1 0 0,0-1-1 0 0,0 1 0 0 0,0-1 0 0 0,-1 0 0 0 0,1 1 0 0 0,0-1 0 0 0,0 0 0 0 0,-1 0 0 0 0,1 0 0 0 0,0 0 0 0 0,-1-1 1 0 0,1 1-1 0 0,-1 0 0 0 0,0-1 0 0 0,1 1 0 0 0,1-3 0 0 0,6-8 214 0 0,-1-1-1 0 0,0 1 1 0 0,-1-1 0 0 0,6-16-1 0 0,18-57 697 0 0,6-14 359 0 0,-35 96-1242 0 0,15-28 419 0 0,-17 30-470 0 0,1 1-1 0 0,0 0 1 0 0,0 0-1 0 0,0-1 0 0 0,0 1 1 0 0,0 0-1 0 0,0 0 1 0 0,0 0-1 0 0,0 0 0 0 0,0 0 1 0 0,0 0-1 0 0,1 0 1 0 0,-1 1-1 0 0,0-1 1 0 0,0 0-1 0 0,1 1 0 0 0,-1-1 1 0 0,3 0-1 0 0,-3 1-10 0 0,1 1-1 0 0,-1-1 1 0 0,0 1 0 0 0,0-1-1 0 0,0 1 1 0 0,0-1 0 0 0,0 1-1 0 0,0 0 1 0 0,0-1-1 0 0,0 1 1 0 0,-1 0 0 0 0,1 0-1 0 0,0 0 1 0 0,0 0 0 0 0,-1 0-1 0 0,1 0 1 0 0,0 0 0 0 0,-1 0-1 0 0,1 0 1 0 0,-1 0-1 0 0,1 0 1 0 0,-1 0 0 0 0,1 2-1 0 0,8 27-12 0 0,-9-29 11 0 0,11 51-20 0 0,25 96-848 0 0,-33-137 562 0 0,-2-9 110 0 0,-1 0 1 0 0,1 0-1 0 0,-1 0 0 0 0,1 0 0 0 0,-1 0 0 0 0,1 0 0 0 0,0 0 1 0 0,0 0-1 0 0,0 0 0 0 0,0 0 0 0 0,1 0 0 0 0,-1 0 1 0 0,0-1-1 0 0,1 1 0 0 0,-1-1 0 0 0,1 1 0 0 0,0-1 0 0 0,1 2 1 0 0,9 1-1377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0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68 296 1840 0 0,'0'0'160'0'0,"-3"5"-160"0"0,1-3 0 0 0,-4 5 0 0 0,4 1 3456 0 0,-1 2 664 0 0,-4 3 128 0 0,5 2 23 0 0,-6 5-3183 0 0,2 0-632 0 0,0 0-128 0 0,0 2-24 0 0,1 1-200 0 0,0-3-40 0 0,2 2 0 0 0,3-4-64 0 0,-3-3-856 0 0,3 0-224 0 0</inkml:trace>
  <inkml:trace contextRef="#ctx0" brushRef="#br0" timeOffset="1">83 57 12440 0 0,'-7'-7'1104'0'0,"2"0"-880"0"0,2 0-224 0 0,-2-2 0 0 0,2 0 1888 0 0,3 2 327 0 0,-3 1 73 0 0,1 1 800 0 0,2 13-4736 0 0,0-1 712 0 0,2 5-7423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1.2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11232 0 0,'2'5'5797'0'0,"9"-17"-3420"0"0,-5 3-1650 0 0,0 0 0 0 0,-1-1 0 0 0,-1 1-1 0 0,0-1 1 0 0,0 0 0 0 0,3-14 0 0 0,-7 24-715 0 0,9-34 869 0 0,-7 24-505 0 0,0 0 1 0 0,1 0 0 0 0,1 0-1 0 0,7-16 1 0 0,-6 14-183 0 0,-3 8 2 0 0,0 10-86 0 0,6 27-155 0 0,5 19 15 0 0,-12-47 42 0 0,1 0-1 0 0,1 0 1 0 0,-1 0-1 0 0,1 0 1 0 0,-1 0-1 0 0,1-1 1 0 0,6 7-1 0 0,-9-10 2 0 0,1 0-1 0 0,0 0 0 0 0,0 0 1 0 0,0-1-1 0 0,0 1 1 0 0,0 0-1 0 0,0-1 0 0 0,0 1 1 0 0,0 0-1 0 0,0-1 0 0 0,0 1 1 0 0,0-1-1 0 0,0 0 1 0 0,1 1-1 0 0,-1-1 0 0 0,0 0 1 0 0,0 0-1 0 0,0 0 1 0 0,0 0-1 0 0,2 0 0 0 0,-1 0 13 0 0,0 0 0 0 0,0-1-1 0 0,0 0 1 0 0,0 1-1 0 0,0-1 1 0 0,0 0 0 0 0,-1 0-1 0 0,1 0 1 0 0,0 0-1 0 0,-1 0 1 0 0,3-2 0 0 0,3-4 54 0 0,-1 0 0 0 0,0 0 0 0 0,0 0 0 0 0,5-9 0 0 0,-9 14-74 0 0,30-52-184 0 0,-22 35-1466 0 0,1 1 1 0 0,22-28-1 0 0,-22 35-362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1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96 373 3680 0 0,'-21'17'-441'0'0,"11"-10"4173"0"0,1 1 1 0 0,0 0-1 0 0,-14 16 0 0 0,7 2-1453 0 0,15-24-2105 0 0,0 1 0 0 0,0 0 0 0 0,0 0 0 0 0,0-1 0 0 0,0 1 0 0 0,0 0 0 0 0,1 0-1 0 0,0 0 1 0 0,-1-1 0 0 0,1 1 0 0 0,0 0 0 0 0,0 0 0 0 0,1 5 0 0 0,0-6-134 0 0,0-1 1 0 0,-1 1-1 0 0,1-1 1 0 0,0 1-1 0 0,0-1 1 0 0,0 0-1 0 0,0 1 1 0 0,0-1-1 0 0,0 0 1 0 0,0 0-1 0 0,0 0 1 0 0,0 0-1 0 0,0 0 1 0 0,1 0-1 0 0,-1 0 1 0 0,1 0-1 0 0,-1 0 1 0 0,0 0-1 0 0,1-1 1 0 0,0 1-1 0 0,-1-1 1 0 0,1 1-1 0 0,-1-1 1 0 0,1 0-1 0 0,-1 1 1 0 0,4-1-1 0 0,0 0 71 0 0,1 0-1 0 0,0 0 0 0 0,-1-1 1 0 0,1 0-1 0 0,-1 0 1 0 0,0 0-1 0 0,9-4 0 0 0,-8 3 85 0 0,1 0 0 0 0,-1 1-1 0 0,0 0 1 0 0,12-2-1 0 0,-15 3-131 0 0,-1 0-1 0 0,1 0 0 0 0,0 0 1 0 0,-1 1-1 0 0,1-1 1 0 0,0 1-1 0 0,-1-1 1 0 0,1 1-1 0 0,-1 0 0 0 0,1 0 1 0 0,-1 0-1 0 0,0 0 1 0 0,1 0-1 0 0,-1 1 1 0 0,0-1-1 0 0,4 4 0 0 0,-5-3-29 0 0,1 0-1 0 0,0 0 1 0 0,-1 1-1 0 0,0-1 1 0 0,0 0-1 0 0,1 1 1 0 0,-1 0-1 0 0,-1-1 1 0 0,1 1-1 0 0,0 0 1 0 0,-1-1-1 0 0,1 1 1 0 0,-1 0-1 0 0,0-1 1 0 0,0 6-1 0 0,0 12 7 0 0,-1-1 0 0 0,-1 0 0 0 0,-1 0 0 0 0,0 0 0 0 0,-2 0 0 0 0,0 0 0 0 0,-1-1 0 0 0,-1 0-1 0 0,0 0 1 0 0,-1 0 0 0 0,-13 18 0 0 0,18-31-432 0 0,0 0 1 0 0,-1 0-1 0 0,0 0 0 0 0,0 0 1 0 0,0-1-1 0 0,0 0 0 0 0,-1 0 1 0 0,0 0-1 0 0,0 0 0 0 0,0 0 0 0 0,0-1 1 0 0,0 0-1 0 0,-1 0 0 0 0,-5 1 1 0 0,-3-2-1638 0 0</inkml:trace>
  <inkml:trace contextRef="#ctx0" brushRef="#br0" timeOffset="1">372 0 10592 0 0,'0'0'818'0'0,"-6"8"-112"0"0,4-3 940 0 0,1 1 1 0 0,0 0-1 0 0,0-1 1 0 0,1 1 0 0 0,0 10-1 0 0,-1 2-51 0 0,0 26-74 0 0,6 71 0 0 0,-1-48-1244 0 0,-2-26-139 0 0,8 42 1 0 0,-7-69-501 0 0,0-1 0 0 0,1 1 0 0 0,0-1 0 0 0,1 1 0 0 0,0-1-1 0 0,14 22 1 0 0,-11-22-8489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3.5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73 11024 0 0,'-2'-8'505'0'0,"2"6"-9"0"0,-3-13-297 0 0,2 4 626 0 0,1 7-168 0 0,0 1-1 0 0,0-1 1 0 0,0 0 0 0 0,0 1-1 0 0,1-1 1 0 0,-1 0-1 0 0,2-4 1 0 0,-2 8-583 0 0,0 0-1 0 0,0 0 1 0 0,0 0-1 0 0,0 0 1 0 0,0 0-1 0 0,0-1 1 0 0,0 1-1 0 0,0 0 1 0 0,1 0-1 0 0,-1 0 1 0 0,0 0-1 0 0,0 0 1 0 0,0 0-1 0 0,0 0 1 0 0,0-1-1 0 0,0 1 1 0 0,0 0-1 0 0,0 0 1 0 0,0 0-1 0 0,0 0 1 0 0,0 0-1 0 0,1 0 1 0 0,-1 0-1 0 0,0 0 1 0 0,0 0-1 0 0,0 0 1 0 0,0 0-1 0 0,0-1 1 0 0,0 1 0 0 0,0 0-1 0 0,1 0 1 0 0,-1 0-1 0 0,0 0 1 0 0,0 0-1 0 0,0 0 1 0 0,0 0-1 0 0,0 0 1 0 0,1 0-1 0 0,-1 0 1 0 0,0 0-1 0 0,0 0 1 0 0,0 0-1 0 0,0 0 1 0 0,0 1-1 0 0,0-1 1 0 0,0 0-1 0 0,1 0 1 0 0,-1 0-1 0 0,0 0 1 0 0,0 0-1 0 0,0 0 1 0 0,0 0-1 0 0,0 0 1 0 0,0 0-1 0 0,0 0 1 0 0,1 0-1 0 0,-1 1 1 0 0,6 10 811 0 0,2 19-1013 0 0,-1 21 307 0 0,0 61-1 0 0,-4-46-43 0 0,33 502 747 0 0,-19-224-416 0 0,-14-262-107 0 0,-2-59-444 0 0,-1-1-316 0 0,1-1 1 0 0,8 40-1 0 0,-8-59 48 0 0,-1-1-351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4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33 273 7832 0 0,'-6'-1'310'0'0,"5"0"-133"0"0,-1 1 1 0 0,1 0-1 0 0,-1-1 1 0 0,1 1 0 0 0,-1-1-1 0 0,1 1 1 0 0,-1-1-1 0 0,1 0 1 0 0,0 0 0 0 0,0 1-1 0 0,-1-1 1 0 0,1 0-1 0 0,0 0 1 0 0,0 0 0 0 0,0 0-1 0 0,-4-11 9647 0 0,5 11-9393 0 0,6-6 2426 0 0,15-2-3990 0 0,-17 8 2104 0 0,209-67 392 0 0,-43 16-732 0 0,57-28 1216 0 0,-200 70-1572 0 0,-18 6-116 0 0,0 0-1 0 0,0 1 1 0 0,0 1-1 0 0,0-1 1 0 0,0 1 0 0 0,13 0-1 0 0,-21 2-149 0 0,0 0-1 0 0,-1 0 1 0 0,1 1 0 0 0,0-1-1 0 0,0 0 1 0 0,0 1 0 0 0,0-1-1 0 0,-1 1 1 0 0,1-1 0 0 0,0 1-1 0 0,-1-1 1 0 0,1 1 0 0 0,0-1-1 0 0,-1 1 1 0 0,1 0 0 0 0,-1-1-1 0 0,1 1 1 0 0,-1 0 0 0 0,2 1-1 0 0,6 16-21 0 0,-7-17 24 0 0,5 17 70 0 0,0 0 0 0 0,-2 1 0 0 0,5 34 0 0 0,-3-15-83 0 0,0-3-2 0 0,134 668 27 0 0,9-209-292 0 0,-146-485 285 0 0,0 0 0 0 0,-1 0 0 0 0,0 0 0 0 0,0 1 0 0 0,-1-1 1 0 0,0 0-1 0 0,-1 12 0 0 0,0-17 5 0 0,0-1 1 0 0,-1 1-1 0 0,0-1 0 0 0,0 1 1 0 0,0-1-1 0 0,0 0 1 0 0,0 1-1 0 0,-1-1 0 0 0,1 0 1 0 0,-1 0-1 0 0,0 0 1 0 0,0 0-1 0 0,0 0 0 0 0,0 0 1 0 0,-1-1-1 0 0,1 1 1 0 0,-1-1-1 0 0,1 0 0 0 0,-1 1 1 0 0,0-1-1 0 0,0 0 1 0 0,-4 2-1 0 0,-21 8 148 0 0,0-1 0 0 0,-1-1 1 0 0,0-2-1 0 0,-33 6 0 0 0,18-5-82 0 0,-159 24 51 0 0,125-22-129 0 0,25-3-9 0 0,-19 3 0 0 0,-104 2 0 0 0,139-12-248 0 0,23 1-447 0 0,-1-2-1 0 0,1 0 1 0 0,0-1-1 0 0,-24-4 1 0 0,25 0-922 0 0,5 1-57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4-02T19:07:55.0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1 109 14048 0 0,'0'0'2450'0'0,"1"1"-1949"0"0,17 5 50 0 0,-1-1 0 0 0,1 0 0 0 0,0-2 0 0 0,32 4 0 0 0,-2-1 9 0 0,4 3-284 0 0,-1-3 1 0 0,1-2-1 0 0,56-4 0 0 0,-99 0-224 0 0,3-1 82 0 0,23-3 0 0 0,-33 4-91 0 0,1-1 0 0 0,-1 0 1 0 0,1 1-1 0 0,-1-1 0 0 0,1 0 0 0 0,-1 0 1 0 0,0 0-1 0 0,0-1 0 0 0,1 1 1 0 0,-1 0-1 0 0,0-1 0 0 0,0 0 0 0 0,0 1 1 0 0,-1-1-1 0 0,3-2 0 0 0,-3 3-19 0 0,-1 0-1 0 0,0 1 0 0 0,1-1 1 0 0,-1 0-1 0 0,0 0 0 0 0,0 1 1 0 0,0-1-1 0 0,0 0 0 0 0,1 1 0 0 0,-1-1 1 0 0,0 0-1 0 0,0 0 0 0 0,0 1 1 0 0,0-1-1 0 0,-1 0 0 0 0,1 1 1 0 0,0-1-1 0 0,0 0 0 0 0,0 0 1 0 0,0 1-1 0 0,-1-1 0 0 0,1 0 1 0 0,0 1-1 0 0,-1-1 0 0 0,1 0 1 0 0,-1 1-1 0 0,1-1 0 0 0,-1 1 0 0 0,1-1 1 0 0,-1 1-1 0 0,1-1 0 0 0,-2 0 1 0 0,-23-17 307 0 0,14 11-352 0 0,-1-1 42 0 0,1 2-1 0 0,-1-1 0 0 0,0 2 0 0 0,-14-5 1 0 0,-23-12 633 0 0,40 18-587 0 0,1 1 424 0 0,8 2-276 0 0,6 0-128 0 0,98-15 9 0 0,-89 14-47 0 0,0 1 1 0 0,0 1-1 0 0,0 0 0 0 0,0 1 0 0 0,-1 1 0 0 0,30 6 0 0 0,-43-8-40 0 0,1 1 0 0 0,-1 0-1 0 0,0-1 1 0 0,1 1 0 0 0,-1 0-1 0 0,0-1 1 0 0,1 1 0 0 0,-1 0-1 0 0,0 0 1 0 0,0 0 0 0 0,0 0-1 0 0,0 0 1 0 0,0 0 0 0 0,0 1 0 0 0,0-1-1 0 0,0 0 1 0 0,0 0 0 0 0,-1 1-1 0 0,1-1 1 0 0,0 2 0 0 0,0 0 22 0 0,0 0 1 0 0,-1 0-1 0 0,1 0 1 0 0,-1 0 0 0 0,0 0-1 0 0,0 1 1 0 0,0-1 0 0 0,0 0-1 0 0,-1 4 1 0 0,-2 5 89 0 0,0-1 1 0 0,-1 1-1 0 0,-9 21 0 0 0,-13 21-169 0 0,-2-2-1 0 0,-47 66 1 0 0,59-93-1856 0 0,12-13-4708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DE84F-32DE-4C41-86E6-14E001D66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2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328C3-AB25-4659-AB98-9436AFE25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2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5" indent="0" algn="ctr">
              <a:buNone/>
              <a:defRPr sz="1500"/>
            </a:lvl2pPr>
            <a:lvl3pPr marL="685808" indent="0" algn="ctr">
              <a:buNone/>
              <a:defRPr sz="1350"/>
            </a:lvl3pPr>
            <a:lvl4pPr marL="1028713" indent="0" algn="ctr">
              <a:buNone/>
              <a:defRPr sz="1200"/>
            </a:lvl4pPr>
            <a:lvl5pPr marL="1371617" indent="0" algn="ctr">
              <a:buNone/>
              <a:defRPr sz="1200"/>
            </a:lvl5pPr>
            <a:lvl6pPr marL="1714521" indent="0" algn="ctr">
              <a:buNone/>
              <a:defRPr sz="1200"/>
            </a:lvl6pPr>
            <a:lvl7pPr marL="2057426" indent="0" algn="ctr">
              <a:buNone/>
              <a:defRPr sz="1200"/>
            </a:lvl7pPr>
            <a:lvl8pPr marL="2400330" indent="0" algn="ctr">
              <a:buNone/>
              <a:defRPr sz="1200"/>
            </a:lvl8pPr>
            <a:lvl9pPr marL="2743234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34D17-DEDB-4E24-9640-C43E4CE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A5E8A-0CD4-4765-B49E-726B8ADE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6C054-07F4-4D73-986A-F9D14386F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6046222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DAD2-8087-4DE8-8570-231A70164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83302A-71AA-4785-8FB3-548AA510E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8CB9E-6FAF-4704-BCE4-A6C4A46CC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415CD-4334-4A73-B447-EAFD0BC1D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8D146E-0341-45BF-A325-AA055080A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182396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2D962-0D88-45DE-B367-D2AB1D3029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7" y="273845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5C7662-55C4-4512-811B-482D4C549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1" y="273845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B10FB-89F7-4037-8FDF-F35293964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01BE0-88AD-4331-8BD0-66F128E5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302F2-A808-42E0-A45A-A116CC8A1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05797551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026A5-213C-441B-9524-4266D772E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1EDE-237A-43D5-A72D-752B2ACCF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DD70A-2E80-4EE3-B208-587A45EDE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383B4-18C1-4F3D-9A23-CC0DF4423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FD620-EA91-450E-8761-603E29F86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75698062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D4B78-8A78-4325-A13A-84C88A7B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9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C10AC6-D901-4663-AE61-402F681503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9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5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8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1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17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21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2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3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3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AA77C-635F-4AC9-A535-C79C4D8D3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30C90-4DC2-49C7-97D2-AA043A9A7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C4316-EBCD-4C26-AD1F-45EF54B5B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4890873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FE6C6-6E40-4744-85D0-3714E27DD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63EC8-5461-4612-A07E-DCE6ECBA82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49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CCD4C0-A266-4FA4-AABC-B2FF351DB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1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96387-C5DB-46AD-BAC3-C211F7685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FCA7C6-7A66-4D38-87A4-E968EFBD8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63D43-0C92-42E1-9C71-F83E362C2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04762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BC4F-98F4-4EEB-BCE0-C6B4F1091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65F868-D8E8-45BF-96B5-55AFD2CD3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163953-8ACE-493E-A7B2-07AEE2C34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8A52FA-E0B0-4B2E-87DF-1B941BD61E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5" indent="0">
              <a:buNone/>
              <a:defRPr sz="1500" b="1"/>
            </a:lvl2pPr>
            <a:lvl3pPr marL="685808" indent="0">
              <a:buNone/>
              <a:defRPr sz="1350" b="1"/>
            </a:lvl3pPr>
            <a:lvl4pPr marL="1028713" indent="0">
              <a:buNone/>
              <a:defRPr sz="1200" b="1"/>
            </a:lvl4pPr>
            <a:lvl5pPr marL="1371617" indent="0">
              <a:buNone/>
              <a:defRPr sz="1200" b="1"/>
            </a:lvl5pPr>
            <a:lvl6pPr marL="1714521" indent="0">
              <a:buNone/>
              <a:defRPr sz="1200" b="1"/>
            </a:lvl6pPr>
            <a:lvl7pPr marL="2057426" indent="0">
              <a:buNone/>
              <a:defRPr sz="1200" b="1"/>
            </a:lvl7pPr>
            <a:lvl8pPr marL="2400330" indent="0">
              <a:buNone/>
              <a:defRPr sz="1200" b="1"/>
            </a:lvl8pPr>
            <a:lvl9pPr marL="2743234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437E36-E5C6-4A65-AC78-DE4AA664C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C28A6A-82EA-4A22-8D37-66692F39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B2B112-5D57-4710-AA0B-AB30278F2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F0455-2D5B-4B87-86AB-7C933C251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408389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C094C-FFF2-4A7A-AB05-806232B24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3EAFFB-8372-47F4-B987-80EF890E3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D28F42-472A-42DD-B45F-653F6D14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A82AA-7652-4717-83E1-4EAC67CC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2564917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FD9079-CAF9-46E9-B391-7C0C2E1F5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831AB3-FD7B-40CA-9254-3EA878BEE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EA46F-6E5F-4526-AF94-4EE58CE3F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31954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EB78B-F869-49A5-94BD-2DE6D3018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197A9-C192-494A-B88C-521064089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D79FE0-BAEF-412D-94E5-4C5753F1C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ED5ADD-FEB9-4C96-B2D8-2A1C3BEF7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ED4C35-FEF8-43C9-93DD-4F23D2099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66A7F-45C0-4F4D-9E77-3429142FF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144957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DC39-8BB3-41DD-B9E4-ED9973850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6DC3CB-E423-47F6-8C27-347B3E4AD1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5" indent="0">
              <a:buNone/>
              <a:defRPr sz="2100"/>
            </a:lvl2pPr>
            <a:lvl3pPr marL="685808" indent="0">
              <a:buNone/>
              <a:defRPr sz="1800"/>
            </a:lvl3pPr>
            <a:lvl4pPr marL="1028713" indent="0">
              <a:buNone/>
              <a:defRPr sz="1500"/>
            </a:lvl4pPr>
            <a:lvl5pPr marL="1371617" indent="0">
              <a:buNone/>
              <a:defRPr sz="1500"/>
            </a:lvl5pPr>
            <a:lvl6pPr marL="1714521" indent="0">
              <a:buNone/>
              <a:defRPr sz="1500"/>
            </a:lvl6pPr>
            <a:lvl7pPr marL="2057426" indent="0">
              <a:buNone/>
              <a:defRPr sz="1500"/>
            </a:lvl7pPr>
            <a:lvl8pPr marL="2400330" indent="0">
              <a:buNone/>
              <a:defRPr sz="1500"/>
            </a:lvl8pPr>
            <a:lvl9pPr marL="2743234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AA6CA-2533-45C6-B6A2-C779D9A9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1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5" indent="0">
              <a:buNone/>
              <a:defRPr sz="1050"/>
            </a:lvl2pPr>
            <a:lvl3pPr marL="685808" indent="0">
              <a:buNone/>
              <a:defRPr sz="900"/>
            </a:lvl3pPr>
            <a:lvl4pPr marL="1028713" indent="0">
              <a:buNone/>
              <a:defRPr sz="750"/>
            </a:lvl4pPr>
            <a:lvl5pPr marL="1371617" indent="0">
              <a:buNone/>
              <a:defRPr sz="750"/>
            </a:lvl5pPr>
            <a:lvl6pPr marL="1714521" indent="0">
              <a:buNone/>
              <a:defRPr sz="750"/>
            </a:lvl6pPr>
            <a:lvl7pPr marL="2057426" indent="0">
              <a:buNone/>
              <a:defRPr sz="750"/>
            </a:lvl7pPr>
            <a:lvl8pPr marL="2400330" indent="0">
              <a:buNone/>
              <a:defRPr sz="750"/>
            </a:lvl8pPr>
            <a:lvl9pPr marL="2743234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069179-DEE9-43BC-A3F2-84ADAFF48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9DAA5-638A-46B0-8B1E-30CD0DAA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4A587-5E80-41C2-98FE-5CBA0F4DA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7614032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6D6AE6-ECEF-4A5B-B904-01E2AB2D7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2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3C3724-0976-461F-9064-A99796276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2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BC634-FBE0-4556-B4AE-D215257AF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49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BF66F-FEB0-48C1-A8B9-A73F54BB1A08}" type="datetimeFigureOut">
              <a:rPr lang="en-US" smtClean="0"/>
              <a:t>4/2/2021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3CE3D1-CD37-4E94-A12B-5A2B73A90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2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8A7546-7C21-4E8B-ADC4-395A78DC89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1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3286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685808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2" indent="-171452" algn="l" defTabSz="685808" rtl="0" eaLnBrk="1" latinLnBrk="0" hangingPunct="1">
        <a:lnSpc>
          <a:spcPct val="10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6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61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65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69" indent="-171452" algn="l" defTabSz="685808" rtl="0" eaLnBrk="1" latinLnBrk="0" hangingPunct="1">
        <a:lnSpc>
          <a:spcPct val="10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74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78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82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87" indent="-171452" algn="l" defTabSz="685808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5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8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13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17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21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26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30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34" algn="l" defTabSz="685808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19" Type="http://schemas.openxmlformats.org/officeDocument/2006/relationships/image" Target="../media/image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customXml" Target="../ink/ink45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4.png"/><Relationship Id="rId21" Type="http://schemas.openxmlformats.org/officeDocument/2006/relationships/image" Target="../media/image56.png"/><Relationship Id="rId42" Type="http://schemas.openxmlformats.org/officeDocument/2006/relationships/customXml" Target="../ink/ink65.xml"/><Relationship Id="rId63" Type="http://schemas.openxmlformats.org/officeDocument/2006/relationships/image" Target="../media/image77.png"/><Relationship Id="rId84" Type="http://schemas.openxmlformats.org/officeDocument/2006/relationships/customXml" Target="../ink/ink86.xml"/><Relationship Id="rId138" Type="http://schemas.openxmlformats.org/officeDocument/2006/relationships/customXml" Target="../ink/ink113.xml"/><Relationship Id="rId159" Type="http://schemas.openxmlformats.org/officeDocument/2006/relationships/image" Target="../media/image125.png"/><Relationship Id="rId170" Type="http://schemas.openxmlformats.org/officeDocument/2006/relationships/customXml" Target="../ink/ink129.xml"/><Relationship Id="rId191" Type="http://schemas.openxmlformats.org/officeDocument/2006/relationships/image" Target="../media/image141.png"/><Relationship Id="rId107" Type="http://schemas.openxmlformats.org/officeDocument/2006/relationships/image" Target="../media/image99.png"/><Relationship Id="rId11" Type="http://schemas.openxmlformats.org/officeDocument/2006/relationships/image" Target="../media/image51.png"/><Relationship Id="rId32" Type="http://schemas.openxmlformats.org/officeDocument/2006/relationships/customXml" Target="../ink/ink60.xml"/><Relationship Id="rId53" Type="http://schemas.openxmlformats.org/officeDocument/2006/relationships/image" Target="../media/image72.png"/><Relationship Id="rId74" Type="http://schemas.openxmlformats.org/officeDocument/2006/relationships/customXml" Target="../ink/ink81.xml"/><Relationship Id="rId128" Type="http://schemas.openxmlformats.org/officeDocument/2006/relationships/customXml" Target="../ink/ink108.xml"/><Relationship Id="rId149" Type="http://schemas.openxmlformats.org/officeDocument/2006/relationships/image" Target="../media/image120.png"/><Relationship Id="rId5" Type="http://schemas.openxmlformats.org/officeDocument/2006/relationships/image" Target="../media/image48.png"/><Relationship Id="rId95" Type="http://schemas.openxmlformats.org/officeDocument/2006/relationships/image" Target="../media/image93.png"/><Relationship Id="rId160" Type="http://schemas.openxmlformats.org/officeDocument/2006/relationships/customXml" Target="../ink/ink124.xml"/><Relationship Id="rId181" Type="http://schemas.openxmlformats.org/officeDocument/2006/relationships/image" Target="../media/image136.png"/><Relationship Id="rId22" Type="http://schemas.openxmlformats.org/officeDocument/2006/relationships/customXml" Target="../ink/ink55.xml"/><Relationship Id="rId43" Type="http://schemas.openxmlformats.org/officeDocument/2006/relationships/image" Target="../media/image67.png"/><Relationship Id="rId64" Type="http://schemas.openxmlformats.org/officeDocument/2006/relationships/customXml" Target="../ink/ink76.xml"/><Relationship Id="rId118" Type="http://schemas.openxmlformats.org/officeDocument/2006/relationships/customXml" Target="../ink/ink103.xml"/><Relationship Id="rId139" Type="http://schemas.openxmlformats.org/officeDocument/2006/relationships/image" Target="../media/image115.png"/><Relationship Id="rId85" Type="http://schemas.openxmlformats.org/officeDocument/2006/relationships/image" Target="../media/image88.png"/><Relationship Id="rId150" Type="http://schemas.openxmlformats.org/officeDocument/2006/relationships/customXml" Target="../ink/ink119.xml"/><Relationship Id="rId171" Type="http://schemas.openxmlformats.org/officeDocument/2006/relationships/image" Target="../media/image131.png"/><Relationship Id="rId192" Type="http://schemas.openxmlformats.org/officeDocument/2006/relationships/customXml" Target="../ink/ink140.xml"/><Relationship Id="rId12" Type="http://schemas.openxmlformats.org/officeDocument/2006/relationships/customXml" Target="../ink/ink50.xml"/><Relationship Id="rId33" Type="http://schemas.openxmlformats.org/officeDocument/2006/relationships/image" Target="../media/image62.png"/><Relationship Id="rId108" Type="http://schemas.openxmlformats.org/officeDocument/2006/relationships/customXml" Target="../ink/ink98.xml"/><Relationship Id="rId129" Type="http://schemas.openxmlformats.org/officeDocument/2006/relationships/image" Target="../media/image110.png"/><Relationship Id="rId54" Type="http://schemas.openxmlformats.org/officeDocument/2006/relationships/customXml" Target="../ink/ink71.xml"/><Relationship Id="rId75" Type="http://schemas.openxmlformats.org/officeDocument/2006/relationships/image" Target="../media/image83.png"/><Relationship Id="rId96" Type="http://schemas.openxmlformats.org/officeDocument/2006/relationships/customXml" Target="../ink/ink92.xml"/><Relationship Id="rId140" Type="http://schemas.openxmlformats.org/officeDocument/2006/relationships/customXml" Target="../ink/ink114.xml"/><Relationship Id="rId161" Type="http://schemas.openxmlformats.org/officeDocument/2006/relationships/image" Target="../media/image126.png"/><Relationship Id="rId182" Type="http://schemas.openxmlformats.org/officeDocument/2006/relationships/customXml" Target="../ink/ink135.xml"/><Relationship Id="rId6" Type="http://schemas.openxmlformats.org/officeDocument/2006/relationships/customXml" Target="../ink/ink47.xml"/><Relationship Id="rId23" Type="http://schemas.openxmlformats.org/officeDocument/2006/relationships/image" Target="../media/image57.png"/><Relationship Id="rId119" Type="http://schemas.openxmlformats.org/officeDocument/2006/relationships/image" Target="../media/image105.png"/><Relationship Id="rId44" Type="http://schemas.openxmlformats.org/officeDocument/2006/relationships/customXml" Target="../ink/ink66.xml"/><Relationship Id="rId65" Type="http://schemas.openxmlformats.org/officeDocument/2006/relationships/image" Target="../media/image78.png"/><Relationship Id="rId86" Type="http://schemas.openxmlformats.org/officeDocument/2006/relationships/customXml" Target="../ink/ink87.xml"/><Relationship Id="rId130" Type="http://schemas.openxmlformats.org/officeDocument/2006/relationships/customXml" Target="../ink/ink109.xml"/><Relationship Id="rId151" Type="http://schemas.openxmlformats.org/officeDocument/2006/relationships/image" Target="../media/image121.png"/><Relationship Id="rId172" Type="http://schemas.openxmlformats.org/officeDocument/2006/relationships/customXml" Target="../ink/ink130.xml"/><Relationship Id="rId193" Type="http://schemas.openxmlformats.org/officeDocument/2006/relationships/image" Target="../media/image142.png"/><Relationship Id="rId13" Type="http://schemas.openxmlformats.org/officeDocument/2006/relationships/image" Target="../media/image52.png"/><Relationship Id="rId109" Type="http://schemas.openxmlformats.org/officeDocument/2006/relationships/image" Target="../media/image100.png"/><Relationship Id="rId34" Type="http://schemas.openxmlformats.org/officeDocument/2006/relationships/customXml" Target="../ink/ink61.xml"/><Relationship Id="rId50" Type="http://schemas.openxmlformats.org/officeDocument/2006/relationships/customXml" Target="../ink/ink69.xml"/><Relationship Id="rId55" Type="http://schemas.openxmlformats.org/officeDocument/2006/relationships/image" Target="../media/image73.png"/><Relationship Id="rId76" Type="http://schemas.openxmlformats.org/officeDocument/2006/relationships/customXml" Target="../ink/ink82.xml"/><Relationship Id="rId97" Type="http://schemas.openxmlformats.org/officeDocument/2006/relationships/image" Target="../media/image94.png"/><Relationship Id="rId104" Type="http://schemas.openxmlformats.org/officeDocument/2006/relationships/customXml" Target="../ink/ink96.xml"/><Relationship Id="rId120" Type="http://schemas.openxmlformats.org/officeDocument/2006/relationships/customXml" Target="../ink/ink104.xml"/><Relationship Id="rId125" Type="http://schemas.openxmlformats.org/officeDocument/2006/relationships/image" Target="../media/image108.png"/><Relationship Id="rId141" Type="http://schemas.openxmlformats.org/officeDocument/2006/relationships/image" Target="../media/image116.png"/><Relationship Id="rId146" Type="http://schemas.openxmlformats.org/officeDocument/2006/relationships/customXml" Target="../ink/ink117.xml"/><Relationship Id="rId167" Type="http://schemas.openxmlformats.org/officeDocument/2006/relationships/image" Target="../media/image129.png"/><Relationship Id="rId188" Type="http://schemas.openxmlformats.org/officeDocument/2006/relationships/customXml" Target="../ink/ink138.xml"/><Relationship Id="rId7" Type="http://schemas.openxmlformats.org/officeDocument/2006/relationships/image" Target="../media/image49.png"/><Relationship Id="rId71" Type="http://schemas.openxmlformats.org/officeDocument/2006/relationships/image" Target="../media/image81.png"/><Relationship Id="rId92" Type="http://schemas.openxmlformats.org/officeDocument/2006/relationships/customXml" Target="../ink/ink90.xml"/><Relationship Id="rId162" Type="http://schemas.openxmlformats.org/officeDocument/2006/relationships/customXml" Target="../ink/ink125.xml"/><Relationship Id="rId183" Type="http://schemas.openxmlformats.org/officeDocument/2006/relationships/image" Target="../media/image137.png"/><Relationship Id="rId2" Type="http://schemas.openxmlformats.org/officeDocument/2006/relationships/image" Target="../media/image46.png"/><Relationship Id="rId29" Type="http://schemas.openxmlformats.org/officeDocument/2006/relationships/image" Target="../media/image60.png"/><Relationship Id="rId24" Type="http://schemas.openxmlformats.org/officeDocument/2006/relationships/customXml" Target="../ink/ink56.xml"/><Relationship Id="rId40" Type="http://schemas.openxmlformats.org/officeDocument/2006/relationships/customXml" Target="../ink/ink64.xml"/><Relationship Id="rId45" Type="http://schemas.openxmlformats.org/officeDocument/2006/relationships/image" Target="../media/image68.png"/><Relationship Id="rId66" Type="http://schemas.openxmlformats.org/officeDocument/2006/relationships/customXml" Target="../ink/ink77.xml"/><Relationship Id="rId87" Type="http://schemas.openxmlformats.org/officeDocument/2006/relationships/image" Target="../media/image89.png"/><Relationship Id="rId110" Type="http://schemas.openxmlformats.org/officeDocument/2006/relationships/customXml" Target="../ink/ink99.xml"/><Relationship Id="rId115" Type="http://schemas.openxmlformats.org/officeDocument/2006/relationships/image" Target="../media/image103.png"/><Relationship Id="rId131" Type="http://schemas.openxmlformats.org/officeDocument/2006/relationships/image" Target="../media/image111.png"/><Relationship Id="rId136" Type="http://schemas.openxmlformats.org/officeDocument/2006/relationships/customXml" Target="../ink/ink112.xml"/><Relationship Id="rId157" Type="http://schemas.openxmlformats.org/officeDocument/2006/relationships/image" Target="../media/image124.png"/><Relationship Id="rId178" Type="http://schemas.openxmlformats.org/officeDocument/2006/relationships/customXml" Target="../ink/ink133.xml"/><Relationship Id="rId61" Type="http://schemas.openxmlformats.org/officeDocument/2006/relationships/image" Target="../media/image76.png"/><Relationship Id="rId82" Type="http://schemas.openxmlformats.org/officeDocument/2006/relationships/customXml" Target="../ink/ink85.xml"/><Relationship Id="rId152" Type="http://schemas.openxmlformats.org/officeDocument/2006/relationships/customXml" Target="../ink/ink120.xml"/><Relationship Id="rId173" Type="http://schemas.openxmlformats.org/officeDocument/2006/relationships/image" Target="../media/image132.png"/><Relationship Id="rId19" Type="http://schemas.openxmlformats.org/officeDocument/2006/relationships/image" Target="../media/image55.png"/><Relationship Id="rId14" Type="http://schemas.openxmlformats.org/officeDocument/2006/relationships/customXml" Target="../ink/ink51.xml"/><Relationship Id="rId30" Type="http://schemas.openxmlformats.org/officeDocument/2006/relationships/customXml" Target="../ink/ink59.xml"/><Relationship Id="rId35" Type="http://schemas.openxmlformats.org/officeDocument/2006/relationships/image" Target="../media/image63.png"/><Relationship Id="rId56" Type="http://schemas.openxmlformats.org/officeDocument/2006/relationships/customXml" Target="../ink/ink72.xml"/><Relationship Id="rId77" Type="http://schemas.openxmlformats.org/officeDocument/2006/relationships/image" Target="../media/image84.png"/><Relationship Id="rId100" Type="http://schemas.openxmlformats.org/officeDocument/2006/relationships/customXml" Target="../ink/ink94.xml"/><Relationship Id="rId105" Type="http://schemas.openxmlformats.org/officeDocument/2006/relationships/image" Target="../media/image98.png"/><Relationship Id="rId126" Type="http://schemas.openxmlformats.org/officeDocument/2006/relationships/customXml" Target="../ink/ink107.xml"/><Relationship Id="rId147" Type="http://schemas.openxmlformats.org/officeDocument/2006/relationships/image" Target="../media/image119.png"/><Relationship Id="rId168" Type="http://schemas.openxmlformats.org/officeDocument/2006/relationships/customXml" Target="../ink/ink128.xml"/><Relationship Id="rId8" Type="http://schemas.openxmlformats.org/officeDocument/2006/relationships/customXml" Target="../ink/ink48.xml"/><Relationship Id="rId51" Type="http://schemas.openxmlformats.org/officeDocument/2006/relationships/image" Target="../media/image71.png"/><Relationship Id="rId72" Type="http://schemas.openxmlformats.org/officeDocument/2006/relationships/customXml" Target="../ink/ink80.xml"/><Relationship Id="rId93" Type="http://schemas.openxmlformats.org/officeDocument/2006/relationships/image" Target="../media/image92.png"/><Relationship Id="rId98" Type="http://schemas.openxmlformats.org/officeDocument/2006/relationships/customXml" Target="../ink/ink93.xml"/><Relationship Id="rId121" Type="http://schemas.openxmlformats.org/officeDocument/2006/relationships/image" Target="../media/image106.png"/><Relationship Id="rId142" Type="http://schemas.openxmlformats.org/officeDocument/2006/relationships/customXml" Target="../ink/ink115.xml"/><Relationship Id="rId163" Type="http://schemas.openxmlformats.org/officeDocument/2006/relationships/image" Target="../media/image127.png"/><Relationship Id="rId184" Type="http://schemas.openxmlformats.org/officeDocument/2006/relationships/customXml" Target="../ink/ink136.xml"/><Relationship Id="rId189" Type="http://schemas.openxmlformats.org/officeDocument/2006/relationships/image" Target="../media/image140.png"/><Relationship Id="rId3" Type="http://schemas.openxmlformats.org/officeDocument/2006/relationships/image" Target="../media/image47.png"/><Relationship Id="rId25" Type="http://schemas.openxmlformats.org/officeDocument/2006/relationships/image" Target="../media/image58.png"/><Relationship Id="rId46" Type="http://schemas.openxmlformats.org/officeDocument/2006/relationships/customXml" Target="../ink/ink67.xml"/><Relationship Id="rId67" Type="http://schemas.openxmlformats.org/officeDocument/2006/relationships/image" Target="../media/image79.png"/><Relationship Id="rId116" Type="http://schemas.openxmlformats.org/officeDocument/2006/relationships/customXml" Target="../ink/ink102.xml"/><Relationship Id="rId137" Type="http://schemas.openxmlformats.org/officeDocument/2006/relationships/image" Target="../media/image114.png"/><Relationship Id="rId158" Type="http://schemas.openxmlformats.org/officeDocument/2006/relationships/customXml" Target="../ink/ink123.xml"/><Relationship Id="rId20" Type="http://schemas.openxmlformats.org/officeDocument/2006/relationships/customXml" Target="../ink/ink54.xml"/><Relationship Id="rId41" Type="http://schemas.openxmlformats.org/officeDocument/2006/relationships/image" Target="../media/image66.png"/><Relationship Id="rId62" Type="http://schemas.openxmlformats.org/officeDocument/2006/relationships/customXml" Target="../ink/ink75.xml"/><Relationship Id="rId83" Type="http://schemas.openxmlformats.org/officeDocument/2006/relationships/image" Target="../media/image87.png"/><Relationship Id="rId88" Type="http://schemas.openxmlformats.org/officeDocument/2006/relationships/customXml" Target="../ink/ink88.xml"/><Relationship Id="rId111" Type="http://schemas.openxmlformats.org/officeDocument/2006/relationships/image" Target="../media/image101.png"/><Relationship Id="rId132" Type="http://schemas.openxmlformats.org/officeDocument/2006/relationships/customXml" Target="../ink/ink110.xml"/><Relationship Id="rId153" Type="http://schemas.openxmlformats.org/officeDocument/2006/relationships/image" Target="../media/image122.png"/><Relationship Id="rId174" Type="http://schemas.openxmlformats.org/officeDocument/2006/relationships/customXml" Target="../ink/ink131.xml"/><Relationship Id="rId179" Type="http://schemas.openxmlformats.org/officeDocument/2006/relationships/image" Target="../media/image135.png"/><Relationship Id="rId190" Type="http://schemas.openxmlformats.org/officeDocument/2006/relationships/customXml" Target="../ink/ink139.xml"/><Relationship Id="rId15" Type="http://schemas.openxmlformats.org/officeDocument/2006/relationships/image" Target="../media/image53.png"/><Relationship Id="rId36" Type="http://schemas.openxmlformats.org/officeDocument/2006/relationships/customXml" Target="../ink/ink62.xml"/><Relationship Id="rId57" Type="http://schemas.openxmlformats.org/officeDocument/2006/relationships/image" Target="../media/image74.png"/><Relationship Id="rId106" Type="http://schemas.openxmlformats.org/officeDocument/2006/relationships/customXml" Target="../ink/ink97.xml"/><Relationship Id="rId127" Type="http://schemas.openxmlformats.org/officeDocument/2006/relationships/image" Target="../media/image109.png"/><Relationship Id="rId10" Type="http://schemas.openxmlformats.org/officeDocument/2006/relationships/customXml" Target="../ink/ink49.xml"/><Relationship Id="rId31" Type="http://schemas.openxmlformats.org/officeDocument/2006/relationships/image" Target="../media/image61.png"/><Relationship Id="rId52" Type="http://schemas.openxmlformats.org/officeDocument/2006/relationships/customXml" Target="../ink/ink70.xml"/><Relationship Id="rId73" Type="http://schemas.openxmlformats.org/officeDocument/2006/relationships/image" Target="../media/image82.png"/><Relationship Id="rId78" Type="http://schemas.openxmlformats.org/officeDocument/2006/relationships/customXml" Target="../ink/ink83.xml"/><Relationship Id="rId94" Type="http://schemas.openxmlformats.org/officeDocument/2006/relationships/customXml" Target="../ink/ink91.xml"/><Relationship Id="rId99" Type="http://schemas.openxmlformats.org/officeDocument/2006/relationships/image" Target="../media/image95.png"/><Relationship Id="rId101" Type="http://schemas.openxmlformats.org/officeDocument/2006/relationships/image" Target="../media/image96.png"/><Relationship Id="rId122" Type="http://schemas.openxmlformats.org/officeDocument/2006/relationships/customXml" Target="../ink/ink105.xml"/><Relationship Id="rId143" Type="http://schemas.openxmlformats.org/officeDocument/2006/relationships/image" Target="../media/image117.png"/><Relationship Id="rId148" Type="http://schemas.openxmlformats.org/officeDocument/2006/relationships/customXml" Target="../ink/ink118.xml"/><Relationship Id="rId164" Type="http://schemas.openxmlformats.org/officeDocument/2006/relationships/customXml" Target="../ink/ink126.xml"/><Relationship Id="rId169" Type="http://schemas.openxmlformats.org/officeDocument/2006/relationships/image" Target="../media/image130.png"/><Relationship Id="rId185" Type="http://schemas.openxmlformats.org/officeDocument/2006/relationships/image" Target="../media/image138.png"/><Relationship Id="rId4" Type="http://schemas.openxmlformats.org/officeDocument/2006/relationships/customXml" Target="../ink/ink46.xml"/><Relationship Id="rId9" Type="http://schemas.openxmlformats.org/officeDocument/2006/relationships/image" Target="../media/image50.png"/><Relationship Id="rId180" Type="http://schemas.openxmlformats.org/officeDocument/2006/relationships/customXml" Target="../ink/ink134.xml"/><Relationship Id="rId26" Type="http://schemas.openxmlformats.org/officeDocument/2006/relationships/customXml" Target="../ink/ink57.xml"/><Relationship Id="rId47" Type="http://schemas.openxmlformats.org/officeDocument/2006/relationships/image" Target="../media/image69.png"/><Relationship Id="rId68" Type="http://schemas.openxmlformats.org/officeDocument/2006/relationships/customXml" Target="../ink/ink78.xml"/><Relationship Id="rId89" Type="http://schemas.openxmlformats.org/officeDocument/2006/relationships/image" Target="../media/image90.png"/><Relationship Id="rId112" Type="http://schemas.openxmlformats.org/officeDocument/2006/relationships/customXml" Target="../ink/ink100.xml"/><Relationship Id="rId133" Type="http://schemas.openxmlformats.org/officeDocument/2006/relationships/image" Target="../media/image112.png"/><Relationship Id="rId154" Type="http://schemas.openxmlformats.org/officeDocument/2006/relationships/customXml" Target="../ink/ink121.xml"/><Relationship Id="rId175" Type="http://schemas.openxmlformats.org/officeDocument/2006/relationships/image" Target="../media/image133.png"/><Relationship Id="rId16" Type="http://schemas.openxmlformats.org/officeDocument/2006/relationships/customXml" Target="../ink/ink52.xml"/><Relationship Id="rId37" Type="http://schemas.openxmlformats.org/officeDocument/2006/relationships/image" Target="../media/image64.png"/><Relationship Id="rId58" Type="http://schemas.openxmlformats.org/officeDocument/2006/relationships/customXml" Target="../ink/ink73.xml"/><Relationship Id="rId79" Type="http://schemas.openxmlformats.org/officeDocument/2006/relationships/image" Target="../media/image85.png"/><Relationship Id="rId102" Type="http://schemas.openxmlformats.org/officeDocument/2006/relationships/customXml" Target="../ink/ink95.xml"/><Relationship Id="rId123" Type="http://schemas.openxmlformats.org/officeDocument/2006/relationships/image" Target="../media/image107.png"/><Relationship Id="rId144" Type="http://schemas.openxmlformats.org/officeDocument/2006/relationships/customXml" Target="../ink/ink116.xml"/><Relationship Id="rId90" Type="http://schemas.openxmlformats.org/officeDocument/2006/relationships/customXml" Target="../ink/ink89.xml"/><Relationship Id="rId165" Type="http://schemas.openxmlformats.org/officeDocument/2006/relationships/image" Target="../media/image128.png"/><Relationship Id="rId186" Type="http://schemas.openxmlformats.org/officeDocument/2006/relationships/customXml" Target="../ink/ink137.xml"/><Relationship Id="rId27" Type="http://schemas.openxmlformats.org/officeDocument/2006/relationships/image" Target="../media/image59.png"/><Relationship Id="rId48" Type="http://schemas.openxmlformats.org/officeDocument/2006/relationships/customXml" Target="../ink/ink68.xml"/><Relationship Id="rId69" Type="http://schemas.openxmlformats.org/officeDocument/2006/relationships/image" Target="../media/image80.png"/><Relationship Id="rId113" Type="http://schemas.openxmlformats.org/officeDocument/2006/relationships/image" Target="../media/image102.png"/><Relationship Id="rId134" Type="http://schemas.openxmlformats.org/officeDocument/2006/relationships/customXml" Target="../ink/ink111.xml"/><Relationship Id="rId80" Type="http://schemas.openxmlformats.org/officeDocument/2006/relationships/customXml" Target="../ink/ink84.xml"/><Relationship Id="rId155" Type="http://schemas.openxmlformats.org/officeDocument/2006/relationships/image" Target="../media/image123.png"/><Relationship Id="rId176" Type="http://schemas.openxmlformats.org/officeDocument/2006/relationships/customXml" Target="../ink/ink132.xml"/><Relationship Id="rId17" Type="http://schemas.openxmlformats.org/officeDocument/2006/relationships/image" Target="../media/image54.png"/><Relationship Id="rId38" Type="http://schemas.openxmlformats.org/officeDocument/2006/relationships/customXml" Target="../ink/ink63.xml"/><Relationship Id="rId59" Type="http://schemas.openxmlformats.org/officeDocument/2006/relationships/image" Target="../media/image75.png"/><Relationship Id="rId103" Type="http://schemas.openxmlformats.org/officeDocument/2006/relationships/image" Target="../media/image97.png"/><Relationship Id="rId124" Type="http://schemas.openxmlformats.org/officeDocument/2006/relationships/customXml" Target="../ink/ink106.xml"/><Relationship Id="rId70" Type="http://schemas.openxmlformats.org/officeDocument/2006/relationships/customXml" Target="../ink/ink79.xml"/><Relationship Id="rId91" Type="http://schemas.openxmlformats.org/officeDocument/2006/relationships/image" Target="../media/image91.png"/><Relationship Id="rId145" Type="http://schemas.openxmlformats.org/officeDocument/2006/relationships/image" Target="../media/image118.png"/><Relationship Id="rId166" Type="http://schemas.openxmlformats.org/officeDocument/2006/relationships/customXml" Target="../ink/ink127.xml"/><Relationship Id="rId187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28" Type="http://schemas.openxmlformats.org/officeDocument/2006/relationships/customXml" Target="../ink/ink58.xml"/><Relationship Id="rId49" Type="http://schemas.openxmlformats.org/officeDocument/2006/relationships/image" Target="../media/image70.png"/><Relationship Id="rId114" Type="http://schemas.openxmlformats.org/officeDocument/2006/relationships/customXml" Target="../ink/ink101.xml"/><Relationship Id="rId60" Type="http://schemas.openxmlformats.org/officeDocument/2006/relationships/customXml" Target="../ink/ink74.xml"/><Relationship Id="rId81" Type="http://schemas.openxmlformats.org/officeDocument/2006/relationships/image" Target="../media/image86.png"/><Relationship Id="rId135" Type="http://schemas.openxmlformats.org/officeDocument/2006/relationships/image" Target="../media/image113.png"/><Relationship Id="rId156" Type="http://schemas.openxmlformats.org/officeDocument/2006/relationships/customXml" Target="../ink/ink122.xml"/><Relationship Id="rId177" Type="http://schemas.openxmlformats.org/officeDocument/2006/relationships/image" Target="../media/image134.png"/><Relationship Id="rId18" Type="http://schemas.openxmlformats.org/officeDocument/2006/relationships/customXml" Target="../ink/ink53.xml"/><Relationship Id="rId39" Type="http://schemas.openxmlformats.org/officeDocument/2006/relationships/image" Target="../media/image65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52.xml"/><Relationship Id="rId21" Type="http://schemas.openxmlformats.org/officeDocument/2006/relationships/image" Target="../media/image152.png"/><Relationship Id="rId42" Type="http://schemas.openxmlformats.org/officeDocument/2006/relationships/customXml" Target="../ink/ink160.xml"/><Relationship Id="rId47" Type="http://schemas.openxmlformats.org/officeDocument/2006/relationships/image" Target="../media/image165.png"/><Relationship Id="rId63" Type="http://schemas.openxmlformats.org/officeDocument/2006/relationships/image" Target="../media/image173.png"/><Relationship Id="rId68" Type="http://schemas.openxmlformats.org/officeDocument/2006/relationships/customXml" Target="../ink/ink173.xml"/><Relationship Id="rId84" Type="http://schemas.openxmlformats.org/officeDocument/2006/relationships/customXml" Target="../ink/ink181.xml"/><Relationship Id="rId89" Type="http://schemas.openxmlformats.org/officeDocument/2006/relationships/image" Target="../media/image186.png"/><Relationship Id="rId112" Type="http://schemas.openxmlformats.org/officeDocument/2006/relationships/customXml" Target="../ink/ink195.xml"/><Relationship Id="rId16" Type="http://schemas.openxmlformats.org/officeDocument/2006/relationships/customXml" Target="../ink/ink147.xml"/><Relationship Id="rId107" Type="http://schemas.openxmlformats.org/officeDocument/2006/relationships/image" Target="../media/image195.png"/><Relationship Id="rId11" Type="http://schemas.openxmlformats.org/officeDocument/2006/relationships/image" Target="../media/image147.png"/><Relationship Id="rId32" Type="http://schemas.openxmlformats.org/officeDocument/2006/relationships/customXml" Target="../ink/ink155.xml"/><Relationship Id="rId37" Type="http://schemas.openxmlformats.org/officeDocument/2006/relationships/image" Target="../media/image160.png"/><Relationship Id="rId53" Type="http://schemas.openxmlformats.org/officeDocument/2006/relationships/image" Target="../media/image168.png"/><Relationship Id="rId58" Type="http://schemas.openxmlformats.org/officeDocument/2006/relationships/customXml" Target="../ink/ink168.xml"/><Relationship Id="rId74" Type="http://schemas.openxmlformats.org/officeDocument/2006/relationships/customXml" Target="../ink/ink176.xml"/><Relationship Id="rId79" Type="http://schemas.openxmlformats.org/officeDocument/2006/relationships/image" Target="../media/image181.png"/><Relationship Id="rId102" Type="http://schemas.openxmlformats.org/officeDocument/2006/relationships/customXml" Target="../ink/ink190.xml"/><Relationship Id="rId5" Type="http://schemas.openxmlformats.org/officeDocument/2006/relationships/image" Target="../media/image144.png"/><Relationship Id="rId90" Type="http://schemas.openxmlformats.org/officeDocument/2006/relationships/customXml" Target="../ink/ink184.xml"/><Relationship Id="rId95" Type="http://schemas.openxmlformats.org/officeDocument/2006/relationships/image" Target="../media/image189.png"/><Relationship Id="rId22" Type="http://schemas.openxmlformats.org/officeDocument/2006/relationships/customXml" Target="../ink/ink150.xml"/><Relationship Id="rId27" Type="http://schemas.openxmlformats.org/officeDocument/2006/relationships/image" Target="../media/image155.png"/><Relationship Id="rId43" Type="http://schemas.openxmlformats.org/officeDocument/2006/relationships/image" Target="../media/image163.png"/><Relationship Id="rId48" Type="http://schemas.openxmlformats.org/officeDocument/2006/relationships/customXml" Target="../ink/ink163.xml"/><Relationship Id="rId64" Type="http://schemas.openxmlformats.org/officeDocument/2006/relationships/customXml" Target="../ink/ink171.xml"/><Relationship Id="rId69" Type="http://schemas.openxmlformats.org/officeDocument/2006/relationships/image" Target="../media/image176.png"/><Relationship Id="rId113" Type="http://schemas.openxmlformats.org/officeDocument/2006/relationships/image" Target="../media/image198.png"/><Relationship Id="rId80" Type="http://schemas.openxmlformats.org/officeDocument/2006/relationships/customXml" Target="../ink/ink179.xml"/><Relationship Id="rId85" Type="http://schemas.openxmlformats.org/officeDocument/2006/relationships/image" Target="../media/image184.png"/><Relationship Id="rId12" Type="http://schemas.openxmlformats.org/officeDocument/2006/relationships/customXml" Target="../ink/ink145.xml"/><Relationship Id="rId17" Type="http://schemas.openxmlformats.org/officeDocument/2006/relationships/image" Target="../media/image150.png"/><Relationship Id="rId33" Type="http://schemas.openxmlformats.org/officeDocument/2006/relationships/image" Target="../media/image158.png"/><Relationship Id="rId38" Type="http://schemas.openxmlformats.org/officeDocument/2006/relationships/customXml" Target="../ink/ink158.xml"/><Relationship Id="rId59" Type="http://schemas.openxmlformats.org/officeDocument/2006/relationships/image" Target="../media/image171.png"/><Relationship Id="rId103" Type="http://schemas.openxmlformats.org/officeDocument/2006/relationships/image" Target="../media/image193.png"/><Relationship Id="rId108" Type="http://schemas.openxmlformats.org/officeDocument/2006/relationships/customXml" Target="../ink/ink193.xml"/><Relationship Id="rId54" Type="http://schemas.openxmlformats.org/officeDocument/2006/relationships/customXml" Target="../ink/ink166.xml"/><Relationship Id="rId70" Type="http://schemas.openxmlformats.org/officeDocument/2006/relationships/customXml" Target="../ink/ink174.xml"/><Relationship Id="rId75" Type="http://schemas.openxmlformats.org/officeDocument/2006/relationships/image" Target="../media/image179.png"/><Relationship Id="rId91" Type="http://schemas.openxmlformats.org/officeDocument/2006/relationships/image" Target="../media/image187.png"/><Relationship Id="rId96" Type="http://schemas.openxmlformats.org/officeDocument/2006/relationships/customXml" Target="../ink/ink18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2.xml"/><Relationship Id="rId15" Type="http://schemas.openxmlformats.org/officeDocument/2006/relationships/image" Target="../media/image149.png"/><Relationship Id="rId23" Type="http://schemas.openxmlformats.org/officeDocument/2006/relationships/image" Target="../media/image153.png"/><Relationship Id="rId28" Type="http://schemas.openxmlformats.org/officeDocument/2006/relationships/customXml" Target="../ink/ink153.xml"/><Relationship Id="rId36" Type="http://schemas.openxmlformats.org/officeDocument/2006/relationships/customXml" Target="../ink/ink157.xml"/><Relationship Id="rId49" Type="http://schemas.openxmlformats.org/officeDocument/2006/relationships/image" Target="../media/image166.png"/><Relationship Id="rId57" Type="http://schemas.openxmlformats.org/officeDocument/2006/relationships/image" Target="../media/image170.png"/><Relationship Id="rId106" Type="http://schemas.openxmlformats.org/officeDocument/2006/relationships/customXml" Target="../ink/ink192.xml"/><Relationship Id="rId114" Type="http://schemas.openxmlformats.org/officeDocument/2006/relationships/customXml" Target="../ink/ink196.xml"/><Relationship Id="rId10" Type="http://schemas.openxmlformats.org/officeDocument/2006/relationships/customXml" Target="../ink/ink144.xml"/><Relationship Id="rId31" Type="http://schemas.openxmlformats.org/officeDocument/2006/relationships/image" Target="../media/image157.png"/><Relationship Id="rId44" Type="http://schemas.openxmlformats.org/officeDocument/2006/relationships/customXml" Target="../ink/ink161.xml"/><Relationship Id="rId52" Type="http://schemas.openxmlformats.org/officeDocument/2006/relationships/customXml" Target="../ink/ink165.xml"/><Relationship Id="rId60" Type="http://schemas.openxmlformats.org/officeDocument/2006/relationships/customXml" Target="../ink/ink169.xml"/><Relationship Id="rId65" Type="http://schemas.openxmlformats.org/officeDocument/2006/relationships/image" Target="../media/image174.png"/><Relationship Id="rId73" Type="http://schemas.openxmlformats.org/officeDocument/2006/relationships/image" Target="../media/image178.png"/><Relationship Id="rId78" Type="http://schemas.openxmlformats.org/officeDocument/2006/relationships/customXml" Target="../ink/ink178.xml"/><Relationship Id="rId81" Type="http://schemas.openxmlformats.org/officeDocument/2006/relationships/image" Target="../media/image182.png"/><Relationship Id="rId86" Type="http://schemas.openxmlformats.org/officeDocument/2006/relationships/customXml" Target="../ink/ink182.xml"/><Relationship Id="rId94" Type="http://schemas.openxmlformats.org/officeDocument/2006/relationships/customXml" Target="../ink/ink186.xml"/><Relationship Id="rId99" Type="http://schemas.openxmlformats.org/officeDocument/2006/relationships/image" Target="../media/image191.png"/><Relationship Id="rId101" Type="http://schemas.openxmlformats.org/officeDocument/2006/relationships/image" Target="../media/image192.png"/><Relationship Id="rId4" Type="http://schemas.openxmlformats.org/officeDocument/2006/relationships/customXml" Target="../ink/ink141.xml"/><Relationship Id="rId9" Type="http://schemas.openxmlformats.org/officeDocument/2006/relationships/image" Target="../media/image146.png"/><Relationship Id="rId13" Type="http://schemas.openxmlformats.org/officeDocument/2006/relationships/image" Target="../media/image148.png"/><Relationship Id="rId18" Type="http://schemas.openxmlformats.org/officeDocument/2006/relationships/customXml" Target="../ink/ink148.xml"/><Relationship Id="rId39" Type="http://schemas.openxmlformats.org/officeDocument/2006/relationships/image" Target="../media/image161.png"/><Relationship Id="rId109" Type="http://schemas.openxmlformats.org/officeDocument/2006/relationships/image" Target="../media/image196.png"/><Relationship Id="rId34" Type="http://schemas.openxmlformats.org/officeDocument/2006/relationships/customXml" Target="../ink/ink156.xml"/><Relationship Id="rId50" Type="http://schemas.openxmlformats.org/officeDocument/2006/relationships/customXml" Target="../ink/ink164.xml"/><Relationship Id="rId55" Type="http://schemas.openxmlformats.org/officeDocument/2006/relationships/image" Target="../media/image169.png"/><Relationship Id="rId76" Type="http://schemas.openxmlformats.org/officeDocument/2006/relationships/customXml" Target="../ink/ink177.xml"/><Relationship Id="rId97" Type="http://schemas.openxmlformats.org/officeDocument/2006/relationships/image" Target="../media/image190.png"/><Relationship Id="rId104" Type="http://schemas.openxmlformats.org/officeDocument/2006/relationships/customXml" Target="../ink/ink191.xml"/><Relationship Id="rId7" Type="http://schemas.openxmlformats.org/officeDocument/2006/relationships/image" Target="../media/image145.png"/><Relationship Id="rId71" Type="http://schemas.openxmlformats.org/officeDocument/2006/relationships/image" Target="../media/image177.png"/><Relationship Id="rId92" Type="http://schemas.openxmlformats.org/officeDocument/2006/relationships/customXml" Target="../ink/ink185.xml"/><Relationship Id="rId2" Type="http://schemas.openxmlformats.org/officeDocument/2006/relationships/image" Target="../media/image46.png"/><Relationship Id="rId29" Type="http://schemas.openxmlformats.org/officeDocument/2006/relationships/image" Target="../media/image156.png"/><Relationship Id="rId24" Type="http://schemas.openxmlformats.org/officeDocument/2006/relationships/customXml" Target="../ink/ink151.xml"/><Relationship Id="rId40" Type="http://schemas.openxmlformats.org/officeDocument/2006/relationships/customXml" Target="../ink/ink159.xml"/><Relationship Id="rId45" Type="http://schemas.openxmlformats.org/officeDocument/2006/relationships/image" Target="../media/image164.png"/><Relationship Id="rId66" Type="http://schemas.openxmlformats.org/officeDocument/2006/relationships/customXml" Target="../ink/ink172.xml"/><Relationship Id="rId87" Type="http://schemas.openxmlformats.org/officeDocument/2006/relationships/image" Target="../media/image185.png"/><Relationship Id="rId110" Type="http://schemas.openxmlformats.org/officeDocument/2006/relationships/customXml" Target="../ink/ink194.xml"/><Relationship Id="rId115" Type="http://schemas.openxmlformats.org/officeDocument/2006/relationships/image" Target="../media/image199.png"/><Relationship Id="rId61" Type="http://schemas.openxmlformats.org/officeDocument/2006/relationships/image" Target="../media/image172.png"/><Relationship Id="rId82" Type="http://schemas.openxmlformats.org/officeDocument/2006/relationships/customXml" Target="../ink/ink180.xml"/><Relationship Id="rId19" Type="http://schemas.openxmlformats.org/officeDocument/2006/relationships/image" Target="../media/image151.png"/><Relationship Id="rId14" Type="http://schemas.openxmlformats.org/officeDocument/2006/relationships/customXml" Target="../ink/ink146.xml"/><Relationship Id="rId30" Type="http://schemas.openxmlformats.org/officeDocument/2006/relationships/customXml" Target="../ink/ink154.xml"/><Relationship Id="rId35" Type="http://schemas.openxmlformats.org/officeDocument/2006/relationships/image" Target="../media/image159.png"/><Relationship Id="rId56" Type="http://schemas.openxmlformats.org/officeDocument/2006/relationships/customXml" Target="../ink/ink167.xml"/><Relationship Id="rId77" Type="http://schemas.openxmlformats.org/officeDocument/2006/relationships/image" Target="../media/image180.png"/><Relationship Id="rId100" Type="http://schemas.openxmlformats.org/officeDocument/2006/relationships/customXml" Target="../ink/ink189.xml"/><Relationship Id="rId105" Type="http://schemas.openxmlformats.org/officeDocument/2006/relationships/image" Target="../media/image194.png"/><Relationship Id="rId8" Type="http://schemas.openxmlformats.org/officeDocument/2006/relationships/customXml" Target="../ink/ink143.xml"/><Relationship Id="rId51" Type="http://schemas.openxmlformats.org/officeDocument/2006/relationships/image" Target="../media/image167.png"/><Relationship Id="rId72" Type="http://schemas.openxmlformats.org/officeDocument/2006/relationships/customXml" Target="../ink/ink175.xml"/><Relationship Id="rId93" Type="http://schemas.openxmlformats.org/officeDocument/2006/relationships/image" Target="../media/image188.png"/><Relationship Id="rId98" Type="http://schemas.openxmlformats.org/officeDocument/2006/relationships/customXml" Target="../ink/ink188.xml"/><Relationship Id="rId3" Type="http://schemas.openxmlformats.org/officeDocument/2006/relationships/image" Target="../media/image143.png"/><Relationship Id="rId25" Type="http://schemas.openxmlformats.org/officeDocument/2006/relationships/image" Target="../media/image154.png"/><Relationship Id="rId46" Type="http://schemas.openxmlformats.org/officeDocument/2006/relationships/customXml" Target="../ink/ink162.xml"/><Relationship Id="rId67" Type="http://schemas.openxmlformats.org/officeDocument/2006/relationships/image" Target="../media/image175.png"/><Relationship Id="rId20" Type="http://schemas.openxmlformats.org/officeDocument/2006/relationships/customXml" Target="../ink/ink149.xml"/><Relationship Id="rId41" Type="http://schemas.openxmlformats.org/officeDocument/2006/relationships/image" Target="../media/image162.png"/><Relationship Id="rId62" Type="http://schemas.openxmlformats.org/officeDocument/2006/relationships/customXml" Target="../ink/ink170.xml"/><Relationship Id="rId83" Type="http://schemas.openxmlformats.org/officeDocument/2006/relationships/image" Target="../media/image183.png"/><Relationship Id="rId88" Type="http://schemas.openxmlformats.org/officeDocument/2006/relationships/customXml" Target="../ink/ink183.xml"/><Relationship Id="rId111" Type="http://schemas.openxmlformats.org/officeDocument/2006/relationships/image" Target="../media/image197.png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8.xml"/><Relationship Id="rId21" Type="http://schemas.openxmlformats.org/officeDocument/2006/relationships/image" Target="../media/image209.png"/><Relationship Id="rId42" Type="http://schemas.openxmlformats.org/officeDocument/2006/relationships/customXml" Target="../ink/ink216.xml"/><Relationship Id="rId47" Type="http://schemas.openxmlformats.org/officeDocument/2006/relationships/image" Target="../media/image222.png"/><Relationship Id="rId63" Type="http://schemas.openxmlformats.org/officeDocument/2006/relationships/image" Target="../media/image230.png"/><Relationship Id="rId68" Type="http://schemas.openxmlformats.org/officeDocument/2006/relationships/customXml" Target="../ink/ink229.xml"/><Relationship Id="rId84" Type="http://schemas.openxmlformats.org/officeDocument/2006/relationships/customXml" Target="../ink/ink237.xml"/><Relationship Id="rId89" Type="http://schemas.openxmlformats.org/officeDocument/2006/relationships/image" Target="../media/image243.png"/><Relationship Id="rId16" Type="http://schemas.openxmlformats.org/officeDocument/2006/relationships/customXml" Target="../ink/ink203.xml"/><Relationship Id="rId107" Type="http://schemas.openxmlformats.org/officeDocument/2006/relationships/image" Target="../media/image252.png"/><Relationship Id="rId11" Type="http://schemas.openxmlformats.org/officeDocument/2006/relationships/image" Target="../media/image204.png"/><Relationship Id="rId32" Type="http://schemas.openxmlformats.org/officeDocument/2006/relationships/customXml" Target="../ink/ink211.xml"/><Relationship Id="rId37" Type="http://schemas.openxmlformats.org/officeDocument/2006/relationships/image" Target="../media/image217.png"/><Relationship Id="rId53" Type="http://schemas.openxmlformats.org/officeDocument/2006/relationships/image" Target="../media/image225.png"/><Relationship Id="rId58" Type="http://schemas.openxmlformats.org/officeDocument/2006/relationships/customXml" Target="../ink/ink224.xml"/><Relationship Id="rId74" Type="http://schemas.openxmlformats.org/officeDocument/2006/relationships/customXml" Target="../ink/ink232.xml"/><Relationship Id="rId79" Type="http://schemas.openxmlformats.org/officeDocument/2006/relationships/image" Target="../media/image238.png"/><Relationship Id="rId102" Type="http://schemas.openxmlformats.org/officeDocument/2006/relationships/customXml" Target="../ink/ink246.xml"/><Relationship Id="rId5" Type="http://schemas.openxmlformats.org/officeDocument/2006/relationships/image" Target="../media/image201.png"/><Relationship Id="rId90" Type="http://schemas.openxmlformats.org/officeDocument/2006/relationships/customXml" Target="../ink/ink240.xml"/><Relationship Id="rId95" Type="http://schemas.openxmlformats.org/officeDocument/2006/relationships/image" Target="../media/image246.png"/><Relationship Id="rId22" Type="http://schemas.openxmlformats.org/officeDocument/2006/relationships/customXml" Target="../ink/ink206.xml"/><Relationship Id="rId27" Type="http://schemas.openxmlformats.org/officeDocument/2006/relationships/image" Target="../media/image212.png"/><Relationship Id="rId43" Type="http://schemas.openxmlformats.org/officeDocument/2006/relationships/image" Target="../media/image220.png"/><Relationship Id="rId48" Type="http://schemas.openxmlformats.org/officeDocument/2006/relationships/customXml" Target="../ink/ink219.xml"/><Relationship Id="rId64" Type="http://schemas.openxmlformats.org/officeDocument/2006/relationships/customXml" Target="../ink/ink227.xml"/><Relationship Id="rId69" Type="http://schemas.openxmlformats.org/officeDocument/2006/relationships/image" Target="../media/image233.png"/><Relationship Id="rId80" Type="http://schemas.openxmlformats.org/officeDocument/2006/relationships/customXml" Target="../ink/ink235.xml"/><Relationship Id="rId85" Type="http://schemas.openxmlformats.org/officeDocument/2006/relationships/image" Target="../media/image241.png"/><Relationship Id="rId12" Type="http://schemas.openxmlformats.org/officeDocument/2006/relationships/customXml" Target="../ink/ink201.xml"/><Relationship Id="rId17" Type="http://schemas.openxmlformats.org/officeDocument/2006/relationships/image" Target="../media/image207.png"/><Relationship Id="rId33" Type="http://schemas.openxmlformats.org/officeDocument/2006/relationships/image" Target="../media/image215.png"/><Relationship Id="rId38" Type="http://schemas.openxmlformats.org/officeDocument/2006/relationships/customXml" Target="../ink/ink214.xml"/><Relationship Id="rId59" Type="http://schemas.openxmlformats.org/officeDocument/2006/relationships/image" Target="../media/image228.png"/><Relationship Id="rId103" Type="http://schemas.openxmlformats.org/officeDocument/2006/relationships/image" Target="../media/image250.png"/><Relationship Id="rId108" Type="http://schemas.openxmlformats.org/officeDocument/2006/relationships/customXml" Target="../ink/ink249.xml"/><Relationship Id="rId54" Type="http://schemas.openxmlformats.org/officeDocument/2006/relationships/customXml" Target="../ink/ink222.xml"/><Relationship Id="rId70" Type="http://schemas.openxmlformats.org/officeDocument/2006/relationships/customXml" Target="../ink/ink230.xml"/><Relationship Id="rId75" Type="http://schemas.openxmlformats.org/officeDocument/2006/relationships/image" Target="../media/image236.png"/><Relationship Id="rId91" Type="http://schemas.openxmlformats.org/officeDocument/2006/relationships/image" Target="../media/image244.png"/><Relationship Id="rId96" Type="http://schemas.openxmlformats.org/officeDocument/2006/relationships/customXml" Target="../ink/ink24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8.xml"/><Relationship Id="rId15" Type="http://schemas.openxmlformats.org/officeDocument/2006/relationships/image" Target="../media/image206.png"/><Relationship Id="rId23" Type="http://schemas.openxmlformats.org/officeDocument/2006/relationships/image" Target="../media/image210.png"/><Relationship Id="rId28" Type="http://schemas.openxmlformats.org/officeDocument/2006/relationships/customXml" Target="../ink/ink209.xml"/><Relationship Id="rId36" Type="http://schemas.openxmlformats.org/officeDocument/2006/relationships/customXml" Target="../ink/ink213.xml"/><Relationship Id="rId49" Type="http://schemas.openxmlformats.org/officeDocument/2006/relationships/image" Target="../media/image223.png"/><Relationship Id="rId57" Type="http://schemas.openxmlformats.org/officeDocument/2006/relationships/image" Target="../media/image227.png"/><Relationship Id="rId106" Type="http://schemas.openxmlformats.org/officeDocument/2006/relationships/customXml" Target="../ink/ink248.xml"/><Relationship Id="rId10" Type="http://schemas.openxmlformats.org/officeDocument/2006/relationships/customXml" Target="../ink/ink200.xml"/><Relationship Id="rId31" Type="http://schemas.openxmlformats.org/officeDocument/2006/relationships/image" Target="../media/image214.png"/><Relationship Id="rId44" Type="http://schemas.openxmlformats.org/officeDocument/2006/relationships/customXml" Target="../ink/ink217.xml"/><Relationship Id="rId52" Type="http://schemas.openxmlformats.org/officeDocument/2006/relationships/customXml" Target="../ink/ink221.xml"/><Relationship Id="rId60" Type="http://schemas.openxmlformats.org/officeDocument/2006/relationships/customXml" Target="../ink/ink225.xml"/><Relationship Id="rId65" Type="http://schemas.openxmlformats.org/officeDocument/2006/relationships/image" Target="../media/image231.png"/><Relationship Id="rId73" Type="http://schemas.openxmlformats.org/officeDocument/2006/relationships/image" Target="../media/image235.png"/><Relationship Id="rId78" Type="http://schemas.openxmlformats.org/officeDocument/2006/relationships/customXml" Target="../ink/ink234.xml"/><Relationship Id="rId81" Type="http://schemas.openxmlformats.org/officeDocument/2006/relationships/image" Target="../media/image239.png"/><Relationship Id="rId86" Type="http://schemas.openxmlformats.org/officeDocument/2006/relationships/customXml" Target="../ink/ink238.xml"/><Relationship Id="rId94" Type="http://schemas.openxmlformats.org/officeDocument/2006/relationships/customXml" Target="../ink/ink242.xml"/><Relationship Id="rId99" Type="http://schemas.openxmlformats.org/officeDocument/2006/relationships/image" Target="../media/image248.png"/><Relationship Id="rId101" Type="http://schemas.openxmlformats.org/officeDocument/2006/relationships/image" Target="../media/image249.png"/><Relationship Id="rId4" Type="http://schemas.openxmlformats.org/officeDocument/2006/relationships/customXml" Target="../ink/ink197.xml"/><Relationship Id="rId9" Type="http://schemas.openxmlformats.org/officeDocument/2006/relationships/image" Target="../media/image203.png"/><Relationship Id="rId13" Type="http://schemas.openxmlformats.org/officeDocument/2006/relationships/image" Target="../media/image205.png"/><Relationship Id="rId18" Type="http://schemas.openxmlformats.org/officeDocument/2006/relationships/customXml" Target="../ink/ink204.xml"/><Relationship Id="rId39" Type="http://schemas.openxmlformats.org/officeDocument/2006/relationships/image" Target="../media/image218.png"/><Relationship Id="rId109" Type="http://schemas.openxmlformats.org/officeDocument/2006/relationships/image" Target="../media/image253.png"/><Relationship Id="rId34" Type="http://schemas.openxmlformats.org/officeDocument/2006/relationships/customXml" Target="../ink/ink212.xml"/><Relationship Id="rId50" Type="http://schemas.openxmlformats.org/officeDocument/2006/relationships/customXml" Target="../ink/ink220.xml"/><Relationship Id="rId55" Type="http://schemas.openxmlformats.org/officeDocument/2006/relationships/image" Target="../media/image226.png"/><Relationship Id="rId76" Type="http://schemas.openxmlformats.org/officeDocument/2006/relationships/customXml" Target="../ink/ink233.xml"/><Relationship Id="rId97" Type="http://schemas.openxmlformats.org/officeDocument/2006/relationships/image" Target="../media/image247.png"/><Relationship Id="rId104" Type="http://schemas.openxmlformats.org/officeDocument/2006/relationships/customXml" Target="../ink/ink247.xml"/><Relationship Id="rId7" Type="http://schemas.openxmlformats.org/officeDocument/2006/relationships/image" Target="../media/image202.png"/><Relationship Id="rId71" Type="http://schemas.openxmlformats.org/officeDocument/2006/relationships/image" Target="../media/image234.png"/><Relationship Id="rId92" Type="http://schemas.openxmlformats.org/officeDocument/2006/relationships/customXml" Target="../ink/ink241.xml"/><Relationship Id="rId2" Type="http://schemas.openxmlformats.org/officeDocument/2006/relationships/image" Target="../media/image46.png"/><Relationship Id="rId29" Type="http://schemas.openxmlformats.org/officeDocument/2006/relationships/image" Target="../media/image213.png"/><Relationship Id="rId24" Type="http://schemas.openxmlformats.org/officeDocument/2006/relationships/customXml" Target="../ink/ink207.xml"/><Relationship Id="rId40" Type="http://schemas.openxmlformats.org/officeDocument/2006/relationships/customXml" Target="../ink/ink215.xml"/><Relationship Id="rId45" Type="http://schemas.openxmlformats.org/officeDocument/2006/relationships/image" Target="../media/image221.png"/><Relationship Id="rId66" Type="http://schemas.openxmlformats.org/officeDocument/2006/relationships/customXml" Target="../ink/ink228.xml"/><Relationship Id="rId87" Type="http://schemas.openxmlformats.org/officeDocument/2006/relationships/image" Target="../media/image242.png"/><Relationship Id="rId110" Type="http://schemas.openxmlformats.org/officeDocument/2006/relationships/customXml" Target="../ink/ink250.xml"/><Relationship Id="rId61" Type="http://schemas.openxmlformats.org/officeDocument/2006/relationships/image" Target="../media/image229.png"/><Relationship Id="rId82" Type="http://schemas.openxmlformats.org/officeDocument/2006/relationships/customXml" Target="../ink/ink236.xml"/><Relationship Id="rId19" Type="http://schemas.openxmlformats.org/officeDocument/2006/relationships/image" Target="../media/image208.png"/><Relationship Id="rId14" Type="http://schemas.openxmlformats.org/officeDocument/2006/relationships/customXml" Target="../ink/ink202.xml"/><Relationship Id="rId30" Type="http://schemas.openxmlformats.org/officeDocument/2006/relationships/customXml" Target="../ink/ink210.xml"/><Relationship Id="rId35" Type="http://schemas.openxmlformats.org/officeDocument/2006/relationships/image" Target="../media/image216.png"/><Relationship Id="rId56" Type="http://schemas.openxmlformats.org/officeDocument/2006/relationships/customXml" Target="../ink/ink223.xml"/><Relationship Id="rId77" Type="http://schemas.openxmlformats.org/officeDocument/2006/relationships/image" Target="../media/image237.png"/><Relationship Id="rId100" Type="http://schemas.openxmlformats.org/officeDocument/2006/relationships/customXml" Target="../ink/ink245.xml"/><Relationship Id="rId105" Type="http://schemas.openxmlformats.org/officeDocument/2006/relationships/image" Target="../media/image251.png"/><Relationship Id="rId8" Type="http://schemas.openxmlformats.org/officeDocument/2006/relationships/customXml" Target="../ink/ink199.xml"/><Relationship Id="rId51" Type="http://schemas.openxmlformats.org/officeDocument/2006/relationships/image" Target="../media/image224.png"/><Relationship Id="rId72" Type="http://schemas.openxmlformats.org/officeDocument/2006/relationships/customXml" Target="../ink/ink231.xml"/><Relationship Id="rId93" Type="http://schemas.openxmlformats.org/officeDocument/2006/relationships/image" Target="../media/image245.png"/><Relationship Id="rId98" Type="http://schemas.openxmlformats.org/officeDocument/2006/relationships/customXml" Target="../ink/ink244.xml"/><Relationship Id="rId3" Type="http://schemas.openxmlformats.org/officeDocument/2006/relationships/image" Target="../media/image200.png"/><Relationship Id="rId25" Type="http://schemas.openxmlformats.org/officeDocument/2006/relationships/image" Target="../media/image211.png"/><Relationship Id="rId46" Type="http://schemas.openxmlformats.org/officeDocument/2006/relationships/customXml" Target="../ink/ink218.xml"/><Relationship Id="rId67" Type="http://schemas.openxmlformats.org/officeDocument/2006/relationships/image" Target="../media/image232.png"/><Relationship Id="rId20" Type="http://schemas.openxmlformats.org/officeDocument/2006/relationships/customXml" Target="../ink/ink205.xml"/><Relationship Id="rId41" Type="http://schemas.openxmlformats.org/officeDocument/2006/relationships/image" Target="../media/image219.png"/><Relationship Id="rId62" Type="http://schemas.openxmlformats.org/officeDocument/2006/relationships/customXml" Target="../ink/ink226.xml"/><Relationship Id="rId83" Type="http://schemas.openxmlformats.org/officeDocument/2006/relationships/image" Target="../media/image240.png"/><Relationship Id="rId88" Type="http://schemas.openxmlformats.org/officeDocument/2006/relationships/customXml" Target="../ink/ink239.xml"/><Relationship Id="rId111" Type="http://schemas.openxmlformats.org/officeDocument/2006/relationships/image" Target="../media/image254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62.xml"/><Relationship Id="rId21" Type="http://schemas.openxmlformats.org/officeDocument/2006/relationships/image" Target="../media/image264.png"/><Relationship Id="rId42" Type="http://schemas.openxmlformats.org/officeDocument/2006/relationships/customXml" Target="../ink/ink270.xml"/><Relationship Id="rId47" Type="http://schemas.openxmlformats.org/officeDocument/2006/relationships/image" Target="../media/image277.png"/><Relationship Id="rId63" Type="http://schemas.openxmlformats.org/officeDocument/2006/relationships/image" Target="../media/image285.png"/><Relationship Id="rId68" Type="http://schemas.openxmlformats.org/officeDocument/2006/relationships/customXml" Target="../ink/ink283.xml"/><Relationship Id="rId84" Type="http://schemas.openxmlformats.org/officeDocument/2006/relationships/customXml" Target="../ink/ink291.xml"/><Relationship Id="rId89" Type="http://schemas.openxmlformats.org/officeDocument/2006/relationships/image" Target="../media/image298.png"/><Relationship Id="rId112" Type="http://schemas.openxmlformats.org/officeDocument/2006/relationships/customXml" Target="../ink/ink305.xml"/><Relationship Id="rId16" Type="http://schemas.openxmlformats.org/officeDocument/2006/relationships/customXml" Target="../ink/ink257.xml"/><Relationship Id="rId107" Type="http://schemas.openxmlformats.org/officeDocument/2006/relationships/image" Target="../media/image307.png"/><Relationship Id="rId11" Type="http://schemas.openxmlformats.org/officeDocument/2006/relationships/image" Target="../media/image259.png"/><Relationship Id="rId32" Type="http://schemas.openxmlformats.org/officeDocument/2006/relationships/customXml" Target="../ink/ink265.xml"/><Relationship Id="rId37" Type="http://schemas.openxmlformats.org/officeDocument/2006/relationships/image" Target="../media/image272.png"/><Relationship Id="rId53" Type="http://schemas.openxmlformats.org/officeDocument/2006/relationships/image" Target="../media/image280.png"/><Relationship Id="rId58" Type="http://schemas.openxmlformats.org/officeDocument/2006/relationships/customXml" Target="../ink/ink278.xml"/><Relationship Id="rId74" Type="http://schemas.openxmlformats.org/officeDocument/2006/relationships/customXml" Target="../ink/ink286.xml"/><Relationship Id="rId79" Type="http://schemas.openxmlformats.org/officeDocument/2006/relationships/image" Target="../media/image293.png"/><Relationship Id="rId102" Type="http://schemas.openxmlformats.org/officeDocument/2006/relationships/customXml" Target="../ink/ink300.xml"/><Relationship Id="rId5" Type="http://schemas.openxmlformats.org/officeDocument/2006/relationships/image" Target="../media/image256.png"/><Relationship Id="rId90" Type="http://schemas.openxmlformats.org/officeDocument/2006/relationships/customXml" Target="../ink/ink294.xml"/><Relationship Id="rId95" Type="http://schemas.openxmlformats.org/officeDocument/2006/relationships/image" Target="../media/image301.png"/><Relationship Id="rId22" Type="http://schemas.openxmlformats.org/officeDocument/2006/relationships/customXml" Target="../ink/ink260.xml"/><Relationship Id="rId27" Type="http://schemas.openxmlformats.org/officeDocument/2006/relationships/image" Target="../media/image267.png"/><Relationship Id="rId43" Type="http://schemas.openxmlformats.org/officeDocument/2006/relationships/image" Target="../media/image275.png"/><Relationship Id="rId48" Type="http://schemas.openxmlformats.org/officeDocument/2006/relationships/customXml" Target="../ink/ink273.xml"/><Relationship Id="rId64" Type="http://schemas.openxmlformats.org/officeDocument/2006/relationships/customXml" Target="../ink/ink281.xml"/><Relationship Id="rId69" Type="http://schemas.openxmlformats.org/officeDocument/2006/relationships/image" Target="../media/image288.png"/><Relationship Id="rId113" Type="http://schemas.openxmlformats.org/officeDocument/2006/relationships/image" Target="../media/image310.png"/><Relationship Id="rId80" Type="http://schemas.openxmlformats.org/officeDocument/2006/relationships/customXml" Target="../ink/ink289.xml"/><Relationship Id="rId85" Type="http://schemas.openxmlformats.org/officeDocument/2006/relationships/image" Target="../media/image296.png"/><Relationship Id="rId12" Type="http://schemas.openxmlformats.org/officeDocument/2006/relationships/customXml" Target="../ink/ink255.xml"/><Relationship Id="rId17" Type="http://schemas.openxmlformats.org/officeDocument/2006/relationships/image" Target="../media/image262.png"/><Relationship Id="rId33" Type="http://schemas.openxmlformats.org/officeDocument/2006/relationships/image" Target="../media/image270.png"/><Relationship Id="rId38" Type="http://schemas.openxmlformats.org/officeDocument/2006/relationships/customXml" Target="../ink/ink268.xml"/><Relationship Id="rId59" Type="http://schemas.openxmlformats.org/officeDocument/2006/relationships/image" Target="../media/image283.png"/><Relationship Id="rId103" Type="http://schemas.openxmlformats.org/officeDocument/2006/relationships/image" Target="../media/image305.png"/><Relationship Id="rId108" Type="http://schemas.openxmlformats.org/officeDocument/2006/relationships/customXml" Target="../ink/ink303.xml"/><Relationship Id="rId54" Type="http://schemas.openxmlformats.org/officeDocument/2006/relationships/customXml" Target="../ink/ink276.xml"/><Relationship Id="rId70" Type="http://schemas.openxmlformats.org/officeDocument/2006/relationships/customXml" Target="../ink/ink284.xml"/><Relationship Id="rId75" Type="http://schemas.openxmlformats.org/officeDocument/2006/relationships/image" Target="../media/image291.png"/><Relationship Id="rId91" Type="http://schemas.openxmlformats.org/officeDocument/2006/relationships/image" Target="../media/image299.png"/><Relationship Id="rId96" Type="http://schemas.openxmlformats.org/officeDocument/2006/relationships/customXml" Target="../ink/ink29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2.xml"/><Relationship Id="rId15" Type="http://schemas.openxmlformats.org/officeDocument/2006/relationships/image" Target="../media/image261.png"/><Relationship Id="rId23" Type="http://schemas.openxmlformats.org/officeDocument/2006/relationships/image" Target="../media/image265.png"/><Relationship Id="rId28" Type="http://schemas.openxmlformats.org/officeDocument/2006/relationships/customXml" Target="../ink/ink263.xml"/><Relationship Id="rId36" Type="http://schemas.openxmlformats.org/officeDocument/2006/relationships/customXml" Target="../ink/ink267.xml"/><Relationship Id="rId49" Type="http://schemas.openxmlformats.org/officeDocument/2006/relationships/image" Target="../media/image278.png"/><Relationship Id="rId57" Type="http://schemas.openxmlformats.org/officeDocument/2006/relationships/image" Target="../media/image282.png"/><Relationship Id="rId106" Type="http://schemas.openxmlformats.org/officeDocument/2006/relationships/customXml" Target="../ink/ink302.xml"/><Relationship Id="rId10" Type="http://schemas.openxmlformats.org/officeDocument/2006/relationships/customXml" Target="../ink/ink254.xml"/><Relationship Id="rId31" Type="http://schemas.openxmlformats.org/officeDocument/2006/relationships/image" Target="../media/image269.png"/><Relationship Id="rId44" Type="http://schemas.openxmlformats.org/officeDocument/2006/relationships/customXml" Target="../ink/ink271.xml"/><Relationship Id="rId52" Type="http://schemas.openxmlformats.org/officeDocument/2006/relationships/customXml" Target="../ink/ink275.xml"/><Relationship Id="rId60" Type="http://schemas.openxmlformats.org/officeDocument/2006/relationships/customXml" Target="../ink/ink279.xml"/><Relationship Id="rId65" Type="http://schemas.openxmlformats.org/officeDocument/2006/relationships/image" Target="../media/image286.png"/><Relationship Id="rId73" Type="http://schemas.openxmlformats.org/officeDocument/2006/relationships/image" Target="../media/image290.png"/><Relationship Id="rId78" Type="http://schemas.openxmlformats.org/officeDocument/2006/relationships/customXml" Target="../ink/ink288.xml"/><Relationship Id="rId81" Type="http://schemas.openxmlformats.org/officeDocument/2006/relationships/image" Target="../media/image294.png"/><Relationship Id="rId86" Type="http://schemas.openxmlformats.org/officeDocument/2006/relationships/customXml" Target="../ink/ink292.xml"/><Relationship Id="rId94" Type="http://schemas.openxmlformats.org/officeDocument/2006/relationships/customXml" Target="../ink/ink296.xml"/><Relationship Id="rId99" Type="http://schemas.openxmlformats.org/officeDocument/2006/relationships/image" Target="../media/image303.png"/><Relationship Id="rId101" Type="http://schemas.openxmlformats.org/officeDocument/2006/relationships/image" Target="../media/image304.png"/><Relationship Id="rId4" Type="http://schemas.openxmlformats.org/officeDocument/2006/relationships/customXml" Target="../ink/ink251.xml"/><Relationship Id="rId9" Type="http://schemas.openxmlformats.org/officeDocument/2006/relationships/image" Target="../media/image258.png"/><Relationship Id="rId13" Type="http://schemas.openxmlformats.org/officeDocument/2006/relationships/image" Target="../media/image260.png"/><Relationship Id="rId18" Type="http://schemas.openxmlformats.org/officeDocument/2006/relationships/customXml" Target="../ink/ink258.xml"/><Relationship Id="rId39" Type="http://schemas.openxmlformats.org/officeDocument/2006/relationships/image" Target="../media/image273.png"/><Relationship Id="rId109" Type="http://schemas.openxmlformats.org/officeDocument/2006/relationships/image" Target="../media/image308.png"/><Relationship Id="rId34" Type="http://schemas.openxmlformats.org/officeDocument/2006/relationships/customXml" Target="../ink/ink266.xml"/><Relationship Id="rId50" Type="http://schemas.openxmlformats.org/officeDocument/2006/relationships/customXml" Target="../ink/ink274.xml"/><Relationship Id="rId55" Type="http://schemas.openxmlformats.org/officeDocument/2006/relationships/image" Target="../media/image281.png"/><Relationship Id="rId76" Type="http://schemas.openxmlformats.org/officeDocument/2006/relationships/customXml" Target="../ink/ink287.xml"/><Relationship Id="rId97" Type="http://schemas.openxmlformats.org/officeDocument/2006/relationships/image" Target="../media/image302.png"/><Relationship Id="rId104" Type="http://schemas.openxmlformats.org/officeDocument/2006/relationships/customXml" Target="../ink/ink301.xml"/><Relationship Id="rId7" Type="http://schemas.openxmlformats.org/officeDocument/2006/relationships/image" Target="../media/image257.png"/><Relationship Id="rId71" Type="http://schemas.openxmlformats.org/officeDocument/2006/relationships/image" Target="../media/image289.png"/><Relationship Id="rId92" Type="http://schemas.openxmlformats.org/officeDocument/2006/relationships/customXml" Target="../ink/ink295.xml"/><Relationship Id="rId2" Type="http://schemas.openxmlformats.org/officeDocument/2006/relationships/image" Target="../media/image46.png"/><Relationship Id="rId29" Type="http://schemas.openxmlformats.org/officeDocument/2006/relationships/image" Target="../media/image268.png"/><Relationship Id="rId24" Type="http://schemas.openxmlformats.org/officeDocument/2006/relationships/customXml" Target="../ink/ink261.xml"/><Relationship Id="rId40" Type="http://schemas.openxmlformats.org/officeDocument/2006/relationships/customXml" Target="../ink/ink269.xml"/><Relationship Id="rId45" Type="http://schemas.openxmlformats.org/officeDocument/2006/relationships/image" Target="../media/image276.png"/><Relationship Id="rId66" Type="http://schemas.openxmlformats.org/officeDocument/2006/relationships/customXml" Target="../ink/ink282.xml"/><Relationship Id="rId87" Type="http://schemas.openxmlformats.org/officeDocument/2006/relationships/image" Target="../media/image297.png"/><Relationship Id="rId110" Type="http://schemas.openxmlformats.org/officeDocument/2006/relationships/customXml" Target="../ink/ink304.xml"/><Relationship Id="rId61" Type="http://schemas.openxmlformats.org/officeDocument/2006/relationships/image" Target="../media/image284.png"/><Relationship Id="rId82" Type="http://schemas.openxmlformats.org/officeDocument/2006/relationships/customXml" Target="../ink/ink290.xml"/><Relationship Id="rId19" Type="http://schemas.openxmlformats.org/officeDocument/2006/relationships/image" Target="../media/image263.png"/><Relationship Id="rId14" Type="http://schemas.openxmlformats.org/officeDocument/2006/relationships/customXml" Target="../ink/ink256.xml"/><Relationship Id="rId30" Type="http://schemas.openxmlformats.org/officeDocument/2006/relationships/customXml" Target="../ink/ink264.xml"/><Relationship Id="rId35" Type="http://schemas.openxmlformats.org/officeDocument/2006/relationships/image" Target="../media/image271.png"/><Relationship Id="rId56" Type="http://schemas.openxmlformats.org/officeDocument/2006/relationships/customXml" Target="../ink/ink277.xml"/><Relationship Id="rId77" Type="http://schemas.openxmlformats.org/officeDocument/2006/relationships/image" Target="../media/image292.png"/><Relationship Id="rId100" Type="http://schemas.openxmlformats.org/officeDocument/2006/relationships/customXml" Target="../ink/ink299.xml"/><Relationship Id="rId105" Type="http://schemas.openxmlformats.org/officeDocument/2006/relationships/image" Target="../media/image306.png"/><Relationship Id="rId8" Type="http://schemas.openxmlformats.org/officeDocument/2006/relationships/customXml" Target="../ink/ink253.xml"/><Relationship Id="rId51" Type="http://schemas.openxmlformats.org/officeDocument/2006/relationships/image" Target="../media/image279.png"/><Relationship Id="rId72" Type="http://schemas.openxmlformats.org/officeDocument/2006/relationships/customXml" Target="../ink/ink285.xml"/><Relationship Id="rId93" Type="http://schemas.openxmlformats.org/officeDocument/2006/relationships/image" Target="../media/image300.png"/><Relationship Id="rId98" Type="http://schemas.openxmlformats.org/officeDocument/2006/relationships/customXml" Target="../ink/ink298.xml"/><Relationship Id="rId3" Type="http://schemas.openxmlformats.org/officeDocument/2006/relationships/image" Target="../media/image255.png"/><Relationship Id="rId25" Type="http://schemas.openxmlformats.org/officeDocument/2006/relationships/image" Target="../media/image266.png"/><Relationship Id="rId46" Type="http://schemas.openxmlformats.org/officeDocument/2006/relationships/customXml" Target="../ink/ink272.xml"/><Relationship Id="rId67" Type="http://schemas.openxmlformats.org/officeDocument/2006/relationships/image" Target="../media/image287.png"/><Relationship Id="rId20" Type="http://schemas.openxmlformats.org/officeDocument/2006/relationships/customXml" Target="../ink/ink259.xml"/><Relationship Id="rId41" Type="http://schemas.openxmlformats.org/officeDocument/2006/relationships/image" Target="../media/image274.png"/><Relationship Id="rId62" Type="http://schemas.openxmlformats.org/officeDocument/2006/relationships/customXml" Target="../ink/ink280.xml"/><Relationship Id="rId83" Type="http://schemas.openxmlformats.org/officeDocument/2006/relationships/image" Target="../media/image295.png"/><Relationship Id="rId88" Type="http://schemas.openxmlformats.org/officeDocument/2006/relationships/customXml" Target="../ink/ink293.xml"/><Relationship Id="rId111" Type="http://schemas.openxmlformats.org/officeDocument/2006/relationships/image" Target="../media/image3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0" y="841772"/>
            <a:ext cx="9144000" cy="17907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CSE 12 – Basic Data Structures and Object-Oriented Design</a:t>
            </a:r>
            <a:br>
              <a:rPr lang="en-US" dirty="0"/>
            </a:br>
            <a:r>
              <a:rPr lang="en-US" dirty="0"/>
              <a:t>Lecture 3</a:t>
            </a:r>
            <a:endParaRPr dirty="0"/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Greg Miranda, Spring 2021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EAF5E3C-A639-488D-8ACD-A05525CF7342}"/>
              </a:ext>
            </a:extLst>
          </p:cNvPr>
          <p:cNvSpPr txBox="1"/>
          <p:nvPr/>
        </p:nvSpPr>
        <p:spPr>
          <a:xfrm>
            <a:off x="-47065" y="4774168"/>
            <a:ext cx="294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This lecture is being recorded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A16B1-9F9A-498F-913F-226BF3339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AE43-B586-42CE-86C8-95B73153A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Quiz 3 due Monday @ </a:t>
            </a:r>
            <a:r>
              <a:rPr lang="en-US" dirty="0" err="1"/>
              <a:t>12pm</a:t>
            </a:r>
            <a:endParaRPr lang="en-US" dirty="0"/>
          </a:p>
          <a:p>
            <a:r>
              <a:rPr lang="en-US" dirty="0"/>
              <a:t>Survey 1 due tonight @ </a:t>
            </a:r>
            <a:r>
              <a:rPr lang="en-US" dirty="0" err="1"/>
              <a:t>11:59pm</a:t>
            </a:r>
            <a:endParaRPr lang="en-US" dirty="0"/>
          </a:p>
          <a:p>
            <a:r>
              <a:rPr lang="en-US" dirty="0"/>
              <a:t>Discussion starts today @ </a:t>
            </a:r>
            <a:r>
              <a:rPr lang="en-US" dirty="0" err="1"/>
              <a:t>1pm</a:t>
            </a:r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43A4E37-0120-48A0-9157-39628314D6BC}"/>
                  </a:ext>
                </a:extLst>
              </p14:cNvPr>
              <p14:cNvContentPartPr/>
              <p14:nvPr/>
            </p14:nvContentPartPr>
            <p14:xfrm>
              <a:off x="2545129" y="1131739"/>
              <a:ext cx="116640" cy="277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43A4E37-0120-48A0-9157-39628314D6B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36489" y="1123099"/>
                <a:ext cx="134280" cy="29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B3894AA-C26B-40CC-A0A6-8B39AA8DD1BF}"/>
                  </a:ext>
                </a:extLst>
              </p14:cNvPr>
              <p14:cNvContentPartPr/>
              <p14:nvPr/>
            </p14:nvContentPartPr>
            <p14:xfrm>
              <a:off x="2296729" y="2163859"/>
              <a:ext cx="766440" cy="3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B3894AA-C26B-40CC-A0A6-8B39AA8DD1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87729" y="2155219"/>
                <a:ext cx="784080" cy="52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E55EAD65-C412-408D-8ED8-89066811C3FB}"/>
              </a:ext>
            </a:extLst>
          </p:cNvPr>
          <p:cNvGrpSpPr/>
          <p:nvPr/>
        </p:nvGrpSpPr>
        <p:grpSpPr>
          <a:xfrm>
            <a:off x="4510729" y="1854979"/>
            <a:ext cx="1298160" cy="276120"/>
            <a:chOff x="4510729" y="1854979"/>
            <a:chExt cx="1298160" cy="276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E28768C-C739-4C20-AFB7-6045D749084D}"/>
                    </a:ext>
                  </a:extLst>
                </p14:cNvPr>
                <p14:cNvContentPartPr/>
                <p14:nvPr/>
              </p14:nvContentPartPr>
              <p14:xfrm>
                <a:off x="4510729" y="1952179"/>
                <a:ext cx="218520" cy="10404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E28768C-C739-4C20-AFB7-6045D749084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02089" y="1943539"/>
                  <a:ext cx="236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EC5328C-1ECA-465A-8CDB-0BD354149179}"/>
                    </a:ext>
                  </a:extLst>
                </p14:cNvPr>
                <p14:cNvContentPartPr/>
                <p14:nvPr/>
              </p14:nvContentPartPr>
              <p14:xfrm>
                <a:off x="4840129" y="1939579"/>
                <a:ext cx="137520" cy="1166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EC5328C-1ECA-465A-8CDB-0BD3541491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831489" y="1930579"/>
                  <a:ext cx="155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92AF15D-360E-4428-A442-75786A9335D4}"/>
                    </a:ext>
                  </a:extLst>
                </p14:cNvPr>
                <p14:cNvContentPartPr/>
                <p14:nvPr/>
              </p14:nvContentPartPr>
              <p14:xfrm>
                <a:off x="4971889" y="1965139"/>
                <a:ext cx="89640" cy="90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92AF15D-360E-4428-A442-75786A9335D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963249" y="1956139"/>
                  <a:ext cx="1072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18B07988-57B6-4DF2-A0A4-1AB23FFCD581}"/>
                    </a:ext>
                  </a:extLst>
                </p14:cNvPr>
                <p14:cNvContentPartPr/>
                <p14:nvPr/>
              </p14:nvContentPartPr>
              <p14:xfrm>
                <a:off x="5096089" y="1967659"/>
                <a:ext cx="105480" cy="1634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18B07988-57B6-4DF2-A0A4-1AB23FFCD58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87089" y="1959019"/>
                  <a:ext cx="123120" cy="1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B1ED50D-346E-4F16-9833-00C0ACD6299B}"/>
                    </a:ext>
                  </a:extLst>
                </p14:cNvPr>
                <p14:cNvContentPartPr/>
                <p14:nvPr/>
              </p14:nvContentPartPr>
              <p14:xfrm>
                <a:off x="5233609" y="1956859"/>
                <a:ext cx="129960" cy="84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B1ED50D-346E-4F16-9833-00C0ACD6299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224969" y="1947859"/>
                  <a:ext cx="14760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8100DF0-E0E8-41BD-B809-13B25A9E0ED0}"/>
                    </a:ext>
                  </a:extLst>
                </p14:cNvPr>
                <p14:cNvContentPartPr/>
                <p14:nvPr/>
              </p14:nvContentPartPr>
              <p14:xfrm>
                <a:off x="5389849" y="1899259"/>
                <a:ext cx="16560" cy="132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8100DF0-E0E8-41BD-B809-13B25A9E0ED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80849" y="1890259"/>
                  <a:ext cx="3420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61A380-0331-4897-B97E-4E94099737E2}"/>
                    </a:ext>
                  </a:extLst>
                </p14:cNvPr>
                <p14:cNvContentPartPr/>
                <p14:nvPr/>
              </p14:nvContentPartPr>
              <p14:xfrm>
                <a:off x="5502169" y="1921579"/>
                <a:ext cx="58320" cy="1076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61A380-0331-4897-B97E-4E94099737E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3529" y="1912939"/>
                  <a:ext cx="7596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9BC2CB7-6103-4513-B17F-EC1BEF4FC301}"/>
                    </a:ext>
                  </a:extLst>
                </p14:cNvPr>
                <p14:cNvContentPartPr/>
                <p14:nvPr/>
              </p14:nvContentPartPr>
              <p14:xfrm>
                <a:off x="5619889" y="1952179"/>
                <a:ext cx="80640" cy="550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9BC2CB7-6103-4513-B17F-EC1BEF4FC3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610889" y="1943539"/>
                  <a:ext cx="982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3245CA5-5D36-4AD3-B8F2-3CF56E148E00}"/>
                    </a:ext>
                  </a:extLst>
                </p14:cNvPr>
                <p14:cNvContentPartPr/>
                <p14:nvPr/>
              </p14:nvContentPartPr>
              <p14:xfrm>
                <a:off x="5690089" y="1854979"/>
                <a:ext cx="118800" cy="149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3245CA5-5D36-4AD3-B8F2-3CF56E148E0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681449" y="1846339"/>
                  <a:ext cx="136440" cy="167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2C557D7-4740-40C9-9FD9-29404D54C563}"/>
              </a:ext>
            </a:extLst>
          </p:cNvPr>
          <p:cNvGrpSpPr/>
          <p:nvPr/>
        </p:nvGrpSpPr>
        <p:grpSpPr>
          <a:xfrm>
            <a:off x="6013729" y="1720339"/>
            <a:ext cx="1399320" cy="393480"/>
            <a:chOff x="6013729" y="1720339"/>
            <a:chExt cx="1399320" cy="39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1558A14-D927-4C9D-BC4C-D04DAD29B25D}"/>
                    </a:ext>
                  </a:extLst>
                </p14:cNvPr>
                <p14:cNvContentPartPr/>
                <p14:nvPr/>
              </p14:nvContentPartPr>
              <p14:xfrm>
                <a:off x="6013729" y="1899979"/>
                <a:ext cx="86040" cy="107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1558A14-D927-4C9D-BC4C-D04DAD29B25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04729" y="1890979"/>
                  <a:ext cx="10368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FB89E89-EC8A-4090-836A-2D4EDDF69711}"/>
                    </a:ext>
                  </a:extLst>
                </p14:cNvPr>
                <p14:cNvContentPartPr/>
                <p14:nvPr/>
              </p14:nvContentPartPr>
              <p14:xfrm>
                <a:off x="6127849" y="1924819"/>
                <a:ext cx="142200" cy="10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FB89E89-EC8A-4090-836A-2D4EDDF6971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19209" y="1916179"/>
                  <a:ext cx="159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474615A1-21D4-4724-A5BB-8853010B8314}"/>
                    </a:ext>
                  </a:extLst>
                </p14:cNvPr>
                <p14:cNvContentPartPr/>
                <p14:nvPr/>
              </p14:nvContentPartPr>
              <p14:xfrm>
                <a:off x="6288769" y="1925899"/>
                <a:ext cx="96120" cy="140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474615A1-21D4-4724-A5BB-8853010B831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79769" y="1917259"/>
                  <a:ext cx="11376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766F507-B389-47B3-9148-2CBC422BC7CE}"/>
                    </a:ext>
                  </a:extLst>
                </p14:cNvPr>
                <p14:cNvContentPartPr/>
                <p14:nvPr/>
              </p14:nvContentPartPr>
              <p14:xfrm>
                <a:off x="6262849" y="1969459"/>
                <a:ext cx="133560" cy="1443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766F507-B389-47B3-9148-2CBC422BC7C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253849" y="1960819"/>
                  <a:ext cx="15120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21241E0-2DA7-48EB-8CAD-C187E19171D4}"/>
                    </a:ext>
                  </a:extLst>
                </p14:cNvPr>
                <p14:cNvContentPartPr/>
                <p14:nvPr/>
              </p14:nvContentPartPr>
              <p14:xfrm>
                <a:off x="6501889" y="1927699"/>
                <a:ext cx="89640" cy="777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21241E0-2DA7-48EB-8CAD-C187E19171D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93249" y="1918699"/>
                  <a:ext cx="10728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522C9CA-E7A1-4A2B-907D-CDF5998A9137}"/>
                    </a:ext>
                  </a:extLst>
                </p14:cNvPr>
                <p14:cNvContentPartPr/>
                <p14:nvPr/>
              </p14:nvContentPartPr>
              <p14:xfrm>
                <a:off x="6632569" y="1916899"/>
                <a:ext cx="80280" cy="18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522C9CA-E7A1-4A2B-907D-CDF5998A91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623569" y="1907899"/>
                  <a:ext cx="9792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D3A6FFB-084D-4560-963D-B2D7F4022742}"/>
                    </a:ext>
                  </a:extLst>
                </p14:cNvPr>
                <p14:cNvContentPartPr/>
                <p14:nvPr/>
              </p14:nvContentPartPr>
              <p14:xfrm>
                <a:off x="6716089" y="1927339"/>
                <a:ext cx="118800" cy="1029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D3A6FFB-084D-4560-963D-B2D7F40227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707449" y="1918339"/>
                  <a:ext cx="1364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3D0908D-967F-4216-8665-F917C4D8D128}"/>
                    </a:ext>
                  </a:extLst>
                </p14:cNvPr>
                <p14:cNvContentPartPr/>
                <p14:nvPr/>
              </p14:nvContentPartPr>
              <p14:xfrm>
                <a:off x="6843889" y="1919779"/>
                <a:ext cx="171720" cy="1011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3D0908D-967F-4216-8665-F917C4D8D12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835249" y="1911139"/>
                  <a:ext cx="18936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49284FE-145A-4B9B-9704-CC8C35784ABB}"/>
                    </a:ext>
                  </a:extLst>
                </p14:cNvPr>
                <p14:cNvContentPartPr/>
                <p14:nvPr/>
              </p14:nvContentPartPr>
              <p14:xfrm>
                <a:off x="7056649" y="1897099"/>
                <a:ext cx="45000" cy="626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49284FE-145A-4B9B-9704-CC8C35784ABB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047649" y="1888459"/>
                  <a:ext cx="6264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0587E04-3AB5-46CB-8228-FC25CB56C631}"/>
                    </a:ext>
                  </a:extLst>
                </p14:cNvPr>
                <p14:cNvContentPartPr/>
                <p14:nvPr/>
              </p14:nvContentPartPr>
              <p14:xfrm>
                <a:off x="7111369" y="1720339"/>
                <a:ext cx="238680" cy="257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0587E04-3AB5-46CB-8228-FC25CB56C631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02729" y="1711699"/>
                  <a:ext cx="25632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A41F244-33EB-413D-8B6D-82708FC6CDB5}"/>
                    </a:ext>
                  </a:extLst>
                </p14:cNvPr>
                <p14:cNvContentPartPr/>
                <p14:nvPr/>
              </p14:nvContentPartPr>
              <p14:xfrm>
                <a:off x="7262569" y="1805299"/>
                <a:ext cx="150480" cy="6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A41F244-33EB-413D-8B6D-82708FC6CDB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253569" y="1796659"/>
                  <a:ext cx="168120" cy="23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A5E5DD-7390-45DD-8764-067F772881D0}"/>
              </a:ext>
            </a:extLst>
          </p:cNvPr>
          <p:cNvGrpSpPr/>
          <p:nvPr/>
        </p:nvGrpSpPr>
        <p:grpSpPr>
          <a:xfrm>
            <a:off x="1731889" y="2691259"/>
            <a:ext cx="480600" cy="288720"/>
            <a:chOff x="1731889" y="2691259"/>
            <a:chExt cx="480600" cy="288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FD1CA4-1629-4972-AA53-FA73FE24B7C9}"/>
                    </a:ext>
                  </a:extLst>
                </p14:cNvPr>
                <p14:cNvContentPartPr/>
                <p14:nvPr/>
              </p14:nvContentPartPr>
              <p14:xfrm>
                <a:off x="1731889" y="2691259"/>
                <a:ext cx="180720" cy="288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FD1CA4-1629-4972-AA53-FA73FE24B7C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22889" y="2682259"/>
                  <a:ext cx="1983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E6F55E75-E4F2-401D-A824-337AF8C2DE86}"/>
                    </a:ext>
                  </a:extLst>
                </p14:cNvPr>
                <p14:cNvContentPartPr/>
                <p14:nvPr/>
              </p14:nvContentPartPr>
              <p14:xfrm>
                <a:off x="1934929" y="2824459"/>
                <a:ext cx="277560" cy="117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E6F55E75-E4F2-401D-A824-337AF8C2DE8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925929" y="2815819"/>
                  <a:ext cx="295200" cy="135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A2706129-704D-4B7E-ACB4-FE757C252DF8}"/>
                  </a:ext>
                </a:extLst>
              </p14:cNvPr>
              <p14:cNvContentPartPr/>
              <p14:nvPr/>
            </p14:nvContentPartPr>
            <p14:xfrm>
              <a:off x="2325529" y="2154859"/>
              <a:ext cx="573120" cy="3204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A2706129-704D-4B7E-ACB4-FE757C252DF8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2316889" y="2146219"/>
                <a:ext cx="590760" cy="4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A06AF15F-EEC0-47F7-ABFB-A5A0EC1DC8B0}"/>
              </a:ext>
            </a:extLst>
          </p:cNvPr>
          <p:cNvGrpSpPr/>
          <p:nvPr/>
        </p:nvGrpSpPr>
        <p:grpSpPr>
          <a:xfrm>
            <a:off x="2464849" y="2582539"/>
            <a:ext cx="2166840" cy="450720"/>
            <a:chOff x="2464849" y="2582539"/>
            <a:chExt cx="2166840" cy="450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E099E6C-E153-40AC-B8AD-32EEAC990876}"/>
                    </a:ext>
                  </a:extLst>
                </p14:cNvPr>
                <p14:cNvContentPartPr/>
                <p14:nvPr/>
              </p14:nvContentPartPr>
              <p14:xfrm>
                <a:off x="2464849" y="2704579"/>
                <a:ext cx="240120" cy="231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E099E6C-E153-40AC-B8AD-32EEAC99087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456209" y="2695939"/>
                  <a:ext cx="25776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DC7201A-9A99-48A0-9DE4-34DC2BD3CA50}"/>
                    </a:ext>
                  </a:extLst>
                </p14:cNvPr>
                <p14:cNvContentPartPr/>
                <p14:nvPr/>
              </p14:nvContentPartPr>
              <p14:xfrm>
                <a:off x="2719009" y="2803939"/>
                <a:ext cx="106200" cy="1076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DC7201A-9A99-48A0-9DE4-34DC2BD3CA5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710369" y="2794939"/>
                  <a:ext cx="12384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A739A7-27FB-4C7E-B24E-D923DCB95413}"/>
                    </a:ext>
                  </a:extLst>
                </p14:cNvPr>
                <p14:cNvContentPartPr/>
                <p14:nvPr/>
              </p14:nvContentPartPr>
              <p14:xfrm>
                <a:off x="2866969" y="2710339"/>
                <a:ext cx="126360" cy="2422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A739A7-27FB-4C7E-B24E-D923DCB9541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857969" y="2701699"/>
                  <a:ext cx="14400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9387EC65-B662-4488-B4A2-48DF9B08B597}"/>
                    </a:ext>
                  </a:extLst>
                </p14:cNvPr>
                <p14:cNvContentPartPr/>
                <p14:nvPr/>
              </p14:nvContentPartPr>
              <p14:xfrm>
                <a:off x="3502369" y="2746339"/>
                <a:ext cx="123120" cy="1828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9387EC65-B662-4488-B4A2-48DF9B08B597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3493369" y="2737339"/>
                  <a:ext cx="140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C904515-6B92-4B6C-B825-DAB7AE7546AE}"/>
                    </a:ext>
                  </a:extLst>
                </p14:cNvPr>
                <p14:cNvContentPartPr/>
                <p14:nvPr/>
              </p14:nvContentPartPr>
              <p14:xfrm>
                <a:off x="3673729" y="2755339"/>
                <a:ext cx="160920" cy="196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C904515-6B92-4B6C-B825-DAB7AE7546A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665089" y="2746339"/>
                  <a:ext cx="17856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A57B4C8-4FF8-443B-AD9A-1C41EBDC1FF7}"/>
                    </a:ext>
                  </a:extLst>
                </p14:cNvPr>
                <p14:cNvContentPartPr/>
                <p14:nvPr/>
              </p14:nvContentPartPr>
              <p14:xfrm>
                <a:off x="3914569" y="2782339"/>
                <a:ext cx="11520" cy="128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A57B4C8-4FF8-443B-AD9A-1C41EBDC1FF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905929" y="2773339"/>
                  <a:ext cx="2916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787F501-C73D-4940-9043-2C6AA3FC5EF2}"/>
                    </a:ext>
                  </a:extLst>
                </p14:cNvPr>
                <p14:cNvContentPartPr/>
                <p14:nvPr/>
              </p14:nvContentPartPr>
              <p14:xfrm>
                <a:off x="4025089" y="2751379"/>
                <a:ext cx="131040" cy="35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787F501-C73D-4940-9043-2C6AA3FC5EF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16449" y="2742739"/>
                  <a:ext cx="1486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88FA3A8-C3EB-44C9-B6C4-03C32CECB49F}"/>
                    </a:ext>
                  </a:extLst>
                </p14:cNvPr>
                <p14:cNvContentPartPr/>
                <p14:nvPr/>
              </p14:nvContentPartPr>
              <p14:xfrm>
                <a:off x="4049569" y="2790619"/>
                <a:ext cx="55800" cy="1414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88FA3A8-C3EB-44C9-B6C4-03C32CECB49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40569" y="2781619"/>
                  <a:ext cx="7344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F489AEA-97E8-4252-9E07-A22C6A2D0F36}"/>
                    </a:ext>
                  </a:extLst>
                </p14:cNvPr>
                <p14:cNvContentPartPr/>
                <p14:nvPr/>
              </p14:nvContentPartPr>
              <p14:xfrm>
                <a:off x="4219489" y="2751019"/>
                <a:ext cx="69120" cy="141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F489AEA-97E8-4252-9E07-A22C6A2D0F36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10489" y="2742019"/>
                  <a:ext cx="8676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BE7CE5-F2B1-49A0-B89B-6F049FCA37E8}"/>
                    </a:ext>
                  </a:extLst>
                </p14:cNvPr>
                <p14:cNvContentPartPr/>
                <p14:nvPr/>
              </p14:nvContentPartPr>
              <p14:xfrm>
                <a:off x="4337929" y="2884939"/>
                <a:ext cx="74880" cy="1483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BE7CE5-F2B1-49A0-B89B-6F049FCA37E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328929" y="2876299"/>
                  <a:ext cx="9252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2B18989-74B8-4A47-8552-5929B5C9AC4E}"/>
                    </a:ext>
                  </a:extLst>
                </p14:cNvPr>
                <p14:cNvContentPartPr/>
                <p14:nvPr/>
              </p14:nvContentPartPr>
              <p14:xfrm>
                <a:off x="4466089" y="2843899"/>
                <a:ext cx="165600" cy="1094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D2B18989-74B8-4A47-8552-5929B5C9AC4E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457449" y="2834899"/>
                  <a:ext cx="183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B2434BB-8C02-417F-A33C-0453C9C8477F}"/>
                    </a:ext>
                  </a:extLst>
                </p14:cNvPr>
                <p14:cNvContentPartPr/>
                <p14:nvPr/>
              </p14:nvContentPartPr>
              <p14:xfrm>
                <a:off x="2694169" y="2582539"/>
                <a:ext cx="690120" cy="35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B2434BB-8C02-417F-A33C-0453C9C8477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685529" y="2573539"/>
                  <a:ext cx="707760" cy="52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F65CB50-D2E9-4714-AD17-5AD5F3755D7C}"/>
                  </a:ext>
                </a:extLst>
              </p14:cNvPr>
              <p14:cNvContentPartPr/>
              <p14:nvPr/>
            </p14:nvContentPartPr>
            <p14:xfrm>
              <a:off x="506089" y="2382019"/>
              <a:ext cx="263880" cy="156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F65CB50-D2E9-4714-AD17-5AD5F3755D7C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497089" y="2373379"/>
                <a:ext cx="281520" cy="174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DC1B20C8-F1E6-4B1E-99D5-A3BD4438334A}"/>
              </a:ext>
            </a:extLst>
          </p:cNvPr>
          <p:cNvGrpSpPr/>
          <p:nvPr/>
        </p:nvGrpSpPr>
        <p:grpSpPr>
          <a:xfrm>
            <a:off x="881929" y="2711419"/>
            <a:ext cx="540000" cy="390960"/>
            <a:chOff x="881929" y="2711419"/>
            <a:chExt cx="540000" cy="39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31979BB-206D-4F23-926D-F1821B770678}"/>
                    </a:ext>
                  </a:extLst>
                </p14:cNvPr>
                <p14:cNvContentPartPr/>
                <p14:nvPr/>
              </p14:nvContentPartPr>
              <p14:xfrm>
                <a:off x="930529" y="2739499"/>
                <a:ext cx="79560" cy="2581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31979BB-206D-4F23-926D-F1821B77067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21889" y="2730859"/>
                  <a:ext cx="9720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48B79E3-CF07-4F8C-9267-5F2B4443B016}"/>
                    </a:ext>
                  </a:extLst>
                </p14:cNvPr>
                <p14:cNvContentPartPr/>
                <p14:nvPr/>
              </p14:nvContentPartPr>
              <p14:xfrm>
                <a:off x="1081009" y="2743459"/>
                <a:ext cx="165240" cy="234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48B79E3-CF07-4F8C-9267-5F2B4443B016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72369" y="2734459"/>
                  <a:ext cx="18288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BF055F40-1B0B-4C1E-ACB8-9A47A39CC5F0}"/>
                    </a:ext>
                  </a:extLst>
                </p14:cNvPr>
                <p14:cNvContentPartPr/>
                <p14:nvPr/>
              </p14:nvContentPartPr>
              <p14:xfrm>
                <a:off x="1119169" y="2875219"/>
                <a:ext cx="109800" cy="39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BF055F40-1B0B-4C1E-ACB8-9A47A39CC5F0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10169" y="2866219"/>
                  <a:ext cx="12744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DCFD20E-AFFF-4766-BAE4-9FA2BEC8E5D2}"/>
                    </a:ext>
                  </a:extLst>
                </p14:cNvPr>
                <p14:cNvContentPartPr/>
                <p14:nvPr/>
              </p14:nvContentPartPr>
              <p14:xfrm>
                <a:off x="1400329" y="2711419"/>
                <a:ext cx="21600" cy="2494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DCFD20E-AFFF-4766-BAE4-9FA2BEC8E5D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91689" y="2702779"/>
                  <a:ext cx="3924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4B4CC246-48F4-491D-AE8F-B24129B8A008}"/>
                    </a:ext>
                  </a:extLst>
                </p14:cNvPr>
                <p14:cNvContentPartPr/>
                <p14:nvPr/>
              </p14:nvContentPartPr>
              <p14:xfrm>
                <a:off x="881929" y="3065299"/>
                <a:ext cx="528840" cy="370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4B4CC246-48F4-491D-AE8F-B24129B8A00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873289" y="3056659"/>
                  <a:ext cx="546480" cy="54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52407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28C46-C77D-42EC-9C58-516EBF031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FE242-CB18-49BD-8A04-B189EA0A1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on Lecture 3?</a:t>
            </a:r>
          </a:p>
          <a:p>
            <a:r>
              <a:rPr lang="en-US" dirty="0"/>
              <a:t>Interfaces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3D7457-BCCC-484D-9A21-B96102886E77}"/>
                  </a:ext>
                </a:extLst>
              </p14:cNvPr>
              <p14:cNvContentPartPr/>
              <p14:nvPr/>
            </p14:nvContentPartPr>
            <p14:xfrm>
              <a:off x="432289" y="1492819"/>
              <a:ext cx="296640" cy="187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3D7457-BCCC-484D-9A21-B96102886E7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3289" y="1483819"/>
                <a:ext cx="31428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5717C86-813F-435E-8900-1E1E925DC039}"/>
                  </a:ext>
                </a:extLst>
              </p14:cNvPr>
              <p14:cNvContentPartPr/>
              <p14:nvPr/>
            </p14:nvContentPartPr>
            <p14:xfrm>
              <a:off x="481609" y="1935259"/>
              <a:ext cx="255600" cy="149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5717C86-813F-435E-8900-1E1E925DC0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72609" y="1926259"/>
                <a:ext cx="273240" cy="167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62691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B506DC-FB2A-46BC-9F31-2404A2D1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0"/>
            <a:ext cx="5943600" cy="41106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418E903-80C4-4B1A-B2FA-2EEA8130E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167843"/>
            <a:ext cx="7470527" cy="91850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30AEDB6C-9271-4777-86BD-FA077A84A086}"/>
                  </a:ext>
                </a:extLst>
              </p14:cNvPr>
              <p14:cNvContentPartPr/>
              <p14:nvPr/>
            </p14:nvContentPartPr>
            <p14:xfrm>
              <a:off x="5963689" y="4127299"/>
              <a:ext cx="38160" cy="2642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30AEDB6C-9271-4777-86BD-FA077A84A08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55049" y="4118659"/>
                <a:ext cx="55800" cy="281880"/>
              </a:xfrm>
              <a:prstGeom prst="rect">
                <a:avLst/>
              </a:prstGeom>
            </p:spPr>
          </p:pic>
        </mc:Fallback>
      </mc:AlternateContent>
      <p:grpSp>
        <p:nvGrpSpPr>
          <p:cNvPr id="50" name="Group 49">
            <a:extLst>
              <a:ext uri="{FF2B5EF4-FFF2-40B4-BE49-F238E27FC236}">
                <a16:creationId xmlns:a16="http://schemas.microsoft.com/office/drawing/2014/main" id="{AB45016A-B1BA-4073-A46E-E26E8CDE7C1D}"/>
              </a:ext>
            </a:extLst>
          </p:cNvPr>
          <p:cNvGrpSpPr/>
          <p:nvPr/>
        </p:nvGrpSpPr>
        <p:grpSpPr>
          <a:xfrm>
            <a:off x="6177889" y="4062139"/>
            <a:ext cx="1831320" cy="433440"/>
            <a:chOff x="6177889" y="4062139"/>
            <a:chExt cx="1831320" cy="433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2B82A8-21DD-48B4-94F5-DB05B1C3E711}"/>
                    </a:ext>
                  </a:extLst>
                </p14:cNvPr>
                <p14:cNvContentPartPr/>
                <p14:nvPr/>
              </p14:nvContentPartPr>
              <p14:xfrm>
                <a:off x="6177889" y="4129459"/>
                <a:ext cx="161280" cy="284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2B82A8-21DD-48B4-94F5-DB05B1C3E711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168889" y="4120819"/>
                  <a:ext cx="17892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62BC1DF-CD19-4DBF-A020-662A0C7DE227}"/>
                    </a:ext>
                  </a:extLst>
                </p14:cNvPr>
                <p14:cNvContentPartPr/>
                <p14:nvPr/>
              </p14:nvContentPartPr>
              <p14:xfrm>
                <a:off x="6373729" y="4230979"/>
                <a:ext cx="144720" cy="173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62BC1DF-CD19-4DBF-A020-662A0C7DE227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65089" y="4222339"/>
                  <a:ext cx="1623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AEDC56A-12C4-46E0-9252-192C73A5C99C}"/>
                    </a:ext>
                  </a:extLst>
                </p14:cNvPr>
                <p14:cNvContentPartPr/>
                <p14:nvPr/>
              </p14:nvContentPartPr>
              <p14:xfrm>
                <a:off x="6550489" y="4243219"/>
                <a:ext cx="107640" cy="2523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AEDC56A-12C4-46E0-9252-192C73A5C99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541849" y="4234219"/>
                  <a:ext cx="1252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94410CD-CAEE-428D-9A85-DED2071D31BB}"/>
                    </a:ext>
                  </a:extLst>
                </p14:cNvPr>
                <p14:cNvContentPartPr/>
                <p14:nvPr/>
              </p14:nvContentPartPr>
              <p14:xfrm>
                <a:off x="6711409" y="4145659"/>
                <a:ext cx="39600" cy="2412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94410CD-CAEE-428D-9A85-DED2071D31B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02769" y="4137019"/>
                  <a:ext cx="5724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78BB12C-012F-4F2F-9905-0CF88D0C2BF3}"/>
                    </a:ext>
                  </a:extLst>
                </p14:cNvPr>
                <p14:cNvContentPartPr/>
                <p14:nvPr/>
              </p14:nvContentPartPr>
              <p14:xfrm>
                <a:off x="6751369" y="4264819"/>
                <a:ext cx="117360" cy="1288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78BB12C-012F-4F2F-9905-0CF88D0C2BF3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2729" y="4256179"/>
                  <a:ext cx="13500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1A0EB9-C9D4-4262-B5D0-DB84AB6D6123}"/>
                    </a:ext>
                  </a:extLst>
                </p14:cNvPr>
                <p14:cNvContentPartPr/>
                <p14:nvPr/>
              </p14:nvContentPartPr>
              <p14:xfrm>
                <a:off x="6889249" y="4316299"/>
                <a:ext cx="134640" cy="116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1A0EB9-C9D4-4262-B5D0-DB84AB6D612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880609" y="4307299"/>
                  <a:ext cx="15228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7888C3-2AA2-4F63-9589-4AA0D111818B}"/>
                    </a:ext>
                  </a:extLst>
                </p14:cNvPr>
                <p14:cNvContentPartPr/>
                <p14:nvPr/>
              </p14:nvContentPartPr>
              <p14:xfrm>
                <a:off x="7166089" y="4206139"/>
                <a:ext cx="84960" cy="108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7888C3-2AA2-4F63-9589-4AA0D11181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57449" y="4197139"/>
                  <a:ext cx="1026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F5425ACD-D2E8-401D-8FB7-B0C41F985B21}"/>
                    </a:ext>
                  </a:extLst>
                </p14:cNvPr>
                <p14:cNvContentPartPr/>
                <p14:nvPr/>
              </p14:nvContentPartPr>
              <p14:xfrm>
                <a:off x="7183369" y="4238539"/>
                <a:ext cx="90720" cy="291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F5425ACD-D2E8-401D-8FB7-B0C41F985B2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74729" y="4229899"/>
                  <a:ext cx="10836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8EEE53E-C0A7-470F-9B4E-8F66ECFC8181}"/>
                    </a:ext>
                  </a:extLst>
                </p14:cNvPr>
                <p14:cNvContentPartPr/>
                <p14:nvPr/>
              </p14:nvContentPartPr>
              <p14:xfrm>
                <a:off x="7416649" y="4062139"/>
                <a:ext cx="181800" cy="3168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8EEE53E-C0A7-470F-9B4E-8F66ECFC818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8009" y="4053139"/>
                  <a:ext cx="19944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DC64F08E-5D05-46A9-8444-2B277036E893}"/>
                    </a:ext>
                  </a:extLst>
                </p14:cNvPr>
                <p14:cNvContentPartPr/>
                <p14:nvPr/>
              </p14:nvContentPartPr>
              <p14:xfrm>
                <a:off x="7355809" y="4211539"/>
                <a:ext cx="182880" cy="14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DC64F08E-5D05-46A9-8444-2B277036E8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346809" y="4202899"/>
                  <a:ext cx="200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F648C8A-B307-4722-90A7-074F51960E1F}"/>
                    </a:ext>
                  </a:extLst>
                </p14:cNvPr>
                <p14:cNvContentPartPr/>
                <p14:nvPr/>
              </p14:nvContentPartPr>
              <p14:xfrm>
                <a:off x="7577209" y="4081579"/>
                <a:ext cx="181080" cy="25020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F648C8A-B307-4722-90A7-074F51960E1F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568569" y="4072939"/>
                  <a:ext cx="19872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743BF7E-3CD4-48E2-A9E2-23FF26274C85}"/>
                    </a:ext>
                  </a:extLst>
                </p14:cNvPr>
                <p14:cNvContentPartPr/>
                <p14:nvPr/>
              </p14:nvContentPartPr>
              <p14:xfrm>
                <a:off x="7810129" y="4211539"/>
                <a:ext cx="82440" cy="1130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743BF7E-3CD4-48E2-A9E2-23FF26274C8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801489" y="4202899"/>
                  <a:ext cx="1000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89FDBA6B-F493-4C3C-8539-93DC0D2B2A72}"/>
                    </a:ext>
                  </a:extLst>
                </p14:cNvPr>
                <p14:cNvContentPartPr/>
                <p14:nvPr/>
              </p14:nvContentPartPr>
              <p14:xfrm>
                <a:off x="7917409" y="4202539"/>
                <a:ext cx="91800" cy="127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89FDBA6B-F493-4C3C-8539-93DC0D2B2A7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908409" y="4193539"/>
                  <a:ext cx="109440" cy="14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D687327-4C0A-4E2E-A4BF-E90224C96E4A}"/>
              </a:ext>
            </a:extLst>
          </p:cNvPr>
          <p:cNvGrpSpPr/>
          <p:nvPr/>
        </p:nvGrpSpPr>
        <p:grpSpPr>
          <a:xfrm>
            <a:off x="4942729" y="4122979"/>
            <a:ext cx="822240" cy="541080"/>
            <a:chOff x="4942729" y="4122979"/>
            <a:chExt cx="822240" cy="54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7C70FBA-5981-4929-AF9C-8D5B92E82043}"/>
                    </a:ext>
                  </a:extLst>
                </p14:cNvPr>
                <p14:cNvContentPartPr/>
                <p14:nvPr/>
              </p14:nvContentPartPr>
              <p14:xfrm>
                <a:off x="4942729" y="4131979"/>
                <a:ext cx="302040" cy="30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7C70FBA-5981-4929-AF9C-8D5B92E8204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934089" y="4123339"/>
                  <a:ext cx="3196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80BD4FD-88FF-4F77-9C81-825AB1095566}"/>
                    </a:ext>
                  </a:extLst>
                </p14:cNvPr>
                <p14:cNvContentPartPr/>
                <p14:nvPr/>
              </p14:nvContentPartPr>
              <p14:xfrm>
                <a:off x="5037049" y="4162219"/>
                <a:ext cx="84600" cy="1904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80BD4FD-88FF-4F77-9C81-825AB109556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028049" y="4153219"/>
                  <a:ext cx="1022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63873E9-564F-492D-B0E8-AD0984BD62A7}"/>
                    </a:ext>
                  </a:extLst>
                </p14:cNvPr>
                <p14:cNvContentPartPr/>
                <p14:nvPr/>
              </p14:nvContentPartPr>
              <p14:xfrm>
                <a:off x="5276089" y="4122979"/>
                <a:ext cx="117000" cy="234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63873E9-564F-492D-B0E8-AD0984BD62A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67449" y="4113979"/>
                  <a:ext cx="13464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854DF107-97AA-43D9-8DA3-0DD6A9CAB690}"/>
                    </a:ext>
                  </a:extLst>
                </p14:cNvPr>
                <p14:cNvContentPartPr/>
                <p14:nvPr/>
              </p14:nvContentPartPr>
              <p14:xfrm>
                <a:off x="5437369" y="4164739"/>
                <a:ext cx="52200" cy="209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854DF107-97AA-43D9-8DA3-0DD6A9CAB69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28369" y="4156099"/>
                  <a:ext cx="6984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4B594B6-A3F1-42C1-80B8-79C69F3D64AE}"/>
                    </a:ext>
                  </a:extLst>
                </p14:cNvPr>
                <p14:cNvContentPartPr/>
                <p14:nvPr/>
              </p14:nvContentPartPr>
              <p14:xfrm>
                <a:off x="5496049" y="4283539"/>
                <a:ext cx="142560" cy="892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4B594B6-A3F1-42C1-80B8-79C69F3D64A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487409" y="4274899"/>
                  <a:ext cx="1602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B3081B-3399-45E4-9AC7-8931B62BB464}"/>
                    </a:ext>
                  </a:extLst>
                </p14:cNvPr>
                <p14:cNvContentPartPr/>
                <p14:nvPr/>
              </p14:nvContentPartPr>
              <p14:xfrm>
                <a:off x="5649409" y="4289659"/>
                <a:ext cx="115560" cy="199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B3081B-3399-45E4-9AC7-8931B62BB46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40409" y="4281019"/>
                  <a:ext cx="1332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906B9F-4FA7-49FA-A7F9-AE6807DFAF8B}"/>
                    </a:ext>
                  </a:extLst>
                </p14:cNvPr>
                <p14:cNvContentPartPr/>
                <p14:nvPr/>
              </p14:nvContentPartPr>
              <p14:xfrm>
                <a:off x="5027689" y="4447699"/>
                <a:ext cx="20520" cy="1911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906B9F-4FA7-49FA-A7F9-AE6807DFAF8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019049" y="4438699"/>
                  <a:ext cx="381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7B7A079-CD23-4C93-BA25-4D5D143083E9}"/>
                    </a:ext>
                  </a:extLst>
                </p14:cNvPr>
                <p14:cNvContentPartPr/>
                <p14:nvPr/>
              </p14:nvContentPartPr>
              <p14:xfrm>
                <a:off x="5038129" y="4437619"/>
                <a:ext cx="119160" cy="45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7B7A079-CD23-4C93-BA25-4D5D143083E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029129" y="4428619"/>
                  <a:ext cx="1368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E372638-059A-4D91-9304-7DD8A634EED0}"/>
                    </a:ext>
                  </a:extLst>
                </p14:cNvPr>
                <p14:cNvContentPartPr/>
                <p14:nvPr/>
              </p14:nvContentPartPr>
              <p14:xfrm>
                <a:off x="5046049" y="4497019"/>
                <a:ext cx="105480" cy="114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E372638-059A-4D91-9304-7DD8A634EED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037409" y="4488379"/>
                  <a:ext cx="1231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75C2A996-718C-4468-A287-19569B852B89}"/>
                    </a:ext>
                  </a:extLst>
                </p14:cNvPr>
                <p14:cNvContentPartPr/>
                <p14:nvPr/>
              </p14:nvContentPartPr>
              <p14:xfrm>
                <a:off x="5196169" y="4531579"/>
                <a:ext cx="100800" cy="88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75C2A996-718C-4468-A287-19569B852B8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87169" y="4522939"/>
                  <a:ext cx="1184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36917C1-4EC9-436B-895A-9B9ADC3E1A68}"/>
                    </a:ext>
                  </a:extLst>
                </p14:cNvPr>
                <p14:cNvContentPartPr/>
                <p14:nvPr/>
              </p14:nvContentPartPr>
              <p14:xfrm>
                <a:off x="5319649" y="4529059"/>
                <a:ext cx="84600" cy="1137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36917C1-4EC9-436B-895A-9B9ADC3E1A6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311009" y="4520059"/>
                  <a:ext cx="10224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4CDD899B-FBC8-44E1-ACC5-207A02E2B605}"/>
                    </a:ext>
                  </a:extLst>
                </p14:cNvPr>
                <p14:cNvContentPartPr/>
                <p14:nvPr/>
              </p14:nvContentPartPr>
              <p14:xfrm>
                <a:off x="5408569" y="4569379"/>
                <a:ext cx="48960" cy="424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4CDD899B-FBC8-44E1-ACC5-207A02E2B60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99569" y="4560739"/>
                  <a:ext cx="66600" cy="6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BF30A108-0150-4E6B-9AF4-34184DCB734B}"/>
                    </a:ext>
                  </a:extLst>
                </p14:cNvPr>
                <p14:cNvContentPartPr/>
                <p14:nvPr/>
              </p14:nvContentPartPr>
              <p14:xfrm>
                <a:off x="5489209" y="4550299"/>
                <a:ext cx="98640" cy="1137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BF30A108-0150-4E6B-9AF4-34184DCB734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80569" y="4541659"/>
                  <a:ext cx="116280" cy="131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8534E551-AA99-4A0C-898C-3E6571F3A4A9}"/>
              </a:ext>
            </a:extLst>
          </p:cNvPr>
          <p:cNvGrpSpPr/>
          <p:nvPr/>
        </p:nvGrpSpPr>
        <p:grpSpPr>
          <a:xfrm>
            <a:off x="5011849" y="4753699"/>
            <a:ext cx="745200" cy="320400"/>
            <a:chOff x="5011849" y="4753699"/>
            <a:chExt cx="745200" cy="32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C19A89B-FF79-401A-A5EE-78EB4279189C}"/>
                    </a:ext>
                  </a:extLst>
                </p14:cNvPr>
                <p14:cNvContentPartPr/>
                <p14:nvPr/>
              </p14:nvContentPartPr>
              <p14:xfrm>
                <a:off x="5011849" y="4776379"/>
                <a:ext cx="189000" cy="554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C19A89B-FF79-401A-A5EE-78EB4279189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002849" y="4767739"/>
                  <a:ext cx="206640" cy="7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207A5AF9-1157-4B6B-AE11-9E9CCF83CA8B}"/>
                    </a:ext>
                  </a:extLst>
                </p14:cNvPr>
                <p14:cNvContentPartPr/>
                <p14:nvPr/>
              </p14:nvContentPartPr>
              <p14:xfrm>
                <a:off x="5128489" y="4787539"/>
                <a:ext cx="37800" cy="209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207A5AF9-1157-4B6B-AE11-9E9CCF83CA8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19489" y="4778539"/>
                  <a:ext cx="554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1A7C65F-FBCC-4536-986A-EF1277B36F72}"/>
                    </a:ext>
                  </a:extLst>
                </p14:cNvPr>
                <p14:cNvContentPartPr/>
                <p14:nvPr/>
              </p14:nvContentPartPr>
              <p14:xfrm>
                <a:off x="5250169" y="4753699"/>
                <a:ext cx="120960" cy="2588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1A7C65F-FBCC-4536-986A-EF1277B36F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41169" y="4744699"/>
                  <a:ext cx="13860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F81A7D3-46B4-46DA-97E0-7899CE6A29BC}"/>
                    </a:ext>
                  </a:extLst>
                </p14:cNvPr>
                <p14:cNvContentPartPr/>
                <p14:nvPr/>
              </p14:nvContentPartPr>
              <p14:xfrm>
                <a:off x="5428729" y="4800859"/>
                <a:ext cx="56520" cy="221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F81A7D3-46B4-46DA-97E0-7899CE6A29B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419729" y="4792219"/>
                  <a:ext cx="7416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DDBABA6-7C22-4E69-9082-EFB4C891E497}"/>
                    </a:ext>
                  </a:extLst>
                </p14:cNvPr>
                <p14:cNvContentPartPr/>
                <p14:nvPr/>
              </p14:nvContentPartPr>
              <p14:xfrm>
                <a:off x="5496049" y="4900939"/>
                <a:ext cx="147600" cy="1011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DDBABA6-7C22-4E69-9082-EFB4C891E4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487409" y="4892299"/>
                  <a:ext cx="16524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48E2E89-33D5-4A0C-A50B-86EA047E4135}"/>
                    </a:ext>
                  </a:extLst>
                </p14:cNvPr>
                <p14:cNvContentPartPr/>
                <p14:nvPr/>
              </p14:nvContentPartPr>
              <p14:xfrm>
                <a:off x="5669929" y="4882939"/>
                <a:ext cx="87120" cy="19116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48E2E89-33D5-4A0C-A50B-86EA047E413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660929" y="4874299"/>
                  <a:ext cx="104760" cy="20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B2EEF242-75F5-4BEE-8205-E1F5F038DF0C}"/>
                  </a:ext>
                </a:extLst>
              </p14:cNvPr>
              <p14:cNvContentPartPr/>
              <p14:nvPr/>
            </p14:nvContentPartPr>
            <p14:xfrm>
              <a:off x="5919049" y="4769539"/>
              <a:ext cx="17280" cy="20556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B2EEF242-75F5-4BEE-8205-E1F5F038DF0C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5910409" y="4760539"/>
                <a:ext cx="3492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78" name="Group 77">
            <a:extLst>
              <a:ext uri="{FF2B5EF4-FFF2-40B4-BE49-F238E27FC236}">
                <a16:creationId xmlns:a16="http://schemas.microsoft.com/office/drawing/2014/main" id="{41CFD5C8-2B44-453E-9BA9-B90093EC0414}"/>
              </a:ext>
            </a:extLst>
          </p:cNvPr>
          <p:cNvGrpSpPr/>
          <p:nvPr/>
        </p:nvGrpSpPr>
        <p:grpSpPr>
          <a:xfrm>
            <a:off x="6238369" y="4728859"/>
            <a:ext cx="1674720" cy="352080"/>
            <a:chOff x="6238369" y="4728859"/>
            <a:chExt cx="1674720" cy="352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B04CD6CA-ECBF-49A0-A1B4-9516A1E34B95}"/>
                    </a:ext>
                  </a:extLst>
                </p14:cNvPr>
                <p14:cNvContentPartPr/>
                <p14:nvPr/>
              </p14:nvContentPartPr>
              <p14:xfrm>
                <a:off x="6238369" y="4728859"/>
                <a:ext cx="133200" cy="2437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B04CD6CA-ECBF-49A0-A1B4-9516A1E34B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6229729" y="4719859"/>
                  <a:ext cx="15084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7BCF51B-C1F8-45EB-A86E-F870CFD6306A}"/>
                    </a:ext>
                  </a:extLst>
                </p14:cNvPr>
                <p14:cNvContentPartPr/>
                <p14:nvPr/>
              </p14:nvContentPartPr>
              <p14:xfrm>
                <a:off x="6394969" y="4859899"/>
                <a:ext cx="255600" cy="2210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7BCF51B-C1F8-45EB-A86E-F870CFD6306A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6385969" y="4851259"/>
                  <a:ext cx="27324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9171612-251B-4528-88EB-91367BBE755E}"/>
                    </a:ext>
                  </a:extLst>
                </p14:cNvPr>
                <p14:cNvContentPartPr/>
                <p14:nvPr/>
              </p14:nvContentPartPr>
              <p14:xfrm>
                <a:off x="6713209" y="4757659"/>
                <a:ext cx="25200" cy="239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9171612-251B-4528-88EB-91367BBE755E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704569" y="4748659"/>
                  <a:ext cx="4284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042D4E-A459-467E-81FA-1BFE162B5FAE}"/>
                    </a:ext>
                  </a:extLst>
                </p14:cNvPr>
                <p14:cNvContentPartPr/>
                <p14:nvPr/>
              </p14:nvContentPartPr>
              <p14:xfrm>
                <a:off x="6782689" y="4868539"/>
                <a:ext cx="239760" cy="1260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042D4E-A459-467E-81FA-1BFE162B5FA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774049" y="4859899"/>
                  <a:ext cx="25740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97D4872-F248-411B-AD17-FDBB419A21C5}"/>
                    </a:ext>
                  </a:extLst>
                </p14:cNvPr>
                <p14:cNvContentPartPr/>
                <p14:nvPr/>
              </p14:nvContentPartPr>
              <p14:xfrm>
                <a:off x="6954409" y="4901659"/>
                <a:ext cx="89640" cy="687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97D4872-F248-411B-AD17-FDBB419A21C5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945769" y="4893019"/>
                  <a:ext cx="10728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F877C69-5787-4058-8322-1EC33B3F0E78}"/>
                    </a:ext>
                  </a:extLst>
                </p14:cNvPr>
                <p14:cNvContentPartPr/>
                <p14:nvPr/>
              </p14:nvContentPartPr>
              <p14:xfrm>
                <a:off x="7191289" y="4888339"/>
                <a:ext cx="106920" cy="669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F877C69-5787-4058-8322-1EC33B3F0E78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7182649" y="4879699"/>
                  <a:ext cx="12456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23F47C6-E7CA-49DF-85E2-9372093C1E91}"/>
                    </a:ext>
                  </a:extLst>
                </p14:cNvPr>
                <p14:cNvContentPartPr/>
                <p14:nvPr/>
              </p14:nvContentPartPr>
              <p14:xfrm>
                <a:off x="7433929" y="4733179"/>
                <a:ext cx="127080" cy="2862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23F47C6-E7CA-49DF-85E2-9372093C1E91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7425289" y="4724179"/>
                  <a:ext cx="1447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54FA28B-3F0E-455F-AB77-8A018B222095}"/>
                    </a:ext>
                  </a:extLst>
                </p14:cNvPr>
                <p14:cNvContentPartPr/>
                <p14:nvPr/>
              </p14:nvContentPartPr>
              <p14:xfrm>
                <a:off x="7406209" y="4897339"/>
                <a:ext cx="138240" cy="104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54FA28B-3F0E-455F-AB77-8A018B22209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397569" y="4888339"/>
                  <a:ext cx="15588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1768605-FC6F-4264-B1AE-B1CB70A4A905}"/>
                    </a:ext>
                  </a:extLst>
                </p14:cNvPr>
                <p14:cNvContentPartPr/>
                <p14:nvPr/>
              </p14:nvContentPartPr>
              <p14:xfrm>
                <a:off x="7563169" y="4788259"/>
                <a:ext cx="160560" cy="195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1768605-FC6F-4264-B1AE-B1CB70A4A905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554529" y="4779259"/>
                  <a:ext cx="178200" cy="21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FA7344C-5408-497F-9FD7-F12D26EAC9A3}"/>
                    </a:ext>
                  </a:extLst>
                </p14:cNvPr>
                <p14:cNvContentPartPr/>
                <p14:nvPr/>
              </p14:nvContentPartPr>
              <p14:xfrm>
                <a:off x="7758289" y="4853059"/>
                <a:ext cx="55080" cy="1105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FA7344C-5408-497F-9FD7-F12D26EAC9A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49289" y="4844059"/>
                  <a:ext cx="7272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8C2E903F-C860-4811-9F34-3D0CEA3523AB}"/>
                    </a:ext>
                  </a:extLst>
                </p14:cNvPr>
                <p14:cNvContentPartPr/>
                <p14:nvPr/>
              </p14:nvContentPartPr>
              <p14:xfrm>
                <a:off x="7842529" y="4841179"/>
                <a:ext cx="70560" cy="1231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8C2E903F-C860-4811-9F34-3D0CEA3523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33529" y="4832539"/>
                  <a:ext cx="88200" cy="140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38407A8E-3237-4D11-B248-66B3CE35CA19}"/>
              </a:ext>
            </a:extLst>
          </p:cNvPr>
          <p:cNvGrpSpPr/>
          <p:nvPr/>
        </p:nvGrpSpPr>
        <p:grpSpPr>
          <a:xfrm>
            <a:off x="83809" y="1710619"/>
            <a:ext cx="1632960" cy="1613520"/>
            <a:chOff x="83809" y="1710619"/>
            <a:chExt cx="1632960" cy="1613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A152D34-BC0A-4C3F-9DB2-0B6EE82D97AB}"/>
                    </a:ext>
                  </a:extLst>
                </p14:cNvPr>
                <p14:cNvContentPartPr/>
                <p14:nvPr/>
              </p14:nvContentPartPr>
              <p14:xfrm>
                <a:off x="129529" y="1832299"/>
                <a:ext cx="44640" cy="29736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A152D34-BC0A-4C3F-9DB2-0B6EE82D97AB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20889" y="1823659"/>
                  <a:ext cx="622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2874723-ED73-4D6B-B40F-D9BA98F8BDC6}"/>
                    </a:ext>
                  </a:extLst>
                </p14:cNvPr>
                <p14:cNvContentPartPr/>
                <p14:nvPr/>
              </p14:nvContentPartPr>
              <p14:xfrm>
                <a:off x="83809" y="1998979"/>
                <a:ext cx="146520" cy="536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2874723-ED73-4D6B-B40F-D9BA98F8BDC6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5169" y="1990339"/>
                  <a:ext cx="1641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7055E9-8F4E-4A04-988A-7911C972E0EC}"/>
                    </a:ext>
                  </a:extLst>
                </p14:cNvPr>
                <p14:cNvContentPartPr/>
                <p14:nvPr/>
              </p14:nvContentPartPr>
              <p14:xfrm>
                <a:off x="255529" y="1803139"/>
                <a:ext cx="178560" cy="300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7055E9-8F4E-4A04-988A-7911C972E0EC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46889" y="1794499"/>
                  <a:ext cx="196200" cy="31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8F4B17B-A4C4-4086-83C7-4D561C46541C}"/>
                    </a:ext>
                  </a:extLst>
                </p14:cNvPr>
                <p14:cNvContentPartPr/>
                <p14:nvPr/>
              </p14:nvContentPartPr>
              <p14:xfrm>
                <a:off x="467209" y="1881979"/>
                <a:ext cx="29880" cy="1987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8F4B17B-A4C4-4086-83C7-4D561C46541C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8569" y="1872979"/>
                  <a:ext cx="4752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4C98A21-6D66-42CC-9519-1FAAF62FE047}"/>
                    </a:ext>
                  </a:extLst>
                </p14:cNvPr>
                <p14:cNvContentPartPr/>
                <p14:nvPr/>
              </p14:nvContentPartPr>
              <p14:xfrm>
                <a:off x="541369" y="1991059"/>
                <a:ext cx="114480" cy="9648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4C98A21-6D66-42CC-9519-1FAAF62FE04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32729" y="1982059"/>
                  <a:ext cx="13212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20D5CB61-9FD0-457A-8233-DFA64D99E981}"/>
                    </a:ext>
                  </a:extLst>
                </p14:cNvPr>
                <p14:cNvContentPartPr/>
                <p14:nvPr/>
              </p14:nvContentPartPr>
              <p14:xfrm>
                <a:off x="669169" y="1854979"/>
                <a:ext cx="155520" cy="3178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20D5CB61-9FD0-457A-8233-DFA64D99E98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60169" y="1845979"/>
                  <a:ext cx="17316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CFAB6DE3-4CD9-4DD4-AD11-FFBA3F0A9CC9}"/>
                    </a:ext>
                  </a:extLst>
                </p14:cNvPr>
                <p14:cNvContentPartPr/>
                <p14:nvPr/>
              </p14:nvContentPartPr>
              <p14:xfrm>
                <a:off x="1295209" y="1785499"/>
                <a:ext cx="39240" cy="5029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FAB6DE3-4CD9-4DD4-AD11-FFBA3F0A9CC9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86569" y="1776499"/>
                  <a:ext cx="5688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DAD8EEF-D265-4D8F-AAF1-828B787281BF}"/>
                    </a:ext>
                  </a:extLst>
                </p14:cNvPr>
                <p14:cNvContentPartPr/>
                <p14:nvPr/>
              </p14:nvContentPartPr>
              <p14:xfrm>
                <a:off x="1317169" y="1710619"/>
                <a:ext cx="399600" cy="61416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CDAD8EEF-D265-4D8F-AAF1-828B787281BF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08529" y="1701979"/>
                  <a:ext cx="417240" cy="63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4319F81-2006-44F5-8B56-8AD2DC3E0F8B}"/>
                    </a:ext>
                  </a:extLst>
                </p14:cNvPr>
                <p14:cNvContentPartPr/>
                <p14:nvPr/>
              </p14:nvContentPartPr>
              <p14:xfrm>
                <a:off x="991369" y="1957219"/>
                <a:ext cx="222120" cy="1432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4319F81-2006-44F5-8B56-8AD2DC3E0F8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82729" y="1948579"/>
                  <a:ext cx="23976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85AC0C6-0937-4207-B2FD-5402DCD27C08}"/>
                    </a:ext>
                  </a:extLst>
                </p14:cNvPr>
                <p14:cNvContentPartPr/>
                <p14:nvPr/>
              </p14:nvContentPartPr>
              <p14:xfrm>
                <a:off x="1412929" y="1941379"/>
                <a:ext cx="126000" cy="64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85AC0C6-0937-4207-B2FD-5402DCD27C08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403929" y="1932739"/>
                  <a:ext cx="1436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F3024961-E284-439B-9B85-82190F5C0B8A}"/>
                    </a:ext>
                  </a:extLst>
                </p14:cNvPr>
                <p14:cNvContentPartPr/>
                <p14:nvPr/>
              </p14:nvContentPartPr>
              <p14:xfrm>
                <a:off x="1452169" y="1983859"/>
                <a:ext cx="7200" cy="1382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F3024961-E284-439B-9B85-82190F5C0B8A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1443529" y="1974859"/>
                  <a:ext cx="2484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3DF2266-F9F1-4C3D-AEC8-327E93104E8B}"/>
                    </a:ext>
                  </a:extLst>
                </p14:cNvPr>
                <p14:cNvContentPartPr/>
                <p14:nvPr/>
              </p14:nvContentPartPr>
              <p14:xfrm>
                <a:off x="1538209" y="1968379"/>
                <a:ext cx="30600" cy="145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43DF2266-F9F1-4C3D-AEC8-327E93104E8B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529209" y="1959739"/>
                  <a:ext cx="4824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D7005B5-0F10-4AB1-AED3-56D465ACD3AA}"/>
                    </a:ext>
                  </a:extLst>
                </p14:cNvPr>
                <p14:cNvContentPartPr/>
                <p14:nvPr/>
              </p14:nvContentPartPr>
              <p14:xfrm>
                <a:off x="187489" y="2437099"/>
                <a:ext cx="9720" cy="28512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D7005B5-0F10-4AB1-AED3-56D465ACD3A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78489" y="2428459"/>
                  <a:ext cx="27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763B590-BCBE-42D3-93AE-92E040FC2EE4}"/>
                    </a:ext>
                  </a:extLst>
                </p14:cNvPr>
                <p14:cNvContentPartPr/>
                <p14:nvPr/>
              </p14:nvContentPartPr>
              <p14:xfrm>
                <a:off x="154009" y="2564899"/>
                <a:ext cx="131040" cy="579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763B590-BCBE-42D3-93AE-92E040FC2EE4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45009" y="2556259"/>
                  <a:ext cx="14868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16D29BB-5107-41C5-B1B9-F47D0792A3D7}"/>
                    </a:ext>
                  </a:extLst>
                </p14:cNvPr>
                <p14:cNvContentPartPr/>
                <p14:nvPr/>
              </p14:nvContentPartPr>
              <p14:xfrm>
                <a:off x="318889" y="2396419"/>
                <a:ext cx="199080" cy="27180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16D29BB-5107-41C5-B1B9-F47D0792A3D7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10249" y="2387419"/>
                  <a:ext cx="21672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D3C5517-E1BC-404B-9C81-8266CEA38C34}"/>
                    </a:ext>
                  </a:extLst>
                </p14:cNvPr>
                <p14:cNvContentPartPr/>
                <p14:nvPr/>
              </p14:nvContentPartPr>
              <p14:xfrm>
                <a:off x="540289" y="2410099"/>
                <a:ext cx="168480" cy="2584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2D3C5517-E1BC-404B-9C81-8266CEA38C3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31289" y="2401459"/>
                  <a:ext cx="18612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0A83D6-B744-451C-867F-142C81F7B6BF}"/>
                    </a:ext>
                  </a:extLst>
                </p14:cNvPr>
                <p14:cNvContentPartPr/>
                <p14:nvPr/>
              </p14:nvContentPartPr>
              <p14:xfrm>
                <a:off x="695449" y="2558419"/>
                <a:ext cx="62280" cy="160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0A83D6-B744-451C-867F-142C81F7B6B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86809" y="2549779"/>
                  <a:ext cx="79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E1994583-F38E-4BD4-823A-D6C1C59B5E82}"/>
                    </a:ext>
                  </a:extLst>
                </p14:cNvPr>
                <p14:cNvContentPartPr/>
                <p14:nvPr/>
              </p14:nvContentPartPr>
              <p14:xfrm>
                <a:off x="776449" y="2476339"/>
                <a:ext cx="120240" cy="2008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E1994583-F38E-4BD4-823A-D6C1C59B5E8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767449" y="2467339"/>
                  <a:ext cx="13788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847812E-DA69-44E5-B044-4DD30C5E69F5}"/>
                    </a:ext>
                  </a:extLst>
                </p14:cNvPr>
                <p14:cNvContentPartPr/>
                <p14:nvPr/>
              </p14:nvContentPartPr>
              <p14:xfrm>
                <a:off x="967249" y="2524579"/>
                <a:ext cx="181800" cy="140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847812E-DA69-44E5-B044-4DD30C5E69F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58609" y="2515939"/>
                  <a:ext cx="19944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DE43CE7-AA34-42F9-BC66-66CCF85862A2}"/>
                    </a:ext>
                  </a:extLst>
                </p14:cNvPr>
                <p14:cNvContentPartPr/>
                <p14:nvPr/>
              </p14:nvContentPartPr>
              <p14:xfrm>
                <a:off x="1365409" y="2520619"/>
                <a:ext cx="19800" cy="295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DE43CE7-AA34-42F9-BC66-66CCF85862A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356409" y="2511979"/>
                  <a:ext cx="37440" cy="31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72FE01F-A576-420C-924F-D3C99FC18386}"/>
                    </a:ext>
                  </a:extLst>
                </p14:cNvPr>
                <p14:cNvContentPartPr/>
                <p14:nvPr/>
              </p14:nvContentPartPr>
              <p14:xfrm>
                <a:off x="1370449" y="2453659"/>
                <a:ext cx="299880" cy="47268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72FE01F-A576-420C-924F-D3C99FC1838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61809" y="2444659"/>
                  <a:ext cx="317520" cy="49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F228475-202F-41AF-A38A-A7598364A738}"/>
                    </a:ext>
                  </a:extLst>
                </p14:cNvPr>
                <p14:cNvContentPartPr/>
                <p14:nvPr/>
              </p14:nvContentPartPr>
              <p14:xfrm>
                <a:off x="1342369" y="2736259"/>
                <a:ext cx="45360" cy="16236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F228475-202F-41AF-A38A-A7598364A738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333369" y="2727259"/>
                  <a:ext cx="630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CDE62E6-AB27-486B-9FEF-9019041E41B0}"/>
                    </a:ext>
                  </a:extLst>
                </p14:cNvPr>
                <p14:cNvContentPartPr/>
                <p14:nvPr/>
              </p14:nvContentPartPr>
              <p14:xfrm>
                <a:off x="1420489" y="2628259"/>
                <a:ext cx="83520" cy="18504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CDE62E6-AB27-486B-9FEF-9019041E41B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411489" y="2619619"/>
                  <a:ext cx="10116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2731F7C-D4DA-410F-A87A-307BA3C4E004}"/>
                    </a:ext>
                  </a:extLst>
                </p14:cNvPr>
                <p14:cNvContentPartPr/>
                <p14:nvPr/>
              </p14:nvContentPartPr>
              <p14:xfrm>
                <a:off x="1513729" y="2670019"/>
                <a:ext cx="115920" cy="1047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2731F7C-D4DA-410F-A87A-307BA3C4E00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04729" y="2661019"/>
                  <a:ext cx="13356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A8AC2BD-2A1A-41A6-B1DC-844D6B2E1ABA}"/>
                    </a:ext>
                  </a:extLst>
                </p14:cNvPr>
                <p14:cNvContentPartPr/>
                <p14:nvPr/>
              </p14:nvContentPartPr>
              <p14:xfrm>
                <a:off x="218809" y="3045139"/>
                <a:ext cx="98280" cy="2790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A8AC2BD-2A1A-41A6-B1DC-844D6B2E1AB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10169" y="3036499"/>
                  <a:ext cx="11592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F5CA22A0-64D6-43D3-A67E-AC2608C53CBE}"/>
                    </a:ext>
                  </a:extLst>
                </p14:cNvPr>
                <p14:cNvContentPartPr/>
                <p14:nvPr/>
              </p14:nvContentPartPr>
              <p14:xfrm>
                <a:off x="366769" y="3028219"/>
                <a:ext cx="95760" cy="1429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F5CA22A0-64D6-43D3-A67E-AC2608C53CB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57769" y="3019579"/>
                  <a:ext cx="1134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5234836E-9150-4B1E-B32C-8B1F83DE1FB2}"/>
                    </a:ext>
                  </a:extLst>
                </p14:cNvPr>
                <p14:cNvContentPartPr/>
                <p14:nvPr/>
              </p14:nvContentPartPr>
              <p14:xfrm>
                <a:off x="519769" y="2969539"/>
                <a:ext cx="62280" cy="1983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234836E-9150-4B1E-B32C-8B1F83DE1FB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511129" y="2960899"/>
                  <a:ext cx="7992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88186BA-6A7A-47B5-9046-E1DDD04AEC84}"/>
                    </a:ext>
                  </a:extLst>
                </p14:cNvPr>
                <p14:cNvContentPartPr/>
                <p14:nvPr/>
              </p14:nvContentPartPr>
              <p14:xfrm>
                <a:off x="605089" y="2995459"/>
                <a:ext cx="192960" cy="2336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88186BA-6A7A-47B5-9046-E1DDD04AEC8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96449" y="2986819"/>
                  <a:ext cx="2106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EA47EDD-4F7B-4DEA-8991-F922AC028CFB}"/>
                    </a:ext>
                  </a:extLst>
                </p14:cNvPr>
                <p14:cNvContentPartPr/>
                <p14:nvPr/>
              </p14:nvContentPartPr>
              <p14:xfrm>
                <a:off x="746929" y="3073939"/>
                <a:ext cx="140040" cy="1357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EA47EDD-4F7B-4DEA-8991-F922AC028CF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8289" y="3065299"/>
                  <a:ext cx="15768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13E55BB4-C598-47E4-AE6A-6B2768DFBDEE}"/>
                    </a:ext>
                  </a:extLst>
                </p14:cNvPr>
                <p14:cNvContentPartPr/>
                <p14:nvPr/>
              </p14:nvContentPartPr>
              <p14:xfrm>
                <a:off x="900289" y="2972059"/>
                <a:ext cx="117720" cy="2390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13E55BB4-C598-47E4-AE6A-6B2768DFBDE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1649" y="2963419"/>
                  <a:ext cx="13536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D8C5BA43-D8F4-4045-9AD7-F7F617BCE7EE}"/>
                    </a:ext>
                  </a:extLst>
                </p14:cNvPr>
                <p14:cNvContentPartPr/>
                <p14:nvPr/>
              </p14:nvContentPartPr>
              <p14:xfrm>
                <a:off x="1060849" y="3002299"/>
                <a:ext cx="158760" cy="21564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D8C5BA43-D8F4-4045-9AD7-F7F617BCE7E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52209" y="2993299"/>
                  <a:ext cx="176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55678E4A-E5AA-4C93-B577-B4DC3C9B63C4}"/>
                    </a:ext>
                  </a:extLst>
                </p14:cNvPr>
                <p14:cNvContentPartPr/>
                <p14:nvPr/>
              </p14:nvContentPartPr>
              <p14:xfrm>
                <a:off x="1372609" y="3081499"/>
                <a:ext cx="97560" cy="1065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55678E4A-E5AA-4C93-B577-B4DC3C9B63C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363969" y="3072499"/>
                  <a:ext cx="115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6E5D14CF-EC8C-4CE7-A3D5-BAF00623EDC9}"/>
                    </a:ext>
                  </a:extLst>
                </p14:cNvPr>
                <p14:cNvContentPartPr/>
                <p14:nvPr/>
              </p14:nvContentPartPr>
              <p14:xfrm>
                <a:off x="1476649" y="3091939"/>
                <a:ext cx="75960" cy="1015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6E5D14CF-EC8C-4CE7-A3D5-BAF00623EDC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467649" y="3083299"/>
                  <a:ext cx="9360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F8C1D2AE-ABB1-4566-9EFB-8CA0DD3ADC3F}"/>
                    </a:ext>
                  </a:extLst>
                </p14:cNvPr>
                <p14:cNvContentPartPr/>
                <p14:nvPr/>
              </p14:nvContentPartPr>
              <p14:xfrm>
                <a:off x="1600489" y="3055219"/>
                <a:ext cx="69840" cy="1101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F8C1D2AE-ABB1-4566-9EFB-8CA0DD3ADC3F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591849" y="3046579"/>
                  <a:ext cx="874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2FF86054-6D79-4F4C-91A3-5D1BDB2AA3C6}"/>
              </a:ext>
            </a:extLst>
          </p:cNvPr>
          <p:cNvGrpSpPr/>
          <p:nvPr/>
        </p:nvGrpSpPr>
        <p:grpSpPr>
          <a:xfrm>
            <a:off x="201529" y="3576139"/>
            <a:ext cx="1302480" cy="894600"/>
            <a:chOff x="201529" y="3576139"/>
            <a:chExt cx="1302480" cy="89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01245E52-A2B3-4667-AFD5-47E23E764FC0}"/>
                    </a:ext>
                  </a:extLst>
                </p14:cNvPr>
                <p14:cNvContentPartPr/>
                <p14:nvPr/>
              </p14:nvContentPartPr>
              <p14:xfrm>
                <a:off x="201529" y="4023979"/>
                <a:ext cx="180000" cy="2116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01245E52-A2B3-4667-AFD5-47E23E764FC0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92889" y="4014979"/>
                  <a:ext cx="1976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672F619-6A05-454E-8584-8123C4F4DF6E}"/>
                    </a:ext>
                  </a:extLst>
                </p14:cNvPr>
                <p14:cNvContentPartPr/>
                <p14:nvPr/>
              </p14:nvContentPartPr>
              <p14:xfrm>
                <a:off x="407089" y="3971779"/>
                <a:ext cx="93600" cy="13896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672F619-6A05-454E-8584-8123C4F4DF6E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398449" y="3962779"/>
                  <a:ext cx="11124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145A55BF-4EF2-4B27-B83B-CF76F24EF9F2}"/>
                    </a:ext>
                  </a:extLst>
                </p14:cNvPr>
                <p14:cNvContentPartPr/>
                <p14:nvPr/>
              </p14:nvContentPartPr>
              <p14:xfrm>
                <a:off x="481609" y="3774499"/>
                <a:ext cx="175680" cy="2548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145A55BF-4EF2-4B27-B83B-CF76F24EF9F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472969" y="3765499"/>
                  <a:ext cx="1933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C86CD514-2C9D-492C-B15B-C8BF68A440E7}"/>
                    </a:ext>
                  </a:extLst>
                </p14:cNvPr>
                <p14:cNvContentPartPr/>
                <p14:nvPr/>
              </p14:nvContentPartPr>
              <p14:xfrm>
                <a:off x="656929" y="3645619"/>
                <a:ext cx="233640" cy="25344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C86CD514-2C9D-492C-B15B-C8BF68A440E7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47929" y="3636619"/>
                  <a:ext cx="25128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681D5D9F-5527-4015-8111-BC64D4839FD4}"/>
                    </a:ext>
                  </a:extLst>
                </p14:cNvPr>
                <p14:cNvContentPartPr/>
                <p14:nvPr/>
              </p14:nvContentPartPr>
              <p14:xfrm>
                <a:off x="909289" y="3709699"/>
                <a:ext cx="60480" cy="1148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681D5D9F-5527-4015-8111-BC64D4839FD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900649" y="3701059"/>
                  <a:ext cx="781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5A5E7183-0042-4D69-A1CD-4D455AF3E9FA}"/>
                    </a:ext>
                  </a:extLst>
                </p14:cNvPr>
                <p14:cNvContentPartPr/>
                <p14:nvPr/>
              </p14:nvContentPartPr>
              <p14:xfrm>
                <a:off x="1010809" y="3576139"/>
                <a:ext cx="124200" cy="2203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5A5E7183-0042-4D69-A1CD-4D455AF3E9F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002169" y="3567499"/>
                  <a:ext cx="14184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FED158C-5260-481E-B953-0D415ABBAD1F}"/>
                    </a:ext>
                  </a:extLst>
                </p14:cNvPr>
                <p14:cNvContentPartPr/>
                <p14:nvPr/>
              </p14:nvContentPartPr>
              <p14:xfrm>
                <a:off x="256609" y="4287139"/>
                <a:ext cx="69120" cy="18360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FED158C-5260-481E-B953-0D415ABBAD1F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7609" y="4278499"/>
                  <a:ext cx="8676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24C013AD-A3FF-4E4C-9BBE-E73056C76D9B}"/>
                    </a:ext>
                  </a:extLst>
                </p14:cNvPr>
                <p14:cNvContentPartPr/>
                <p14:nvPr/>
              </p14:nvContentPartPr>
              <p14:xfrm>
                <a:off x="353809" y="4236739"/>
                <a:ext cx="94680" cy="1479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24C013AD-A3FF-4E4C-9BBE-E73056C76D9B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44809" y="4227739"/>
                  <a:ext cx="11232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3AAF50A-5330-49DE-B746-7DABD7A824EA}"/>
                    </a:ext>
                  </a:extLst>
                </p14:cNvPr>
                <p14:cNvContentPartPr/>
                <p14:nvPr/>
              </p14:nvContentPartPr>
              <p14:xfrm>
                <a:off x="501769" y="4209739"/>
                <a:ext cx="65160" cy="100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3AAF50A-5330-49DE-B746-7DABD7A824EA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92769" y="4200739"/>
                  <a:ext cx="8280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816F5CD-219B-4DAB-8DBE-9F33D0F50474}"/>
                    </a:ext>
                  </a:extLst>
                </p14:cNvPr>
                <p14:cNvContentPartPr/>
                <p14:nvPr/>
              </p14:nvContentPartPr>
              <p14:xfrm>
                <a:off x="746929" y="3985099"/>
                <a:ext cx="172800" cy="1922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816F5CD-219B-4DAB-8DBE-9F33D0F5047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7929" y="3976459"/>
                  <a:ext cx="19044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BD8D1F90-91FF-464A-BAD1-2A8CE0743523}"/>
                    </a:ext>
                  </a:extLst>
                </p14:cNvPr>
                <p14:cNvContentPartPr/>
                <p14:nvPr/>
              </p14:nvContentPartPr>
              <p14:xfrm>
                <a:off x="966529" y="3982579"/>
                <a:ext cx="72720" cy="11412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BD8D1F90-91FF-464A-BAD1-2A8CE074352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57529" y="3973939"/>
                  <a:ext cx="9036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FD5D4825-40EC-48A7-A06A-4D1B8A11FCBC}"/>
                    </a:ext>
                  </a:extLst>
                </p14:cNvPr>
                <p14:cNvContentPartPr/>
                <p14:nvPr/>
              </p14:nvContentPartPr>
              <p14:xfrm>
                <a:off x="1065529" y="3808699"/>
                <a:ext cx="115920" cy="2365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FD5D4825-40EC-48A7-A06A-4D1B8A11FCB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56529" y="3799699"/>
                  <a:ext cx="13356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2A37B8A-77CD-4304-A9A7-804D848F5E81}"/>
                    </a:ext>
                  </a:extLst>
                </p14:cNvPr>
                <p14:cNvContentPartPr/>
                <p14:nvPr/>
              </p14:nvContentPartPr>
              <p14:xfrm>
                <a:off x="1203409" y="3794299"/>
                <a:ext cx="24840" cy="20052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2A37B8A-77CD-4304-A9A7-804D848F5E8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194769" y="3785299"/>
                  <a:ext cx="4248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228B1DBA-CF7E-44B0-90F1-D11FEDBEF042}"/>
                    </a:ext>
                  </a:extLst>
                </p14:cNvPr>
                <p14:cNvContentPartPr/>
                <p14:nvPr/>
              </p14:nvContentPartPr>
              <p14:xfrm>
                <a:off x="1298809" y="3806899"/>
                <a:ext cx="83520" cy="133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28B1DBA-CF7E-44B0-90F1-D11FEDBEF042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289809" y="3798259"/>
                  <a:ext cx="101160" cy="15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95087FD9-3C5A-4749-8EFF-84367007C21D}"/>
                    </a:ext>
                  </a:extLst>
                </p14:cNvPr>
                <p14:cNvContentPartPr/>
                <p14:nvPr/>
              </p14:nvContentPartPr>
              <p14:xfrm>
                <a:off x="1424809" y="3760099"/>
                <a:ext cx="79200" cy="2552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95087FD9-3C5A-4749-8EFF-84367007C21D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416169" y="3751459"/>
                  <a:ext cx="968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6CFAA3E-3B40-4FFE-A54D-6B4EDBF8FC09}"/>
                    </a:ext>
                  </a:extLst>
                </p14:cNvPr>
                <p14:cNvContentPartPr/>
                <p14:nvPr/>
              </p14:nvContentPartPr>
              <p14:xfrm>
                <a:off x="605809" y="4132339"/>
                <a:ext cx="120240" cy="1065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6CFAA3E-3B40-4FFE-A54D-6B4EDBF8FC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97169" y="4123699"/>
                  <a:ext cx="137880" cy="1242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59639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B506DC-FB2A-46BC-9F31-2404A2D1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0"/>
            <a:ext cx="5943600" cy="4110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1169849-7CFB-4BAB-B87B-94A4E76C1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4171950"/>
            <a:ext cx="7375653" cy="914400"/>
          </a:xfrm>
          <a:prstGeom prst="rect">
            <a:avLst/>
          </a:prstGeom>
        </p:spPr>
      </p:pic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52D5AB3-876A-4E12-AD89-D455B7EFAF3E}"/>
              </a:ext>
            </a:extLst>
          </p:cNvPr>
          <p:cNvGrpSpPr/>
          <p:nvPr/>
        </p:nvGrpSpPr>
        <p:grpSpPr>
          <a:xfrm>
            <a:off x="4886929" y="4143859"/>
            <a:ext cx="4054680" cy="954000"/>
            <a:chOff x="4886929" y="4143859"/>
            <a:chExt cx="4054680" cy="954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C7EDC32-9E89-410C-A7F4-F98440E548AF}"/>
                    </a:ext>
                  </a:extLst>
                </p14:cNvPr>
                <p14:cNvContentPartPr/>
                <p14:nvPr/>
              </p14:nvContentPartPr>
              <p14:xfrm>
                <a:off x="8302969" y="4498459"/>
                <a:ext cx="103680" cy="3240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C7EDC32-9E89-410C-A7F4-F98440E548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93969" y="4489459"/>
                  <a:ext cx="12132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BC46D7C-E512-43A7-A21A-F5AFEDDFBE78}"/>
                    </a:ext>
                  </a:extLst>
                </p14:cNvPr>
                <p14:cNvContentPartPr/>
                <p14:nvPr/>
              </p14:nvContentPartPr>
              <p14:xfrm>
                <a:off x="8323129" y="4568299"/>
                <a:ext cx="59760" cy="122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BC46D7C-E512-43A7-A21A-F5AFEDDFBE7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314489" y="4559659"/>
                  <a:ext cx="774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BE458B8-DFEB-4F1D-9853-3FCE53B8D206}"/>
                    </a:ext>
                  </a:extLst>
                </p14:cNvPr>
                <p14:cNvContentPartPr/>
                <p14:nvPr/>
              </p14:nvContentPartPr>
              <p14:xfrm>
                <a:off x="8571529" y="4417099"/>
                <a:ext cx="24840" cy="2754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BE458B8-DFEB-4F1D-9853-3FCE53B8D20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8562889" y="4408099"/>
                  <a:ext cx="424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F88F348-3BEB-4B38-95F0-8EEDE3FFBA85}"/>
                    </a:ext>
                  </a:extLst>
                </p14:cNvPr>
                <p14:cNvContentPartPr/>
                <p14:nvPr/>
              </p14:nvContentPartPr>
              <p14:xfrm>
                <a:off x="8520769" y="4551379"/>
                <a:ext cx="133200" cy="381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F88F348-3BEB-4B38-95F0-8EEDE3FFBA8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8511769" y="4542739"/>
                  <a:ext cx="1508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BB27DF4-C7C8-43AF-A13F-D7F8551DC4A5}"/>
                    </a:ext>
                  </a:extLst>
                </p14:cNvPr>
                <p14:cNvContentPartPr/>
                <p14:nvPr/>
              </p14:nvContentPartPr>
              <p14:xfrm>
                <a:off x="8661889" y="4531579"/>
                <a:ext cx="79920" cy="795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BB27DF4-C7C8-43AF-A13F-D7F8551DC4A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653249" y="4522939"/>
                  <a:ext cx="97560" cy="9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30AE5F2-CBD8-4CE8-A99E-4A28F26A8A7D}"/>
                    </a:ext>
                  </a:extLst>
                </p14:cNvPr>
                <p14:cNvContentPartPr/>
                <p14:nvPr/>
              </p14:nvContentPartPr>
              <p14:xfrm>
                <a:off x="8753689" y="4567579"/>
                <a:ext cx="187920" cy="1004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30AE5F2-CBD8-4CE8-A99E-4A28F26A8A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745049" y="4558579"/>
                  <a:ext cx="205560" cy="11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46A31C-332A-4E21-A8FD-333FC667A49B}"/>
                    </a:ext>
                  </a:extLst>
                </p14:cNvPr>
                <p14:cNvContentPartPr/>
                <p14:nvPr/>
              </p14:nvContentPartPr>
              <p14:xfrm>
                <a:off x="4972969" y="4165099"/>
                <a:ext cx="23760" cy="2156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46A31C-332A-4E21-A8FD-333FC667A49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964329" y="4156099"/>
                  <a:ext cx="41400" cy="23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F2B564C-3CB9-421D-8794-2210AEF8ADFA}"/>
                    </a:ext>
                  </a:extLst>
                </p14:cNvPr>
                <p14:cNvContentPartPr/>
                <p14:nvPr/>
              </p14:nvContentPartPr>
              <p14:xfrm>
                <a:off x="5018329" y="4143859"/>
                <a:ext cx="140400" cy="38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F2B564C-3CB9-421D-8794-2210AEF8ADF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09329" y="4135219"/>
                  <a:ext cx="1580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FB90418-F1FF-4B4F-A8A7-26A098EC422B}"/>
                    </a:ext>
                  </a:extLst>
                </p14:cNvPr>
                <p14:cNvContentPartPr/>
                <p14:nvPr/>
              </p14:nvContentPartPr>
              <p14:xfrm>
                <a:off x="4997449" y="4254019"/>
                <a:ext cx="141120" cy="1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FB90418-F1FF-4B4F-A8A7-26A098EC422B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988809" y="4245019"/>
                  <a:ext cx="1587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045FDD49-23C5-4481-8A4F-DBEC3488F5AB}"/>
                    </a:ext>
                  </a:extLst>
                </p14:cNvPr>
                <p14:cNvContentPartPr/>
                <p14:nvPr/>
              </p14:nvContentPartPr>
              <p14:xfrm>
                <a:off x="4958929" y="4339339"/>
                <a:ext cx="189000" cy="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045FDD49-23C5-4481-8A4F-DBEC3488F5A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949929" y="4330699"/>
                  <a:ext cx="20664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8173C5-0D55-4039-A216-9D07721A17DC}"/>
                    </a:ext>
                  </a:extLst>
                </p14:cNvPr>
                <p14:cNvContentPartPr/>
                <p14:nvPr/>
              </p14:nvContentPartPr>
              <p14:xfrm>
                <a:off x="5197249" y="4254739"/>
                <a:ext cx="97200" cy="98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8173C5-0D55-4039-A216-9D07721A17D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188249" y="4245739"/>
                  <a:ext cx="11484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38F0A4F-C7E6-4D9F-807D-A68E63C65D8C}"/>
                    </a:ext>
                  </a:extLst>
                </p14:cNvPr>
                <p14:cNvContentPartPr/>
                <p14:nvPr/>
              </p14:nvContentPartPr>
              <p14:xfrm>
                <a:off x="5320729" y="4259059"/>
                <a:ext cx="84960" cy="101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38F0A4F-C7E6-4D9F-807D-A68E63C65D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312089" y="4250419"/>
                  <a:ext cx="10260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0AD0957-9E8A-41B5-852D-66737697ED0B}"/>
                    </a:ext>
                  </a:extLst>
                </p14:cNvPr>
                <p14:cNvContentPartPr/>
                <p14:nvPr/>
              </p14:nvContentPartPr>
              <p14:xfrm>
                <a:off x="5418289" y="4292539"/>
                <a:ext cx="59040" cy="56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0AD0957-9E8A-41B5-852D-66737697ED0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409289" y="4283899"/>
                  <a:ext cx="76680" cy="7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7F98639-5881-417C-B60F-98C8BB2E60AC}"/>
                    </a:ext>
                  </a:extLst>
                </p14:cNvPr>
                <p14:cNvContentPartPr/>
                <p14:nvPr/>
              </p14:nvContentPartPr>
              <p14:xfrm>
                <a:off x="5495329" y="4255819"/>
                <a:ext cx="97200" cy="1148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7F98639-5881-417C-B60F-98C8BB2E60A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486689" y="4247179"/>
                  <a:ext cx="1148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8C21FBCE-25A4-4C25-9795-E7F459BF8D0F}"/>
                    </a:ext>
                  </a:extLst>
                </p14:cNvPr>
                <p14:cNvContentPartPr/>
                <p14:nvPr/>
              </p14:nvContentPartPr>
              <p14:xfrm>
                <a:off x="6016609" y="4455979"/>
                <a:ext cx="214560" cy="24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8C21FBCE-25A4-4C25-9795-E7F459BF8D0F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007609" y="4446979"/>
                  <a:ext cx="2322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830C3A5-F1F9-4E0D-B154-F07C551ABC97}"/>
                    </a:ext>
                  </a:extLst>
                </p14:cNvPr>
                <p14:cNvContentPartPr/>
                <p14:nvPr/>
              </p14:nvContentPartPr>
              <p14:xfrm>
                <a:off x="6091489" y="4464979"/>
                <a:ext cx="54360" cy="20016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830C3A5-F1F9-4E0D-B154-F07C551ABC9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82489" y="4455979"/>
                  <a:ext cx="7200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B11D12B-BE63-49D9-A589-7F320DAC3EBC}"/>
                    </a:ext>
                  </a:extLst>
                </p14:cNvPr>
                <p14:cNvContentPartPr/>
                <p14:nvPr/>
              </p14:nvContentPartPr>
              <p14:xfrm>
                <a:off x="6276889" y="4412779"/>
                <a:ext cx="140040" cy="242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B11D12B-BE63-49D9-A589-7F320DAC3EB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68249" y="4404139"/>
                  <a:ext cx="1576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D9480BA-24D0-4DBB-BE1F-DB714604138E}"/>
                    </a:ext>
                  </a:extLst>
                </p14:cNvPr>
                <p14:cNvContentPartPr/>
                <p14:nvPr/>
              </p14:nvContentPartPr>
              <p14:xfrm>
                <a:off x="6477409" y="4385419"/>
                <a:ext cx="85680" cy="259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D9480BA-24D0-4DBB-BE1F-DB714604138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468769" y="4376779"/>
                  <a:ext cx="10332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0208979-95A2-46FB-BC8B-2F5668C267D6}"/>
                    </a:ext>
                  </a:extLst>
                </p14:cNvPr>
                <p14:cNvContentPartPr/>
                <p14:nvPr/>
              </p14:nvContentPartPr>
              <p14:xfrm>
                <a:off x="6555889" y="4538419"/>
                <a:ext cx="146520" cy="1206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80208979-95A2-46FB-BC8B-2F5668C267D6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546889" y="4529419"/>
                  <a:ext cx="16416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DE87AD9-E077-4632-B4AF-EC125F78C8C5}"/>
                    </a:ext>
                  </a:extLst>
                </p14:cNvPr>
                <p14:cNvContentPartPr/>
                <p14:nvPr/>
              </p14:nvContentPartPr>
              <p14:xfrm>
                <a:off x="6691969" y="4553899"/>
                <a:ext cx="104400" cy="180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DE87AD9-E077-4632-B4AF-EC125F78C8C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683329" y="4544899"/>
                  <a:ext cx="12204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BC25535-83EB-4F79-A25E-BC8C520AE234}"/>
                    </a:ext>
                  </a:extLst>
                </p14:cNvPr>
                <p14:cNvContentPartPr/>
                <p14:nvPr/>
              </p14:nvContentPartPr>
              <p14:xfrm>
                <a:off x="7002649" y="4441219"/>
                <a:ext cx="243360" cy="2484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BC25535-83EB-4F79-A25E-BC8C520AE23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94009" y="4432219"/>
                  <a:ext cx="26100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79F5B2-AC0F-4722-9721-8CABFDDD7173}"/>
                    </a:ext>
                  </a:extLst>
                </p14:cNvPr>
                <p14:cNvContentPartPr/>
                <p14:nvPr/>
              </p14:nvContentPartPr>
              <p14:xfrm>
                <a:off x="7434649" y="4463179"/>
                <a:ext cx="133560" cy="213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79F5B2-AC0F-4722-9721-8CABFDDD717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426009" y="4454179"/>
                  <a:ext cx="15120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0221416-FD9B-4181-ACF2-765F3D4CEA81}"/>
                    </a:ext>
                  </a:extLst>
                </p14:cNvPr>
                <p14:cNvContentPartPr/>
                <p14:nvPr/>
              </p14:nvContentPartPr>
              <p14:xfrm>
                <a:off x="7588729" y="4596019"/>
                <a:ext cx="108000" cy="1094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0221416-FD9B-4181-ACF2-765F3D4CEA8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580089" y="4587019"/>
                  <a:ext cx="1256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0DA3E772-FE51-48C2-A0A8-1A40B091ADD8}"/>
                    </a:ext>
                  </a:extLst>
                </p14:cNvPr>
                <p14:cNvContentPartPr/>
                <p14:nvPr/>
              </p14:nvContentPartPr>
              <p14:xfrm>
                <a:off x="7696369" y="4591699"/>
                <a:ext cx="136080" cy="1872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0DA3E772-FE51-48C2-A0A8-1A40B091ADD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687369" y="4582699"/>
                  <a:ext cx="15372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BEDB5EE-563D-4A36-A143-AC4B91FDC89E}"/>
                    </a:ext>
                  </a:extLst>
                </p14:cNvPr>
                <p14:cNvContentPartPr/>
                <p14:nvPr/>
              </p14:nvContentPartPr>
              <p14:xfrm>
                <a:off x="7875649" y="4485139"/>
                <a:ext cx="47160" cy="22464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BEDB5EE-563D-4A36-A143-AC4B91FDC89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867009" y="4476139"/>
                  <a:ext cx="6480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A7B23E6E-4781-4203-A408-76F52FC91071}"/>
                    </a:ext>
                  </a:extLst>
                </p14:cNvPr>
                <p14:cNvContentPartPr/>
                <p14:nvPr/>
              </p14:nvContentPartPr>
              <p14:xfrm>
                <a:off x="7942969" y="4590619"/>
                <a:ext cx="171720" cy="7380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A7B23E6E-4781-4203-A408-76F52FC9107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933969" y="4581619"/>
                  <a:ext cx="18936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22D9820-9AF7-475B-B37E-322966B293B8}"/>
                    </a:ext>
                  </a:extLst>
                </p14:cNvPr>
                <p14:cNvContentPartPr/>
                <p14:nvPr/>
              </p14:nvContentPartPr>
              <p14:xfrm>
                <a:off x="8027929" y="4576579"/>
                <a:ext cx="106920" cy="12672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22D9820-9AF7-475B-B37E-322966B293B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019289" y="4567579"/>
                  <a:ext cx="1245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1240120-E31B-4339-ACC2-E405B8D042D3}"/>
                    </a:ext>
                  </a:extLst>
                </p14:cNvPr>
                <p14:cNvContentPartPr/>
                <p14:nvPr/>
              </p14:nvContentPartPr>
              <p14:xfrm>
                <a:off x="4886929" y="4509259"/>
                <a:ext cx="167400" cy="177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1240120-E31B-4339-ACC2-E405B8D042D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878289" y="4500259"/>
                  <a:ext cx="18504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D5C0D08-63F7-48EA-8739-6BF3849AAAF8}"/>
                    </a:ext>
                  </a:extLst>
                </p14:cNvPr>
                <p14:cNvContentPartPr/>
                <p14:nvPr/>
              </p14:nvContentPartPr>
              <p14:xfrm>
                <a:off x="5086729" y="4522579"/>
                <a:ext cx="93600" cy="1440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D5C0D08-63F7-48EA-8739-6BF3849AAAF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077729" y="4513939"/>
                  <a:ext cx="11124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2F78B3C-9500-4BFF-ADC4-07572BC00FEB}"/>
                    </a:ext>
                  </a:extLst>
                </p14:cNvPr>
                <p14:cNvContentPartPr/>
                <p14:nvPr/>
              </p14:nvContentPartPr>
              <p14:xfrm>
                <a:off x="5250889" y="4509259"/>
                <a:ext cx="24480" cy="1558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2F78B3C-9500-4BFF-ADC4-07572BC00F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41889" y="4500259"/>
                  <a:ext cx="4212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7D423E9-9677-4BF5-9E04-A607570701B2}"/>
                    </a:ext>
                  </a:extLst>
                </p14:cNvPr>
                <p14:cNvContentPartPr/>
                <p14:nvPr/>
              </p14:nvContentPartPr>
              <p14:xfrm>
                <a:off x="5319649" y="4519699"/>
                <a:ext cx="12600" cy="1490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7D423E9-9677-4BF5-9E04-A607570701B2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311009" y="4510699"/>
                  <a:ext cx="3024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53523B0-A6F4-4748-927E-D2D4037B32F1}"/>
                    </a:ext>
                  </a:extLst>
                </p14:cNvPr>
                <p14:cNvContentPartPr/>
                <p14:nvPr/>
              </p14:nvContentPartPr>
              <p14:xfrm>
                <a:off x="5371489" y="4529779"/>
                <a:ext cx="134640" cy="119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53523B0-A6F4-4748-927E-D2D4037B32F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362489" y="4521139"/>
                  <a:ext cx="15228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F8E5B8-3036-4599-945E-082C46710A39}"/>
                    </a:ext>
                  </a:extLst>
                </p14:cNvPr>
                <p14:cNvContentPartPr/>
                <p14:nvPr/>
              </p14:nvContentPartPr>
              <p14:xfrm>
                <a:off x="5541769" y="4511779"/>
                <a:ext cx="163440" cy="1180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F8E5B8-3036-4599-945E-082C46710A3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533129" y="4503139"/>
                  <a:ext cx="18108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776D606-D878-4B2A-94E7-E6B56D3D6628}"/>
                    </a:ext>
                  </a:extLst>
                </p14:cNvPr>
                <p14:cNvContentPartPr/>
                <p14:nvPr/>
              </p14:nvContentPartPr>
              <p14:xfrm>
                <a:off x="5761009" y="4496299"/>
                <a:ext cx="17640" cy="158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776D606-D878-4B2A-94E7-E6B56D3D66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752369" y="4487659"/>
                  <a:ext cx="35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7268D5C-6BBD-4C0B-BD4D-B1D8346245DF}"/>
                    </a:ext>
                  </a:extLst>
                </p14:cNvPr>
                <p14:cNvContentPartPr/>
                <p14:nvPr/>
              </p14:nvContentPartPr>
              <p14:xfrm>
                <a:off x="5758849" y="4619059"/>
                <a:ext cx="10440" cy="1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7268D5C-6BBD-4C0B-BD4D-B1D8346245D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750209" y="4610059"/>
                  <a:ext cx="28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7B099306-46DF-4904-9498-F6BF02986720}"/>
                    </a:ext>
                  </a:extLst>
                </p14:cNvPr>
                <p14:cNvContentPartPr/>
                <p14:nvPr/>
              </p14:nvContentPartPr>
              <p14:xfrm>
                <a:off x="4935529" y="4733539"/>
                <a:ext cx="194760" cy="6264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7B099306-46DF-4904-9498-F6BF0298672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26889" y="4724539"/>
                  <a:ext cx="2124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A61F8FD-88ED-49BC-B586-683CBEC727D5}"/>
                    </a:ext>
                  </a:extLst>
                </p14:cNvPr>
                <p14:cNvContentPartPr/>
                <p14:nvPr/>
              </p14:nvContentPartPr>
              <p14:xfrm>
                <a:off x="5009329" y="4747939"/>
                <a:ext cx="48960" cy="1857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A61F8FD-88ED-49BC-B586-683CBEC727D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000689" y="4738939"/>
                  <a:ext cx="6660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2EC1683-4828-48E1-8F22-20F017D8B3C1}"/>
                    </a:ext>
                  </a:extLst>
                </p14:cNvPr>
                <p14:cNvContentPartPr/>
                <p14:nvPr/>
              </p14:nvContentPartPr>
              <p14:xfrm>
                <a:off x="5134969" y="4736419"/>
                <a:ext cx="84600" cy="2055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2EC1683-4828-48E1-8F22-20F017D8B3C1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126329" y="4727419"/>
                  <a:ext cx="10224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A78335A-E643-4DA9-B189-41AAA3C6764D}"/>
                    </a:ext>
                  </a:extLst>
                </p14:cNvPr>
                <p14:cNvContentPartPr/>
                <p14:nvPr/>
              </p14:nvContentPartPr>
              <p14:xfrm>
                <a:off x="5269249" y="4751539"/>
                <a:ext cx="70920" cy="198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A78335A-E643-4DA9-B189-41AAA3C6764D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260609" y="4742539"/>
                  <a:ext cx="88560" cy="21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5A08993-C737-42E6-9147-1C91318B5683}"/>
                    </a:ext>
                  </a:extLst>
                </p14:cNvPr>
                <p14:cNvContentPartPr/>
                <p14:nvPr/>
              </p14:nvContentPartPr>
              <p14:xfrm>
                <a:off x="5332249" y="4843339"/>
                <a:ext cx="175680" cy="1029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5A08993-C737-42E6-9147-1C91318B5683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323249" y="4834339"/>
                  <a:ext cx="19332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FF00262-FC20-43F9-A118-1606DB875A9F}"/>
                    </a:ext>
                  </a:extLst>
                </p14:cNvPr>
                <p14:cNvContentPartPr/>
                <p14:nvPr/>
              </p14:nvContentPartPr>
              <p14:xfrm>
                <a:off x="5522689" y="4833619"/>
                <a:ext cx="99360" cy="2034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FF00262-FC20-43F9-A118-1606DB875A9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514049" y="4824619"/>
                  <a:ext cx="11700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7A54B61-B959-4E8A-87CA-5AD28A4A8545}"/>
                    </a:ext>
                  </a:extLst>
                </p14:cNvPr>
                <p14:cNvContentPartPr/>
                <p14:nvPr/>
              </p14:nvContentPartPr>
              <p14:xfrm>
                <a:off x="5840209" y="4782859"/>
                <a:ext cx="195840" cy="1688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7A54B61-B959-4E8A-87CA-5AD28A4A8545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831209" y="4774219"/>
                  <a:ext cx="21348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7664B90-17AD-4850-912D-1D5ABE25841F}"/>
                    </a:ext>
                  </a:extLst>
                </p14:cNvPr>
                <p14:cNvContentPartPr/>
                <p14:nvPr/>
              </p14:nvContentPartPr>
              <p14:xfrm>
                <a:off x="6342769" y="4764859"/>
                <a:ext cx="128520" cy="220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7664B90-17AD-4850-912D-1D5ABE25841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333769" y="4756219"/>
                  <a:ext cx="146160" cy="23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DFDFCCC-A53F-449A-A8FA-94D0E571E801}"/>
                    </a:ext>
                  </a:extLst>
                </p14:cNvPr>
                <p14:cNvContentPartPr/>
                <p14:nvPr/>
              </p14:nvContentPartPr>
              <p14:xfrm>
                <a:off x="6507649" y="4884019"/>
                <a:ext cx="145800" cy="13680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DFDFCCC-A53F-449A-A8FA-94D0E571E801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499009" y="4875379"/>
                  <a:ext cx="16344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846294E-60C9-4602-A456-438D3F9FEABB}"/>
                    </a:ext>
                  </a:extLst>
                </p14:cNvPr>
                <p14:cNvContentPartPr/>
                <p14:nvPr/>
              </p14:nvContentPartPr>
              <p14:xfrm>
                <a:off x="6673609" y="4852339"/>
                <a:ext cx="120240" cy="2455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6846294E-60C9-4602-A456-438D3F9FEAB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64609" y="4843699"/>
                  <a:ext cx="13788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AEFFE4-E4B6-4593-A40F-094768534C0D}"/>
                    </a:ext>
                  </a:extLst>
                </p14:cNvPr>
                <p14:cNvContentPartPr/>
                <p14:nvPr/>
              </p14:nvContentPartPr>
              <p14:xfrm>
                <a:off x="6855769" y="4764859"/>
                <a:ext cx="24840" cy="2160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AEFFE4-E4B6-4593-A40F-094768534C0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847129" y="4756219"/>
                  <a:ext cx="424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DFEFEE0-7E53-4A5F-89CD-CBD2429642BA}"/>
                    </a:ext>
                  </a:extLst>
                </p14:cNvPr>
                <p14:cNvContentPartPr/>
                <p14:nvPr/>
              </p14:nvContentPartPr>
              <p14:xfrm>
                <a:off x="6907609" y="4843339"/>
                <a:ext cx="222480" cy="1130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CDFEFEE0-7E53-4A5F-89CD-CBD2429642B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898969" y="4834339"/>
                  <a:ext cx="24012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1A656F0A-4A0D-4866-AE79-C52C54598CEF}"/>
                    </a:ext>
                  </a:extLst>
                </p14:cNvPr>
                <p14:cNvContentPartPr/>
                <p14:nvPr/>
              </p14:nvContentPartPr>
              <p14:xfrm>
                <a:off x="7063849" y="4852339"/>
                <a:ext cx="76680" cy="9216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1A656F0A-4A0D-4866-AE79-C52C54598CEF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054849" y="4843699"/>
                  <a:ext cx="9432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09B85AF1-ADC2-4EBD-9C1B-117A8FD8AB7B}"/>
                    </a:ext>
                  </a:extLst>
                </p14:cNvPr>
                <p14:cNvContentPartPr/>
                <p14:nvPr/>
              </p14:nvContentPartPr>
              <p14:xfrm>
                <a:off x="7349689" y="4813819"/>
                <a:ext cx="105840" cy="2916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09B85AF1-ADC2-4EBD-9C1B-117A8FD8AB7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341049" y="4804819"/>
                  <a:ext cx="1234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D76C8E9-869D-48CE-9FE5-698E35824E4C}"/>
                    </a:ext>
                  </a:extLst>
                </p14:cNvPr>
                <p14:cNvContentPartPr/>
                <p14:nvPr/>
              </p14:nvContentPartPr>
              <p14:xfrm>
                <a:off x="7375969" y="4859539"/>
                <a:ext cx="79560" cy="2592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D76C8E9-869D-48CE-9FE5-698E35824E4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367329" y="4850539"/>
                  <a:ext cx="9720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3EAAF2C-BD40-4F63-95DB-A4CCC2077CAC}"/>
                    </a:ext>
                  </a:extLst>
                </p14:cNvPr>
                <p14:cNvContentPartPr/>
                <p14:nvPr/>
              </p14:nvContentPartPr>
              <p14:xfrm>
                <a:off x="7772329" y="4748299"/>
                <a:ext cx="151200" cy="25920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3EAAF2C-BD40-4F63-95DB-A4CCC2077C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763689" y="4739659"/>
                  <a:ext cx="16884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1E3451-517A-4A26-ACC5-8F2B24CCCE70}"/>
                    </a:ext>
                  </a:extLst>
                </p14:cNvPr>
                <p14:cNvContentPartPr/>
                <p14:nvPr/>
              </p14:nvContentPartPr>
              <p14:xfrm>
                <a:off x="7713649" y="4933699"/>
                <a:ext cx="223560" cy="165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1E3451-517A-4A26-ACC5-8F2B24CCCE7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7704649" y="4924699"/>
                  <a:ext cx="241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6B4ACA6C-B01B-43FA-9BDE-859B7F627F42}"/>
                    </a:ext>
                  </a:extLst>
                </p14:cNvPr>
                <p14:cNvContentPartPr/>
                <p14:nvPr/>
              </p14:nvContentPartPr>
              <p14:xfrm>
                <a:off x="7964209" y="4917139"/>
                <a:ext cx="100800" cy="1105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6B4ACA6C-B01B-43FA-9BDE-859B7F627F42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55569" y="4908139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1CF25D6A-3222-48DE-AD34-B22FEF429A02}"/>
                    </a:ext>
                  </a:extLst>
                </p14:cNvPr>
                <p14:cNvContentPartPr/>
                <p14:nvPr/>
              </p14:nvContentPartPr>
              <p14:xfrm>
                <a:off x="8158609" y="4801579"/>
                <a:ext cx="20520" cy="19152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1CF25D6A-3222-48DE-AD34-B22FEF429A02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149969" y="4792939"/>
                  <a:ext cx="3816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856C020F-0F73-40F2-9038-6053DF3265FA}"/>
                    </a:ext>
                  </a:extLst>
                </p14:cNvPr>
                <p14:cNvContentPartPr/>
                <p14:nvPr/>
              </p14:nvContentPartPr>
              <p14:xfrm>
                <a:off x="8237089" y="4882219"/>
                <a:ext cx="64440" cy="1400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856C020F-0F73-40F2-9038-6053DF3265F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228089" y="4873219"/>
                  <a:ext cx="82080" cy="15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8887D082-BDB5-4022-BFD8-8D6C54119696}"/>
                    </a:ext>
                  </a:extLst>
                </p14:cNvPr>
                <p14:cNvContentPartPr/>
                <p14:nvPr/>
              </p14:nvContentPartPr>
              <p14:xfrm>
                <a:off x="8344009" y="4897339"/>
                <a:ext cx="119160" cy="121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8887D082-BDB5-4022-BFD8-8D6C54119696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335369" y="4888699"/>
                  <a:ext cx="136800" cy="138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3056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B506DC-FB2A-46BC-9F31-2404A2D1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0"/>
            <a:ext cx="5943600" cy="4110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414C84F-5CE9-4F9F-97B0-31D1C649A3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8198" y="4171950"/>
            <a:ext cx="5781905" cy="9715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0757149B-50AC-4838-9681-48ED9CD6715E}"/>
                  </a:ext>
                </a:extLst>
              </p14:cNvPr>
              <p14:cNvContentPartPr/>
              <p14:nvPr/>
            </p14:nvContentPartPr>
            <p14:xfrm>
              <a:off x="1396009" y="1238659"/>
              <a:ext cx="108720" cy="33372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0757149B-50AC-4838-9681-48ED9CD6715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87009" y="1229659"/>
                <a:ext cx="126360" cy="35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51D5FB00-2B79-4D34-AED3-C65F01DDB77E}"/>
                  </a:ext>
                </a:extLst>
              </p14:cNvPr>
              <p14:cNvContentPartPr/>
              <p14:nvPr/>
            </p14:nvContentPartPr>
            <p14:xfrm>
              <a:off x="5900689" y="4337899"/>
              <a:ext cx="360" cy="36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51D5FB00-2B79-4D34-AED3-C65F01DDB7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92049" y="432889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43581648-FAE7-42B2-A40C-6FC36A88BB01}"/>
                  </a:ext>
                </a:extLst>
              </p14:cNvPr>
              <p14:cNvContentPartPr/>
              <p14:nvPr/>
            </p14:nvContentPartPr>
            <p14:xfrm>
              <a:off x="5879809" y="4325659"/>
              <a:ext cx="12600" cy="29088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43581648-FAE7-42B2-A40C-6FC36A88BB01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870809" y="4317019"/>
                <a:ext cx="30240" cy="308520"/>
              </a:xfrm>
              <a:prstGeom prst="rect">
                <a:avLst/>
              </a:prstGeom>
            </p:spPr>
          </p:pic>
        </mc:Fallback>
      </mc:AlternateContent>
      <p:grpSp>
        <p:nvGrpSpPr>
          <p:cNvPr id="64" name="Group 63">
            <a:extLst>
              <a:ext uri="{FF2B5EF4-FFF2-40B4-BE49-F238E27FC236}">
                <a16:creationId xmlns:a16="http://schemas.microsoft.com/office/drawing/2014/main" id="{3347ED21-80EB-487B-B1C4-458FE17384C6}"/>
              </a:ext>
            </a:extLst>
          </p:cNvPr>
          <p:cNvGrpSpPr/>
          <p:nvPr/>
        </p:nvGrpSpPr>
        <p:grpSpPr>
          <a:xfrm>
            <a:off x="6167089" y="4298659"/>
            <a:ext cx="824040" cy="342000"/>
            <a:chOff x="6167089" y="4298659"/>
            <a:chExt cx="824040" cy="342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B20C3CF2-AB2E-41DF-AF39-119ADA64F0F2}"/>
                    </a:ext>
                  </a:extLst>
                </p14:cNvPr>
                <p14:cNvContentPartPr/>
                <p14:nvPr/>
              </p14:nvContentPartPr>
              <p14:xfrm>
                <a:off x="6167089" y="4343299"/>
                <a:ext cx="177840" cy="2664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B20C3CF2-AB2E-41DF-AF39-119ADA64F0F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158449" y="4334299"/>
                  <a:ext cx="19548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23572A4-5FD4-4481-B1B2-7F5E65ABB51F}"/>
                    </a:ext>
                  </a:extLst>
                </p14:cNvPr>
                <p14:cNvContentPartPr/>
                <p14:nvPr/>
              </p14:nvContentPartPr>
              <p14:xfrm>
                <a:off x="6373729" y="4457419"/>
                <a:ext cx="121680" cy="106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23572A4-5FD4-4481-B1B2-7F5E65ABB5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364729" y="4448779"/>
                  <a:ext cx="13932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384E00B1-2937-4D8A-A1B5-BBCF1F3EC68A}"/>
                    </a:ext>
                  </a:extLst>
                </p14:cNvPr>
                <p14:cNvContentPartPr/>
                <p14:nvPr/>
              </p14:nvContentPartPr>
              <p14:xfrm>
                <a:off x="6513049" y="4458499"/>
                <a:ext cx="93600" cy="1821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84E00B1-2937-4D8A-A1B5-BBCF1F3EC68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504409" y="4449859"/>
                  <a:ext cx="11124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0FFD864D-8EB9-4DBD-A08F-1AEBB1F2A3CE}"/>
                    </a:ext>
                  </a:extLst>
                </p14:cNvPr>
                <p14:cNvContentPartPr/>
                <p14:nvPr/>
              </p14:nvContentPartPr>
              <p14:xfrm>
                <a:off x="6659209" y="4298659"/>
                <a:ext cx="26640" cy="242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0FFD864D-8EB9-4DBD-A08F-1AEBB1F2A3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650209" y="4289659"/>
                  <a:ext cx="4428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94215EA-F831-487A-BA17-449C8E01E085}"/>
                    </a:ext>
                  </a:extLst>
                </p14:cNvPr>
                <p14:cNvContentPartPr/>
                <p14:nvPr/>
              </p14:nvContentPartPr>
              <p14:xfrm>
                <a:off x="6703849" y="4420339"/>
                <a:ext cx="242640" cy="1252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694215EA-F831-487A-BA17-449C8E01E08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694849" y="4411339"/>
                  <a:ext cx="2602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10C5A35-1C3F-4063-A6F5-73944DDC5387}"/>
                    </a:ext>
                  </a:extLst>
                </p14:cNvPr>
                <p14:cNvContentPartPr/>
                <p14:nvPr/>
              </p14:nvContentPartPr>
              <p14:xfrm>
                <a:off x="6866929" y="4414939"/>
                <a:ext cx="124200" cy="1177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10C5A35-1C3F-4063-A6F5-73944DDC53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858289" y="4405939"/>
                  <a:ext cx="14184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80D09B59-FD2A-4730-8E3C-465D0D80E2CA}"/>
              </a:ext>
            </a:extLst>
          </p:cNvPr>
          <p:cNvGrpSpPr/>
          <p:nvPr/>
        </p:nvGrpSpPr>
        <p:grpSpPr>
          <a:xfrm>
            <a:off x="7151689" y="4423219"/>
            <a:ext cx="130320" cy="65160"/>
            <a:chOff x="7151689" y="4423219"/>
            <a:chExt cx="130320" cy="65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FAAFE312-78E0-4B4A-BA2B-C66DC1915F50}"/>
                    </a:ext>
                  </a:extLst>
                </p14:cNvPr>
                <p14:cNvContentPartPr/>
                <p14:nvPr/>
              </p14:nvContentPartPr>
              <p14:xfrm>
                <a:off x="7151689" y="4423219"/>
                <a:ext cx="106920" cy="29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FAAFE312-78E0-4B4A-BA2B-C66DC1915F5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142689" y="4414579"/>
                  <a:ext cx="1245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C11A745-47D2-4FB0-B399-084D09607027}"/>
                    </a:ext>
                  </a:extLst>
                </p14:cNvPr>
                <p14:cNvContentPartPr/>
                <p14:nvPr/>
              </p14:nvContentPartPr>
              <p14:xfrm>
                <a:off x="7185529" y="4468219"/>
                <a:ext cx="96480" cy="201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C11A745-47D2-4FB0-B399-084D0960702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176889" y="4459579"/>
                  <a:ext cx="114120" cy="3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907066D-E967-4A55-B881-46E57B67F723}"/>
              </a:ext>
            </a:extLst>
          </p:cNvPr>
          <p:cNvGrpSpPr/>
          <p:nvPr/>
        </p:nvGrpSpPr>
        <p:grpSpPr>
          <a:xfrm>
            <a:off x="7443289" y="4288939"/>
            <a:ext cx="549720" cy="251280"/>
            <a:chOff x="7443289" y="4288939"/>
            <a:chExt cx="549720" cy="25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1DAD36C-FE46-48C2-9680-F067698E56D1}"/>
                    </a:ext>
                  </a:extLst>
                </p14:cNvPr>
                <p14:cNvContentPartPr/>
                <p14:nvPr/>
              </p14:nvContentPartPr>
              <p14:xfrm>
                <a:off x="7491889" y="4288939"/>
                <a:ext cx="33840" cy="2340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1DAD36C-FE46-48C2-9680-F067698E56D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82889" y="4280299"/>
                  <a:ext cx="5148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297A842A-25F1-4898-9D20-7021DC4597C8}"/>
                    </a:ext>
                  </a:extLst>
                </p14:cNvPr>
                <p14:cNvContentPartPr/>
                <p14:nvPr/>
              </p14:nvContentPartPr>
              <p14:xfrm>
                <a:off x="7443289" y="4414219"/>
                <a:ext cx="167040" cy="2952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297A842A-25F1-4898-9D20-7021DC4597C8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434649" y="4405219"/>
                  <a:ext cx="1846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76CB967-5D72-4406-B573-FD189FC801EA}"/>
                    </a:ext>
                  </a:extLst>
                </p14:cNvPr>
                <p14:cNvContentPartPr/>
                <p14:nvPr/>
              </p14:nvContentPartPr>
              <p14:xfrm>
                <a:off x="7627249" y="4390099"/>
                <a:ext cx="64440" cy="1285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76CB967-5D72-4406-B573-FD189FC801E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618609" y="4381099"/>
                  <a:ext cx="8208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EAA82B3-DB54-4D02-B487-A54D547BCD56}"/>
                    </a:ext>
                  </a:extLst>
                </p14:cNvPr>
                <p14:cNvContentPartPr/>
                <p14:nvPr/>
              </p14:nvContentPartPr>
              <p14:xfrm>
                <a:off x="7754689" y="4423939"/>
                <a:ext cx="93600" cy="11556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EAA82B3-DB54-4D02-B487-A54D547BCD5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746049" y="4415299"/>
                  <a:ext cx="1112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8CC62C49-EE43-45F8-8F63-481C34D98ECE}"/>
                    </a:ext>
                  </a:extLst>
                </p14:cNvPr>
                <p14:cNvContentPartPr/>
                <p14:nvPr/>
              </p14:nvContentPartPr>
              <p14:xfrm>
                <a:off x="7874929" y="4427179"/>
                <a:ext cx="118080" cy="1130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8CC62C49-EE43-45F8-8F63-481C34D98E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866289" y="4418179"/>
                  <a:ext cx="135720" cy="130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0DA34C7-0D02-4DEA-9D84-79D859F96BD1}"/>
              </a:ext>
            </a:extLst>
          </p:cNvPr>
          <p:cNvGrpSpPr/>
          <p:nvPr/>
        </p:nvGrpSpPr>
        <p:grpSpPr>
          <a:xfrm>
            <a:off x="4876129" y="4260859"/>
            <a:ext cx="822600" cy="563040"/>
            <a:chOff x="4876129" y="4260859"/>
            <a:chExt cx="822600" cy="563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16D41BD-92CA-487C-83C8-4D6D1ABF9F69}"/>
                    </a:ext>
                  </a:extLst>
                </p14:cNvPr>
                <p14:cNvContentPartPr/>
                <p14:nvPr/>
              </p14:nvContentPartPr>
              <p14:xfrm>
                <a:off x="4876129" y="4260859"/>
                <a:ext cx="232560" cy="76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16D41BD-92CA-487C-83C8-4D6D1ABF9F6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867489" y="4251859"/>
                  <a:ext cx="2502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981C5D6-7A34-4BAD-8D57-139442A85206}"/>
                    </a:ext>
                  </a:extLst>
                </p14:cNvPr>
                <p14:cNvContentPartPr/>
                <p14:nvPr/>
              </p14:nvContentPartPr>
              <p14:xfrm>
                <a:off x="4965049" y="4269139"/>
                <a:ext cx="74520" cy="30456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981C5D6-7A34-4BAD-8D57-139442A85206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956049" y="4260499"/>
                  <a:ext cx="9216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F762163D-39A4-4D62-BF9C-FAB04C21BA20}"/>
                    </a:ext>
                  </a:extLst>
                </p14:cNvPr>
                <p14:cNvContentPartPr/>
                <p14:nvPr/>
              </p14:nvContentPartPr>
              <p14:xfrm>
                <a:off x="5147929" y="4273819"/>
                <a:ext cx="168480" cy="273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F762163D-39A4-4D62-BF9C-FAB04C21BA2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138929" y="4264819"/>
                  <a:ext cx="18612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DEF1841-D83C-4CF4-B10D-AB3EACFC037D}"/>
                    </a:ext>
                  </a:extLst>
                </p14:cNvPr>
                <p14:cNvContentPartPr/>
                <p14:nvPr/>
              </p14:nvContentPartPr>
              <p14:xfrm>
                <a:off x="5347729" y="4308019"/>
                <a:ext cx="68040" cy="2494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DEF1841-D83C-4CF4-B10D-AB3EACFC037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338729" y="4299019"/>
                  <a:ext cx="8568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8B6D9B7-A2B6-432E-9A3A-FF39B0C450F6}"/>
                    </a:ext>
                  </a:extLst>
                </p14:cNvPr>
                <p14:cNvContentPartPr/>
                <p14:nvPr/>
              </p14:nvContentPartPr>
              <p14:xfrm>
                <a:off x="5431249" y="4425379"/>
                <a:ext cx="155520" cy="114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8B6D9B7-A2B6-432E-9A3A-FF39B0C450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422609" y="4416739"/>
                  <a:ext cx="173160" cy="13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59EC37-7D46-472D-A389-1089F8F429EB}"/>
                    </a:ext>
                  </a:extLst>
                </p14:cNvPr>
                <p14:cNvContentPartPr/>
                <p14:nvPr/>
              </p14:nvContentPartPr>
              <p14:xfrm>
                <a:off x="5583529" y="4437979"/>
                <a:ext cx="115200" cy="2145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59EC37-7D46-472D-A389-1089F8F429E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574529" y="4428979"/>
                  <a:ext cx="13284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BD53583D-8091-4882-8A69-C719A5FBDE69}"/>
                    </a:ext>
                  </a:extLst>
                </p14:cNvPr>
                <p14:cNvContentPartPr/>
                <p14:nvPr/>
              </p14:nvContentPartPr>
              <p14:xfrm>
                <a:off x="4933009" y="4644259"/>
                <a:ext cx="20520" cy="1796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BD53583D-8091-4882-8A69-C719A5FBDE6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924009" y="4635259"/>
                  <a:ext cx="38160" cy="19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256BDB58-9093-414C-B943-D64519FF7BB4}"/>
                    </a:ext>
                  </a:extLst>
                </p14:cNvPr>
                <p14:cNvContentPartPr/>
                <p14:nvPr/>
              </p14:nvContentPartPr>
              <p14:xfrm>
                <a:off x="4960009" y="4638139"/>
                <a:ext cx="118800" cy="496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256BDB58-9093-414C-B943-D64519FF7BB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951369" y="4629139"/>
                  <a:ext cx="136440" cy="6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4652970-48EB-4CBC-8213-C9286E00E0F8}"/>
                    </a:ext>
                  </a:extLst>
                </p14:cNvPr>
                <p14:cNvContentPartPr/>
                <p14:nvPr/>
              </p14:nvContentPartPr>
              <p14:xfrm>
                <a:off x="4944529" y="4722739"/>
                <a:ext cx="145440" cy="3384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4652970-48EB-4CBC-8213-C9286E00E0F8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935889" y="4714099"/>
                  <a:ext cx="16308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38216A9-11A7-4E34-87A2-3415E541F478}"/>
                    </a:ext>
                  </a:extLst>
                </p14:cNvPr>
                <p14:cNvContentPartPr/>
                <p14:nvPr/>
              </p14:nvContentPartPr>
              <p14:xfrm>
                <a:off x="4952809" y="4787539"/>
                <a:ext cx="180000" cy="10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38216A9-11A7-4E34-87A2-3415E541F47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944169" y="4778539"/>
                  <a:ext cx="19764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DEB5979-7B1B-4A37-8BC3-7FA2AED38958}"/>
                    </a:ext>
                  </a:extLst>
                </p14:cNvPr>
                <p14:cNvContentPartPr/>
                <p14:nvPr/>
              </p14:nvContentPartPr>
              <p14:xfrm>
                <a:off x="5165569" y="4711939"/>
                <a:ext cx="108720" cy="975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DEB5979-7B1B-4A37-8BC3-7FA2AED3895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156929" y="4702939"/>
                  <a:ext cx="126360" cy="11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A05502-FAA0-40B0-8EC5-8C80EA19F22A}"/>
                    </a:ext>
                  </a:extLst>
                </p14:cNvPr>
                <p14:cNvContentPartPr/>
                <p14:nvPr/>
              </p14:nvContentPartPr>
              <p14:xfrm>
                <a:off x="5294449" y="4707259"/>
                <a:ext cx="169560" cy="8892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A05502-FAA0-40B0-8EC5-8C80EA19F22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285809" y="4698619"/>
                  <a:ext cx="1872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EA1CFD3-85EC-4FE9-9471-3D7D486BF63E}"/>
                    </a:ext>
                  </a:extLst>
                </p14:cNvPr>
                <p14:cNvContentPartPr/>
                <p14:nvPr/>
              </p14:nvContentPartPr>
              <p14:xfrm>
                <a:off x="5487049" y="4712659"/>
                <a:ext cx="97920" cy="817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EA1CFD3-85EC-4FE9-9471-3D7D486BF63E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478409" y="4703659"/>
                  <a:ext cx="115560" cy="99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906C2B3-F082-482C-A234-3061274D098E}"/>
              </a:ext>
            </a:extLst>
          </p:cNvPr>
          <p:cNvGrpSpPr/>
          <p:nvPr/>
        </p:nvGrpSpPr>
        <p:grpSpPr>
          <a:xfrm>
            <a:off x="4957129" y="4890139"/>
            <a:ext cx="590400" cy="160200"/>
            <a:chOff x="4957129" y="4890139"/>
            <a:chExt cx="590400" cy="16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E3D9568-2F17-4F2B-AFAB-0AA8ADCDF20B}"/>
                    </a:ext>
                  </a:extLst>
                </p14:cNvPr>
                <p14:cNvContentPartPr/>
                <p14:nvPr/>
              </p14:nvContentPartPr>
              <p14:xfrm>
                <a:off x="4957129" y="4918939"/>
                <a:ext cx="9000" cy="1314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E3D9568-2F17-4F2B-AFAB-0AA8ADCDF20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948129" y="4910299"/>
                  <a:ext cx="266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5FA39513-FD70-4808-84AF-30A39E2FD993}"/>
                    </a:ext>
                  </a:extLst>
                </p14:cNvPr>
                <p14:cNvContentPartPr/>
                <p14:nvPr/>
              </p14:nvContentPartPr>
              <p14:xfrm>
                <a:off x="4961089" y="4890139"/>
                <a:ext cx="111960" cy="529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5FA39513-FD70-4808-84AF-30A39E2FD99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952449" y="4881499"/>
                  <a:ext cx="1296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75FC743-5998-4D44-B844-361720E8BD76}"/>
                    </a:ext>
                  </a:extLst>
                </p14:cNvPr>
                <p14:cNvContentPartPr/>
                <p14:nvPr/>
              </p14:nvContentPartPr>
              <p14:xfrm>
                <a:off x="4972609" y="4960699"/>
                <a:ext cx="91080" cy="896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75FC743-5998-4D44-B844-361720E8BD76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963969" y="4951699"/>
                  <a:ext cx="1087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D44E4C5-98F6-4F3B-AC44-99B1B6D53F2E}"/>
                    </a:ext>
                  </a:extLst>
                </p14:cNvPr>
                <p14:cNvContentPartPr/>
                <p14:nvPr/>
              </p14:nvContentPartPr>
              <p14:xfrm>
                <a:off x="5123089" y="4970419"/>
                <a:ext cx="98640" cy="66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D44E4C5-98F6-4F3B-AC44-99B1B6D53F2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114089" y="4961419"/>
                  <a:ext cx="11628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3981EB6-80E9-4622-A3D1-E9821C6B4C46}"/>
                    </a:ext>
                  </a:extLst>
                </p14:cNvPr>
                <p14:cNvContentPartPr/>
                <p14:nvPr/>
              </p14:nvContentPartPr>
              <p14:xfrm>
                <a:off x="5251969" y="4960339"/>
                <a:ext cx="96480" cy="67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3981EB6-80E9-4622-A3D1-E9821C6B4C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42969" y="4951699"/>
                  <a:ext cx="114120" cy="8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887120F5-EB2D-4CE1-B5C2-1D2A1039F14B}"/>
                    </a:ext>
                  </a:extLst>
                </p14:cNvPr>
                <p14:cNvContentPartPr/>
                <p14:nvPr/>
              </p14:nvContentPartPr>
              <p14:xfrm>
                <a:off x="5367529" y="4947019"/>
                <a:ext cx="180000" cy="885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887120F5-EB2D-4CE1-B5C2-1D2A1039F14B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358529" y="4938379"/>
                  <a:ext cx="197640" cy="106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925AB06-6CAA-4D38-82DA-F07DC8B02E93}"/>
                  </a:ext>
                </a:extLst>
              </p14:cNvPr>
              <p14:cNvContentPartPr/>
              <p14:nvPr/>
            </p14:nvContentPartPr>
            <p14:xfrm>
              <a:off x="160129" y="1832299"/>
              <a:ext cx="25920" cy="290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925AB06-6CAA-4D38-82DA-F07DC8B02E93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151129" y="1823299"/>
                <a:ext cx="43560" cy="30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0759E14-CC19-4363-934A-C342C4D4B0B5}"/>
                  </a:ext>
                </a:extLst>
              </p14:cNvPr>
              <p14:cNvContentPartPr/>
              <p14:nvPr/>
            </p14:nvContentPartPr>
            <p14:xfrm>
              <a:off x="93889" y="1964059"/>
              <a:ext cx="163800" cy="806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0759E14-CC19-4363-934A-C342C4D4B0B5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85249" y="1955059"/>
                <a:ext cx="181440" cy="9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A8993EA-87B3-41ED-B563-23DCA1CA0669}"/>
                  </a:ext>
                </a:extLst>
              </p14:cNvPr>
              <p14:cNvContentPartPr/>
              <p14:nvPr/>
            </p14:nvContentPartPr>
            <p14:xfrm>
              <a:off x="319249" y="1819699"/>
              <a:ext cx="13320" cy="2613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A8993EA-87B3-41ED-B563-23DCA1CA066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310249" y="1810699"/>
                <a:ext cx="30960" cy="27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C767D7-342B-41B8-A361-40D5933CCE1C}"/>
                  </a:ext>
                </a:extLst>
              </p14:cNvPr>
              <p14:cNvContentPartPr/>
              <p14:nvPr/>
            </p14:nvContentPartPr>
            <p14:xfrm>
              <a:off x="596089" y="1930579"/>
              <a:ext cx="257400" cy="8136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C767D7-342B-41B8-A361-40D5933CCE1C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87449" y="1921939"/>
                <a:ext cx="275040" cy="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6989445-AD67-443E-9BF8-BCA8C73DA73E}"/>
                  </a:ext>
                </a:extLst>
              </p14:cNvPr>
              <p14:cNvContentPartPr/>
              <p14:nvPr/>
            </p14:nvContentPartPr>
            <p14:xfrm>
              <a:off x="173089" y="2450779"/>
              <a:ext cx="26640" cy="28800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6989445-AD67-443E-9BF8-BCA8C73DA73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164449" y="2442139"/>
                <a:ext cx="4428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C53614BE-69D0-4F65-90D6-78AF7B18E578}"/>
                  </a:ext>
                </a:extLst>
              </p14:cNvPr>
              <p14:cNvContentPartPr/>
              <p14:nvPr/>
            </p14:nvContentPartPr>
            <p14:xfrm>
              <a:off x="107209" y="2514859"/>
              <a:ext cx="145440" cy="1108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C53614BE-69D0-4F65-90D6-78AF7B18E578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98209" y="2505859"/>
                <a:ext cx="163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2C7D1BC-65D4-411C-80EE-F171356BE9F9}"/>
                  </a:ext>
                </a:extLst>
              </p14:cNvPr>
              <p14:cNvContentPartPr/>
              <p14:nvPr/>
            </p14:nvContentPartPr>
            <p14:xfrm>
              <a:off x="261289" y="2551219"/>
              <a:ext cx="161640" cy="132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2C7D1BC-65D4-411C-80EE-F171356BE9F9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252649" y="2542579"/>
                <a:ext cx="179280" cy="15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3248D9F4-13AB-4360-95AF-42FEC536D576}"/>
                  </a:ext>
                </a:extLst>
              </p14:cNvPr>
              <p14:cNvContentPartPr/>
              <p14:nvPr/>
            </p14:nvContentPartPr>
            <p14:xfrm>
              <a:off x="541369" y="2531419"/>
              <a:ext cx="223560" cy="91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3248D9F4-13AB-4360-95AF-42FEC536D576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532729" y="2522779"/>
                <a:ext cx="241200" cy="1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F0B7C6A-C0E1-4261-98E9-5A19BB70C375}"/>
                  </a:ext>
                </a:extLst>
              </p14:cNvPr>
              <p14:cNvContentPartPr/>
              <p14:nvPr/>
            </p14:nvContentPartPr>
            <p14:xfrm>
              <a:off x="1141849" y="2443579"/>
              <a:ext cx="23400" cy="3772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F0B7C6A-C0E1-4261-98E9-5A19BB70C375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32849" y="2434579"/>
                <a:ext cx="41040" cy="39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16194AC-8EFD-4FD7-8972-89450811A9C5}"/>
                  </a:ext>
                </a:extLst>
              </p14:cNvPr>
              <p14:cNvContentPartPr/>
              <p14:nvPr/>
            </p14:nvContentPartPr>
            <p14:xfrm>
              <a:off x="1133569" y="2391019"/>
              <a:ext cx="373320" cy="5065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16194AC-8EFD-4FD7-8972-89450811A9C5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1124929" y="2382379"/>
                <a:ext cx="390960" cy="52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C5D07D0-B7CD-48CA-9D49-1032660109FD}"/>
                  </a:ext>
                </a:extLst>
              </p14:cNvPr>
              <p14:cNvContentPartPr/>
              <p14:nvPr/>
            </p14:nvContentPartPr>
            <p14:xfrm>
              <a:off x="1193329" y="2561659"/>
              <a:ext cx="121680" cy="741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C5D07D0-B7CD-48CA-9D49-1032660109FD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1184689" y="2552659"/>
                <a:ext cx="139320" cy="9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B856B9A-E633-4559-A57E-CBD760CC7D75}"/>
                  </a:ext>
                </a:extLst>
              </p14:cNvPr>
              <p14:cNvContentPartPr/>
              <p14:nvPr/>
            </p14:nvContentPartPr>
            <p14:xfrm>
              <a:off x="1257409" y="2600899"/>
              <a:ext cx="200880" cy="1760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B856B9A-E633-4559-A57E-CBD760CC7D75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248769" y="2591899"/>
                <a:ext cx="21852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31931C8E-3DDC-403D-A7D8-230FFF25FA0F}"/>
                  </a:ext>
                </a:extLst>
              </p14:cNvPr>
              <p14:cNvContentPartPr/>
              <p14:nvPr/>
            </p14:nvContentPartPr>
            <p14:xfrm>
              <a:off x="177049" y="3158179"/>
              <a:ext cx="90720" cy="321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31931C8E-3DDC-403D-A7D8-230FFF25FA0F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168409" y="3149179"/>
                <a:ext cx="108360" cy="33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42485AF7-8A4A-4966-84DB-881170E86C18}"/>
                  </a:ext>
                </a:extLst>
              </p14:cNvPr>
              <p14:cNvContentPartPr/>
              <p14:nvPr/>
            </p14:nvContentPartPr>
            <p14:xfrm>
              <a:off x="381889" y="2187979"/>
              <a:ext cx="1368360" cy="11678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2485AF7-8A4A-4966-84DB-881170E86C18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372889" y="2179339"/>
                <a:ext cx="1386000" cy="1185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CA41C88-7EAC-478C-AFFB-58181126BA9B}"/>
              </a:ext>
            </a:extLst>
          </p:cNvPr>
          <p:cNvGrpSpPr/>
          <p:nvPr/>
        </p:nvGrpSpPr>
        <p:grpSpPr>
          <a:xfrm>
            <a:off x="1145449" y="1716019"/>
            <a:ext cx="506520" cy="488880"/>
            <a:chOff x="1145449" y="1716019"/>
            <a:chExt cx="506520" cy="4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0014C85-495F-460F-BE41-2516727D6F12}"/>
                    </a:ext>
                  </a:extLst>
                </p14:cNvPr>
                <p14:cNvContentPartPr/>
                <p14:nvPr/>
              </p14:nvContentPartPr>
              <p14:xfrm>
                <a:off x="1150489" y="1790179"/>
                <a:ext cx="21600" cy="381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0014C85-495F-460F-BE41-2516727D6F1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1849" y="1781179"/>
                  <a:ext cx="3924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2C20BD9-4E1C-4E90-9FC8-B9CCBEC4C279}"/>
                    </a:ext>
                  </a:extLst>
                </p14:cNvPr>
                <p14:cNvContentPartPr/>
                <p14:nvPr/>
              </p14:nvContentPartPr>
              <p14:xfrm>
                <a:off x="1145449" y="1716019"/>
                <a:ext cx="506520" cy="4888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2C20BD9-4E1C-4E90-9FC8-B9CCBEC4C27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36449" y="1707019"/>
                  <a:ext cx="52416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63D19E4-4BA8-4408-BCFB-5AEA65159D15}"/>
                    </a:ext>
                  </a:extLst>
                </p14:cNvPr>
                <p14:cNvContentPartPr/>
                <p14:nvPr/>
              </p14:nvContentPartPr>
              <p14:xfrm>
                <a:off x="1273249" y="1915819"/>
                <a:ext cx="100800" cy="259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63D19E4-4BA8-4408-BCFB-5AEA65159D1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264249" y="1906819"/>
                  <a:ext cx="1184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9D08C6E-C211-4EED-9DEB-0AE36F52C6A4}"/>
                    </a:ext>
                  </a:extLst>
                </p14:cNvPr>
                <p14:cNvContentPartPr/>
                <p14:nvPr/>
              </p14:nvContentPartPr>
              <p14:xfrm>
                <a:off x="1315729" y="1919059"/>
                <a:ext cx="11880" cy="143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9D08C6E-C211-4EED-9DEB-0AE36F52C6A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1306729" y="1910059"/>
                  <a:ext cx="29520" cy="16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01B81FE-81AD-4348-A91C-A383B50BB1ED}"/>
                    </a:ext>
                  </a:extLst>
                </p14:cNvPr>
                <p14:cNvContentPartPr/>
                <p14:nvPr/>
              </p14:nvContentPartPr>
              <p14:xfrm>
                <a:off x="1451809" y="1902499"/>
                <a:ext cx="31680" cy="128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01B81FE-81AD-4348-A91C-A383B50BB1ED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43169" y="1893499"/>
                  <a:ext cx="49320" cy="14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97791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5B506DC-FB2A-46BC-9F31-2404A2D13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50" y="0"/>
            <a:ext cx="5943600" cy="411069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06B89BC-0D8E-453D-BED8-9C4A95DB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3573" y="4167844"/>
            <a:ext cx="5771155" cy="975656"/>
          </a:xfrm>
          <a:prstGeom prst="rect">
            <a:avLst/>
          </a:prstGeom>
        </p:spPr>
      </p:pic>
      <p:grpSp>
        <p:nvGrpSpPr>
          <p:cNvPr id="40" name="Group 39">
            <a:extLst>
              <a:ext uri="{FF2B5EF4-FFF2-40B4-BE49-F238E27FC236}">
                <a16:creationId xmlns:a16="http://schemas.microsoft.com/office/drawing/2014/main" id="{E877B404-321A-4050-98B7-A29B9767AE96}"/>
              </a:ext>
            </a:extLst>
          </p:cNvPr>
          <p:cNvGrpSpPr/>
          <p:nvPr/>
        </p:nvGrpSpPr>
        <p:grpSpPr>
          <a:xfrm>
            <a:off x="110449" y="1410379"/>
            <a:ext cx="1515960" cy="1851480"/>
            <a:chOff x="110449" y="1410379"/>
            <a:chExt cx="1515960" cy="185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45D0A1C6-ACD7-4DB7-91E2-64843DCFF7F7}"/>
                    </a:ext>
                  </a:extLst>
                </p14:cNvPr>
                <p14:cNvContentPartPr/>
                <p14:nvPr/>
              </p14:nvContentPartPr>
              <p14:xfrm>
                <a:off x="142849" y="1616299"/>
                <a:ext cx="64800" cy="3729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45D0A1C6-ACD7-4DB7-91E2-64843DCFF7F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3849" y="1607659"/>
                  <a:ext cx="82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59CA868-5A23-47AF-B734-8BDFDFAC5046}"/>
                    </a:ext>
                  </a:extLst>
                </p14:cNvPr>
                <p14:cNvContentPartPr/>
                <p14:nvPr/>
              </p14:nvContentPartPr>
              <p14:xfrm>
                <a:off x="110449" y="1795939"/>
                <a:ext cx="134280" cy="68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59CA868-5A23-47AF-B734-8BDFDFAC504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01809" y="1787299"/>
                  <a:ext cx="1519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910CEDC-A9BA-4544-8145-B0ED21465AD4}"/>
                    </a:ext>
                  </a:extLst>
                </p14:cNvPr>
                <p14:cNvContentPartPr/>
                <p14:nvPr/>
              </p14:nvContentPartPr>
              <p14:xfrm>
                <a:off x="329329" y="1615219"/>
                <a:ext cx="43200" cy="3103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910CEDC-A9BA-4544-8145-B0ED21465A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0329" y="1606219"/>
                  <a:ext cx="6084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222EA52-59F1-44A5-8E80-51127C5A3562}"/>
                    </a:ext>
                  </a:extLst>
                </p14:cNvPr>
                <p14:cNvContentPartPr/>
                <p14:nvPr/>
              </p14:nvContentPartPr>
              <p14:xfrm>
                <a:off x="479449" y="1743739"/>
                <a:ext cx="427680" cy="138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222EA52-59F1-44A5-8E80-51127C5A356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70809" y="1735099"/>
                  <a:ext cx="4453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9DA4302-3675-4DD1-BC67-94F7E3C447CF}"/>
                    </a:ext>
                  </a:extLst>
                </p14:cNvPr>
                <p14:cNvContentPartPr/>
                <p14:nvPr/>
              </p14:nvContentPartPr>
              <p14:xfrm>
                <a:off x="1093609" y="1523419"/>
                <a:ext cx="108720" cy="38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9DA4302-3675-4DD1-BC67-94F7E3C447C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084609" y="1514419"/>
                  <a:ext cx="1263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AFA992D-0B61-489E-A1EA-28097EF1D33F}"/>
                    </a:ext>
                  </a:extLst>
                </p14:cNvPr>
                <p14:cNvContentPartPr/>
                <p14:nvPr/>
              </p14:nvContentPartPr>
              <p14:xfrm>
                <a:off x="1123129" y="1410379"/>
                <a:ext cx="487440" cy="540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AFA992D-0B61-489E-A1EA-28097EF1D33F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14489" y="1401739"/>
                  <a:ext cx="505080" cy="55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922209F-68A6-43FA-85D7-A7DFD3A17EA0}"/>
                    </a:ext>
                  </a:extLst>
                </p14:cNvPr>
                <p14:cNvContentPartPr/>
                <p14:nvPr/>
              </p14:nvContentPartPr>
              <p14:xfrm>
                <a:off x="1212769" y="1601179"/>
                <a:ext cx="173520" cy="88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922209F-68A6-43FA-85D7-A7DFD3A17EA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04129" y="1592179"/>
                  <a:ext cx="1911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301DDD0-15F8-44B0-AB52-3134FD3C201A}"/>
                    </a:ext>
                  </a:extLst>
                </p14:cNvPr>
                <p14:cNvContentPartPr/>
                <p14:nvPr/>
              </p14:nvContentPartPr>
              <p14:xfrm>
                <a:off x="1310689" y="1644739"/>
                <a:ext cx="18000" cy="161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301DDD0-15F8-44B0-AB52-3134FD3C201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302049" y="1635739"/>
                  <a:ext cx="3564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31079B1-12C4-487C-AD42-2A263D65B631}"/>
                    </a:ext>
                  </a:extLst>
                </p14:cNvPr>
                <p14:cNvContentPartPr/>
                <p14:nvPr/>
              </p14:nvContentPartPr>
              <p14:xfrm>
                <a:off x="1423369" y="1617739"/>
                <a:ext cx="12240" cy="1760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31079B1-12C4-487C-AD42-2A263D65B63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414729" y="1608739"/>
                  <a:ext cx="298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F18226-21FF-412F-8365-12F7011FAEED}"/>
                    </a:ext>
                  </a:extLst>
                </p14:cNvPr>
                <p14:cNvContentPartPr/>
                <p14:nvPr/>
              </p14:nvContentPartPr>
              <p14:xfrm>
                <a:off x="250129" y="2181859"/>
                <a:ext cx="39960" cy="272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F18226-21FF-412F-8365-12F7011FAEE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41489" y="2173219"/>
                  <a:ext cx="576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7741A64-84A9-4B9A-AE73-7D6E76720A06}"/>
                    </a:ext>
                  </a:extLst>
                </p14:cNvPr>
                <p14:cNvContentPartPr/>
                <p14:nvPr/>
              </p14:nvContentPartPr>
              <p14:xfrm>
                <a:off x="195409" y="2278339"/>
                <a:ext cx="158760" cy="109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7741A64-84A9-4B9A-AE73-7D6E76720A0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6409" y="2269339"/>
                  <a:ext cx="17640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4680AB6-9F91-46AF-9ACA-7C68FD982060}"/>
                    </a:ext>
                  </a:extLst>
                </p14:cNvPr>
                <p14:cNvContentPartPr/>
                <p14:nvPr/>
              </p14:nvContentPartPr>
              <p14:xfrm>
                <a:off x="376489" y="2186539"/>
                <a:ext cx="149760" cy="201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4680AB6-9F91-46AF-9ACA-7C68FD98206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67489" y="2177539"/>
                  <a:ext cx="1674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1186218-9EBE-4D84-A626-63C06F0FA387}"/>
                    </a:ext>
                  </a:extLst>
                </p14:cNvPr>
                <p14:cNvContentPartPr/>
                <p14:nvPr/>
              </p14:nvContentPartPr>
              <p14:xfrm>
                <a:off x="587809" y="2256379"/>
                <a:ext cx="383760" cy="1195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D1186218-9EBE-4D84-A626-63C06F0FA38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79169" y="2247739"/>
                  <a:ext cx="40140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E5151C-A2B8-44D7-A8DD-92BD8F073A34}"/>
                    </a:ext>
                  </a:extLst>
                </p14:cNvPr>
                <p14:cNvContentPartPr/>
                <p14:nvPr/>
              </p14:nvContentPartPr>
              <p14:xfrm>
                <a:off x="1150129" y="2206699"/>
                <a:ext cx="11160" cy="3250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E5151C-A2B8-44D7-A8DD-92BD8F073A3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41129" y="2198059"/>
                  <a:ext cx="28800" cy="34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05F12E3-8374-406D-999C-C413EC06437A}"/>
                    </a:ext>
                  </a:extLst>
                </p14:cNvPr>
                <p14:cNvContentPartPr/>
                <p14:nvPr/>
              </p14:nvContentPartPr>
              <p14:xfrm>
                <a:off x="1139329" y="2070979"/>
                <a:ext cx="461880" cy="507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05F12E3-8374-406D-999C-C413EC06437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30689" y="2062339"/>
                  <a:ext cx="47952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59942EA-7AD5-463A-A343-6D82CB0DA2C1}"/>
                    </a:ext>
                  </a:extLst>
                </p14:cNvPr>
                <p14:cNvContentPartPr/>
                <p14:nvPr/>
              </p14:nvContentPartPr>
              <p14:xfrm>
                <a:off x="1239409" y="2246659"/>
                <a:ext cx="133560" cy="78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59942EA-7AD5-463A-A343-6D82CB0DA2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230769" y="2237659"/>
                  <a:ext cx="151200" cy="9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13A96E-B5A2-4C93-91B0-7AFEFDB2020D}"/>
                    </a:ext>
                  </a:extLst>
                </p14:cNvPr>
                <p14:cNvContentPartPr/>
                <p14:nvPr/>
              </p14:nvContentPartPr>
              <p14:xfrm>
                <a:off x="1304209" y="2263939"/>
                <a:ext cx="31320" cy="1875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13A96E-B5A2-4C93-91B0-7AFEFDB2020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295209" y="2255299"/>
                  <a:ext cx="4896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3B0338B-3952-49D9-AF24-10B9FBCED76C}"/>
                    </a:ext>
                  </a:extLst>
                </p14:cNvPr>
                <p14:cNvContentPartPr/>
                <p14:nvPr/>
              </p14:nvContentPartPr>
              <p14:xfrm>
                <a:off x="1410409" y="2277619"/>
                <a:ext cx="113760" cy="1242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3B0338B-3952-49D9-AF24-10B9FBCED7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401409" y="2268619"/>
                  <a:ext cx="13140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2614989-AB44-471D-9745-7D262B09C5A1}"/>
                    </a:ext>
                  </a:extLst>
                </p14:cNvPr>
                <p14:cNvContentPartPr/>
                <p14:nvPr/>
              </p14:nvContentPartPr>
              <p14:xfrm>
                <a:off x="255529" y="2871259"/>
                <a:ext cx="108360" cy="3186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2614989-AB44-471D-9745-7D262B09C5A1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46889" y="2862619"/>
                  <a:ext cx="1260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7EED79D-B5E6-49B0-907C-39B3E2B8D48E}"/>
                    </a:ext>
                  </a:extLst>
                </p14:cNvPr>
                <p14:cNvContentPartPr/>
                <p14:nvPr/>
              </p14:nvContentPartPr>
              <p14:xfrm>
                <a:off x="462169" y="2913739"/>
                <a:ext cx="473040" cy="1328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87EED79D-B5E6-49B0-907C-39B3E2B8D4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53529" y="2905099"/>
                  <a:ext cx="49068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394552C-E39E-4B74-A6A1-EB1C72B64058}"/>
                    </a:ext>
                  </a:extLst>
                </p14:cNvPr>
                <p14:cNvContentPartPr/>
                <p14:nvPr/>
              </p14:nvContentPartPr>
              <p14:xfrm>
                <a:off x="1129249" y="2802139"/>
                <a:ext cx="47160" cy="45972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394552C-E39E-4B74-A6A1-EB1C72B640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0609" y="2793499"/>
                  <a:ext cx="6480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67E2D3F2-DAC5-40F9-8699-BB73D193DB29}"/>
                    </a:ext>
                  </a:extLst>
                </p14:cNvPr>
                <p14:cNvContentPartPr/>
                <p14:nvPr/>
              </p14:nvContentPartPr>
              <p14:xfrm>
                <a:off x="1050409" y="2682979"/>
                <a:ext cx="576000" cy="5738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67E2D3F2-DAC5-40F9-8699-BB73D193DB2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41409" y="2673979"/>
                  <a:ext cx="5936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73031717-23B7-482E-8259-6E9CDBC03474}"/>
                    </a:ext>
                  </a:extLst>
                </p14:cNvPr>
                <p14:cNvContentPartPr/>
                <p14:nvPr/>
              </p14:nvContentPartPr>
              <p14:xfrm>
                <a:off x="1207009" y="2913019"/>
                <a:ext cx="182160" cy="986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73031717-23B7-482E-8259-6E9CDBC03474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198009" y="2904019"/>
                  <a:ext cx="19980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1F56261-0D71-4E1F-B7FF-ADD2A4EB1DA8}"/>
                    </a:ext>
                  </a:extLst>
                </p14:cNvPr>
                <p14:cNvContentPartPr/>
                <p14:nvPr/>
              </p14:nvContentPartPr>
              <p14:xfrm>
                <a:off x="1289809" y="2931739"/>
                <a:ext cx="39240" cy="2059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1F56261-0D71-4E1F-B7FF-ADD2A4EB1DA8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81169" y="2922739"/>
                  <a:ext cx="568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92E038F-A950-4DF9-9C65-0097FB410783}"/>
                    </a:ext>
                  </a:extLst>
                </p14:cNvPr>
                <p14:cNvContentPartPr/>
                <p14:nvPr/>
              </p14:nvContentPartPr>
              <p14:xfrm>
                <a:off x="1393849" y="2930299"/>
                <a:ext cx="139320" cy="1540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92E038F-A950-4DF9-9C65-0097FB41078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84849" y="2921659"/>
                  <a:ext cx="156960" cy="171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FCC0EFD3-DDBB-4228-9793-931632D64462}"/>
                  </a:ext>
                </a:extLst>
              </p14:cNvPr>
              <p14:cNvContentPartPr/>
              <p14:nvPr/>
            </p14:nvContentPartPr>
            <p14:xfrm>
              <a:off x="5783689" y="4344019"/>
              <a:ext cx="136800" cy="1753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FCC0EFD3-DDBB-4228-9793-931632D64462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5774689" y="4335019"/>
                <a:ext cx="154440" cy="19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" name="Group 57">
            <a:extLst>
              <a:ext uri="{FF2B5EF4-FFF2-40B4-BE49-F238E27FC236}">
                <a16:creationId xmlns:a16="http://schemas.microsoft.com/office/drawing/2014/main" id="{14945566-612F-45BC-BBA6-AE006E76F0AD}"/>
              </a:ext>
            </a:extLst>
          </p:cNvPr>
          <p:cNvGrpSpPr/>
          <p:nvPr/>
        </p:nvGrpSpPr>
        <p:grpSpPr>
          <a:xfrm>
            <a:off x="6172489" y="4315939"/>
            <a:ext cx="943560" cy="299520"/>
            <a:chOff x="6172489" y="4315939"/>
            <a:chExt cx="943560" cy="299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B0E708E-990B-4659-98F7-9CF9BD86003D}"/>
                    </a:ext>
                  </a:extLst>
                </p14:cNvPr>
                <p14:cNvContentPartPr/>
                <p14:nvPr/>
              </p14:nvContentPartPr>
              <p14:xfrm>
                <a:off x="6172489" y="4335019"/>
                <a:ext cx="135360" cy="206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B0E708E-990B-4659-98F7-9CF9BD86003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63849" y="4326019"/>
                  <a:ext cx="1530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36A2D85C-E87E-4F70-A7E8-894072F463E0}"/>
                    </a:ext>
                  </a:extLst>
                </p14:cNvPr>
                <p14:cNvContentPartPr/>
                <p14:nvPr/>
              </p14:nvContentPartPr>
              <p14:xfrm>
                <a:off x="6334849" y="4417099"/>
                <a:ext cx="149400" cy="1216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36A2D85C-E87E-4F70-A7E8-894072F463E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325849" y="4408459"/>
                  <a:ext cx="16704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AF94ED-590E-48D1-B2FF-3B29834F96DD}"/>
                    </a:ext>
                  </a:extLst>
                </p14:cNvPr>
                <p14:cNvContentPartPr/>
                <p14:nvPr/>
              </p14:nvContentPartPr>
              <p14:xfrm>
                <a:off x="6504049" y="4434019"/>
                <a:ext cx="102240" cy="1814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AF94ED-590E-48D1-B2FF-3B29834F96D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495409" y="4425379"/>
                  <a:ext cx="1198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31197945-AB95-493A-A310-A4FF7FF34672}"/>
                    </a:ext>
                  </a:extLst>
                </p14:cNvPr>
                <p14:cNvContentPartPr/>
                <p14:nvPr/>
              </p14:nvContentPartPr>
              <p14:xfrm>
                <a:off x="6663169" y="4315939"/>
                <a:ext cx="26280" cy="22572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31197945-AB95-493A-A310-A4FF7FF34672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654529" y="4307299"/>
                  <a:ext cx="43920" cy="24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EABCCBB-7DDA-413E-8209-A399E25F16BD}"/>
                    </a:ext>
                  </a:extLst>
                </p14:cNvPr>
                <p14:cNvContentPartPr/>
                <p14:nvPr/>
              </p14:nvContentPartPr>
              <p14:xfrm>
                <a:off x="6708889" y="4434739"/>
                <a:ext cx="79560" cy="1065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EABCCBB-7DDA-413E-8209-A399E25F16B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700249" y="4425739"/>
                  <a:ext cx="9720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1415491-219D-484D-93A5-97EDC3D3C647}"/>
                    </a:ext>
                  </a:extLst>
                </p14:cNvPr>
                <p14:cNvContentPartPr/>
                <p14:nvPr/>
              </p14:nvContentPartPr>
              <p14:xfrm>
                <a:off x="6812569" y="4452019"/>
                <a:ext cx="88560" cy="6696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1415491-219D-484D-93A5-97EDC3D3C64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803569" y="4443379"/>
                  <a:ext cx="106200" cy="8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057FB85-AA8E-48EB-BE3E-51C15FA442F5}"/>
                    </a:ext>
                  </a:extLst>
                </p14:cNvPr>
                <p14:cNvContentPartPr/>
                <p14:nvPr/>
              </p14:nvContentPartPr>
              <p14:xfrm>
                <a:off x="7025329" y="4343299"/>
                <a:ext cx="90720" cy="1026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057FB85-AA8E-48EB-BE3E-51C15FA442F5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016329" y="4334659"/>
                  <a:ext cx="108360" cy="120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948B99FC-C6E5-4CA6-A0FF-6624489AB5BD}"/>
              </a:ext>
            </a:extLst>
          </p:cNvPr>
          <p:cNvGrpSpPr/>
          <p:nvPr/>
        </p:nvGrpSpPr>
        <p:grpSpPr>
          <a:xfrm>
            <a:off x="7281289" y="4256899"/>
            <a:ext cx="585720" cy="260280"/>
            <a:chOff x="7281289" y="4256899"/>
            <a:chExt cx="585720" cy="260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71C974E-A5AF-4375-B676-6907B46FC35A}"/>
                    </a:ext>
                  </a:extLst>
                </p14:cNvPr>
                <p14:cNvContentPartPr/>
                <p14:nvPr/>
              </p14:nvContentPartPr>
              <p14:xfrm>
                <a:off x="7281289" y="4256899"/>
                <a:ext cx="127440" cy="2599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71C974E-A5AF-4375-B676-6907B46FC35A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272649" y="4247899"/>
                  <a:ext cx="14508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79EA290-F5B7-4B90-A1B3-95D7313E99AD}"/>
                    </a:ext>
                  </a:extLst>
                </p14:cNvPr>
                <p14:cNvContentPartPr/>
                <p14:nvPr/>
              </p14:nvContentPartPr>
              <p14:xfrm>
                <a:off x="7458049" y="4353019"/>
                <a:ext cx="77400" cy="131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79EA290-F5B7-4B90-A1B3-95D7313E99AD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49049" y="4344019"/>
                  <a:ext cx="9504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24A9CF8-BE0F-4968-8CD1-8884C35E7DA3}"/>
                    </a:ext>
                  </a:extLst>
                </p14:cNvPr>
                <p14:cNvContentPartPr/>
                <p14:nvPr/>
              </p14:nvContentPartPr>
              <p14:xfrm>
                <a:off x="7590889" y="4383619"/>
                <a:ext cx="118080" cy="1148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24A9CF8-BE0F-4968-8CD1-8884C35E7DA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582249" y="4374979"/>
                  <a:ext cx="13572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9BAD6A1-7C6F-422C-AD6B-BF32733236F3}"/>
                    </a:ext>
                  </a:extLst>
                </p14:cNvPr>
                <p14:cNvContentPartPr/>
                <p14:nvPr/>
              </p14:nvContentPartPr>
              <p14:xfrm>
                <a:off x="7743169" y="4376059"/>
                <a:ext cx="123840" cy="1411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9BAD6A1-7C6F-422C-AD6B-BF32733236F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734529" y="4367059"/>
                  <a:ext cx="141480" cy="15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DA350EE1-9296-4C8A-A2D1-51D9D6A88B8B}"/>
              </a:ext>
            </a:extLst>
          </p:cNvPr>
          <p:cNvGrpSpPr/>
          <p:nvPr/>
        </p:nvGrpSpPr>
        <p:grpSpPr>
          <a:xfrm>
            <a:off x="4810969" y="4302619"/>
            <a:ext cx="757080" cy="490680"/>
            <a:chOff x="4810969" y="4302619"/>
            <a:chExt cx="757080" cy="49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2F9115-B902-4EDC-A8B2-33B79138CD90}"/>
                    </a:ext>
                  </a:extLst>
                </p14:cNvPr>
                <p14:cNvContentPartPr/>
                <p14:nvPr/>
              </p14:nvContentPartPr>
              <p14:xfrm>
                <a:off x="4810969" y="4316299"/>
                <a:ext cx="195480" cy="3708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2F9115-B902-4EDC-A8B2-33B79138CD9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801969" y="4307299"/>
                  <a:ext cx="21312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A5496D-82DA-4B91-AAD4-F0A78AC7C680}"/>
                    </a:ext>
                  </a:extLst>
                </p14:cNvPr>
                <p14:cNvContentPartPr/>
                <p14:nvPr/>
              </p14:nvContentPartPr>
              <p14:xfrm>
                <a:off x="4852369" y="4303339"/>
                <a:ext cx="118080" cy="2797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A5496D-82DA-4B91-AAD4-F0A78AC7C680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843729" y="4294699"/>
                  <a:ext cx="13572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9ABFB80-0E4A-43E6-86AE-7C9CACC2B911}"/>
                    </a:ext>
                  </a:extLst>
                </p14:cNvPr>
                <p14:cNvContentPartPr/>
                <p14:nvPr/>
              </p14:nvContentPartPr>
              <p14:xfrm>
                <a:off x="5052529" y="4302619"/>
                <a:ext cx="109440" cy="2426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9ABFB80-0E4A-43E6-86AE-7C9CACC2B91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043529" y="4293619"/>
                  <a:ext cx="12708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A7D6E09-AEC3-45E6-A33E-11F01B86EDD9}"/>
                    </a:ext>
                  </a:extLst>
                </p14:cNvPr>
                <p14:cNvContentPartPr/>
                <p14:nvPr/>
              </p14:nvContentPartPr>
              <p14:xfrm>
                <a:off x="5226409" y="4322419"/>
                <a:ext cx="72720" cy="233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A7D6E09-AEC3-45E6-A33E-11F01B86EDD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5217409" y="4313779"/>
                  <a:ext cx="903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F945DF8-E65F-40E4-84BA-0E1753EA1093}"/>
                    </a:ext>
                  </a:extLst>
                </p14:cNvPr>
                <p14:cNvContentPartPr/>
                <p14:nvPr/>
              </p14:nvContentPartPr>
              <p14:xfrm>
                <a:off x="5309569" y="4415659"/>
                <a:ext cx="164520" cy="110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F945DF8-E65F-40E4-84BA-0E1753EA1093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5300929" y="4407019"/>
                  <a:ext cx="1821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691682E-91C3-4BFF-A29F-2E198666DE7A}"/>
                    </a:ext>
                  </a:extLst>
                </p14:cNvPr>
                <p14:cNvContentPartPr/>
                <p14:nvPr/>
              </p14:nvContentPartPr>
              <p14:xfrm>
                <a:off x="5480209" y="4446979"/>
                <a:ext cx="87840" cy="1652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691682E-91C3-4BFF-A29F-2E198666DE7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5471209" y="4437979"/>
                  <a:ext cx="10548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F3D0745B-7005-45B3-B88E-0FE3DDFA3EC9}"/>
                    </a:ext>
                  </a:extLst>
                </p14:cNvPr>
                <p14:cNvContentPartPr/>
                <p14:nvPr/>
              </p14:nvContentPartPr>
              <p14:xfrm>
                <a:off x="4879729" y="4613299"/>
                <a:ext cx="12240" cy="172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F3D0745B-7005-45B3-B88E-0FE3DDFA3EC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871089" y="4604659"/>
                  <a:ext cx="298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1BA1C5F-2F28-4C13-98EB-36F398415243}"/>
                    </a:ext>
                  </a:extLst>
                </p14:cNvPr>
                <p14:cNvContentPartPr/>
                <p14:nvPr/>
              </p14:nvContentPartPr>
              <p14:xfrm>
                <a:off x="4874689" y="4611499"/>
                <a:ext cx="140040" cy="3204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1BA1C5F-2F28-4C13-98EB-36F398415243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865689" y="4602859"/>
                  <a:ext cx="15768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35F769C-56A3-4C09-B6B9-2806B2339DF4}"/>
                    </a:ext>
                  </a:extLst>
                </p14:cNvPr>
                <p14:cNvContentPartPr/>
                <p14:nvPr/>
              </p14:nvContentPartPr>
              <p14:xfrm>
                <a:off x="4889809" y="4667299"/>
                <a:ext cx="148320" cy="1101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35F769C-56A3-4C09-B6B9-2806B2339DF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881169" y="4658659"/>
                  <a:ext cx="165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7A47803-A40F-45D7-8093-B91F9652EE3B}"/>
                    </a:ext>
                  </a:extLst>
                </p14:cNvPr>
                <p14:cNvContentPartPr/>
                <p14:nvPr/>
              </p14:nvContentPartPr>
              <p14:xfrm>
                <a:off x="5065489" y="4729219"/>
                <a:ext cx="87480" cy="640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7A47803-A40F-45D7-8093-B91F9652EE3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56489" y="4720219"/>
                  <a:ext cx="10512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83F0A62E-42DA-45D6-931E-7635881CD589}"/>
                    </a:ext>
                  </a:extLst>
                </p14:cNvPr>
                <p14:cNvContentPartPr/>
                <p14:nvPr/>
              </p14:nvContentPartPr>
              <p14:xfrm>
                <a:off x="5178169" y="4717699"/>
                <a:ext cx="109800" cy="756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83F0A62E-42DA-45D6-931E-7635881CD58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169169" y="4708699"/>
                  <a:ext cx="12744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E992FB06-CDB7-4DB5-A64C-92372AADDA4B}"/>
                    </a:ext>
                  </a:extLst>
                </p14:cNvPr>
                <p14:cNvContentPartPr/>
                <p14:nvPr/>
              </p14:nvContentPartPr>
              <p14:xfrm>
                <a:off x="5297689" y="4716259"/>
                <a:ext cx="144360" cy="770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E992FB06-CDB7-4DB5-A64C-92372AADDA4B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88689" y="4707259"/>
                  <a:ext cx="162000" cy="9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C20F1D5-BDDC-4996-B740-6554A93E7F23}"/>
              </a:ext>
            </a:extLst>
          </p:cNvPr>
          <p:cNvGrpSpPr/>
          <p:nvPr/>
        </p:nvGrpSpPr>
        <p:grpSpPr>
          <a:xfrm>
            <a:off x="4875769" y="4880779"/>
            <a:ext cx="584280" cy="185040"/>
            <a:chOff x="4875769" y="4880779"/>
            <a:chExt cx="584280" cy="185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CC67A8E1-7924-4E06-B9AE-7649CD232B08}"/>
                    </a:ext>
                  </a:extLst>
                </p14:cNvPr>
                <p14:cNvContentPartPr/>
                <p14:nvPr/>
              </p14:nvContentPartPr>
              <p14:xfrm>
                <a:off x="4885489" y="4880779"/>
                <a:ext cx="18000" cy="185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CC67A8E1-7924-4E06-B9AE-7649CD232B0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76489" y="4872139"/>
                  <a:ext cx="35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7C6F5AB2-7AA5-4B13-B258-599F1721B32D}"/>
                    </a:ext>
                  </a:extLst>
                </p14:cNvPr>
                <p14:cNvContentPartPr/>
                <p14:nvPr/>
              </p14:nvContentPartPr>
              <p14:xfrm>
                <a:off x="4898449" y="4882579"/>
                <a:ext cx="120960" cy="1029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7C6F5AB2-7AA5-4B13-B258-599F1721B32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889809" y="4873579"/>
                  <a:ext cx="13860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C661E0E7-3795-45A1-84A9-6BC6323888EE}"/>
                    </a:ext>
                  </a:extLst>
                </p14:cNvPr>
                <p14:cNvContentPartPr/>
                <p14:nvPr/>
              </p14:nvContentPartPr>
              <p14:xfrm>
                <a:off x="4875769" y="5044219"/>
                <a:ext cx="137160" cy="1296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C661E0E7-3795-45A1-84A9-6BC6323888EE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866769" y="5035219"/>
                  <a:ext cx="1548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E5ED80D7-FA33-4A92-BCAF-77BAE46DFB95}"/>
                    </a:ext>
                  </a:extLst>
                </p14:cNvPr>
                <p14:cNvContentPartPr/>
                <p14:nvPr/>
              </p14:nvContentPartPr>
              <p14:xfrm>
                <a:off x="5046049" y="4967539"/>
                <a:ext cx="132480" cy="7560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E5ED80D7-FA33-4A92-BCAF-77BAE46DFB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37409" y="4958539"/>
                  <a:ext cx="150120" cy="9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C47D3F8-0157-43C5-BE8F-7BE04731CFE3}"/>
                    </a:ext>
                  </a:extLst>
                </p14:cNvPr>
                <p14:cNvContentPartPr/>
                <p14:nvPr/>
              </p14:nvContentPartPr>
              <p14:xfrm>
                <a:off x="5196169" y="4958899"/>
                <a:ext cx="163800" cy="709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C47D3F8-0157-43C5-BE8F-7BE04731CFE3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187169" y="4950259"/>
                  <a:ext cx="18144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2378C21C-5E97-494D-9C05-97EC3BB23B4C}"/>
                    </a:ext>
                  </a:extLst>
                </p14:cNvPr>
                <p14:cNvContentPartPr/>
                <p14:nvPr/>
              </p14:nvContentPartPr>
              <p14:xfrm>
                <a:off x="5370769" y="4946659"/>
                <a:ext cx="89280" cy="9972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2378C21C-5E97-494D-9C05-97EC3BB23B4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361769" y="4937659"/>
                  <a:ext cx="106920" cy="117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18115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2003</TotalTime>
  <Words>47</Words>
  <Application>Microsoft Office PowerPoint</Application>
  <PresentationFormat>On-screen Show (16:9)</PresentationFormat>
  <Paragraphs>10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CSE 12 – Basic Data Structures and Object-Oriented Design Lecture 3</vt:lpstr>
      <vt:lpstr>Announcements</vt:lpstr>
      <vt:lpstr>Topics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11 – Expedited Java</dc:title>
  <dc:creator>Greg Miranda</dc:creator>
  <cp:lastModifiedBy>Greg Miranda</cp:lastModifiedBy>
  <cp:revision>106</cp:revision>
  <dcterms:modified xsi:type="dcterms:W3CDTF">2021-04-02T20:00:28Z</dcterms:modified>
</cp:coreProperties>
</file>