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446" r:id="rId3"/>
    <p:sldId id="444" r:id="rId4"/>
    <p:sldId id="257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75" y="3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Friday @ </a:t>
            </a:r>
            <a:r>
              <a:rPr lang="en-US" dirty="0" err="1"/>
              <a:t>1pm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PA0</a:t>
            </a:r>
            <a:r>
              <a:rPr lang="en-US" dirty="0"/>
              <a:t> released today – set up Java development environment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4/7, open collaboration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142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12 – Basic Data Structures and Object-Oriented Design Lecture 1</vt:lpstr>
      <vt:lpstr>Fair Notice of Class Recording Announcement</vt:lpstr>
      <vt:lpstr>Greg Miranda</vt:lpstr>
      <vt:lpstr>Announcements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93</cp:revision>
  <dcterms:modified xsi:type="dcterms:W3CDTF">2021-03-27T21:32:09Z</dcterms:modified>
</cp:coreProperties>
</file>