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7" r:id="rId5"/>
    <p:sldId id="268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92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07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276 119 3224 0 0,'0'0'143'0'0,"-3"-12"1639"0"0,2 1 1648 0 0,-1-3-495 0 0,1 11-2607 0 0,0 1 0 0 0,1-1-1 0 0,-1 0 1 0 0,1 0 0 0 0,0 1-1 0 0,0-1 1 0 0,1-5-1 0 0,-2-17 2093 0 0,-1 15-1396 0 0,2 9-717 0 0,0-1-1 0 0,0 0 0 0 0,-1 1 1 0 0,1-1-1 0 0,0 1 0 0 0,-1-1 1 0 0,1 1-1 0 0,-2-3 0 0 0,1 3-251 0 0,1 1-1 0 0,0 0 1 0 0,-1-1 0 0 0,1 1-1 0 0,-1 0 1 0 0,1 0-1 0 0,-1-1 1 0 0,1 1 0 0 0,-1 0-1 0 0,1 0 1 0 0,-1 0-1 0 0,1 0 1 0 0,-1 0 0 0 0,1 0-1 0 0,-1 0 1 0 0,1 0-1 0 0,-1 0 1 0 0,1 0 0 0 0,-1 0-1 0 0,1 0 1 0 0,-1 0-1 0 0,1 0 1 0 0,-1 0 0 0 0,1 1-1 0 0,0-1 1 0 0,-1 0-1 0 0,1 0 1 0 0,-1 0 0 0 0,1 1-1 0 0,-1-1 1 0 0,1 0 0 0 0,0 1-1 0 0,-1-1 1 0 0,0 1-1 0 0,-2 2 19 0 0,0 0 0 0 0,0 1 0 0 0,0-1 0 0 0,0 1 1 0 0,0 0-1 0 0,1-1 0 0 0,0 1 0 0 0,-4 7 0 0 0,-6 21-69 0 0,1-1 1 0 0,2 2-1 0 0,-8 48 1 0 0,-10 35-9 0 0,-2-2 78 0 0,8-28-9 0 0,19-79-34 0 0,1-3-9 0 0,0 0-1 0 0,0 0 1 0 0,-1 0 0 0 0,1 0 0 0 0,-1 0 0 0 0,0 0-1 0 0,-4 6 1 0 0,6-10-14 0 0,-1 0 0 0 0,1 0 0 0 0,-1 0 0 0 0,1 1 0 0 0,0-1 0 0 0,-1 0 0 0 0,1 0 0 0 0,-1 0 0 0 0,1 0 0 0 0,-1 0 0 0 0,1 0 0 0 0,-1 0 0 0 0,1 0 0 0 0,-1 0 0 0 0,1 0 0 0 0,-1 0 0 0 0,1 0 0 0 0,0-1 0 0 0,-1 1-1 0 0,1 0 1 0 0,-1 0 0 0 0,1 0 0 0 0,-1-1 0 0 0,1 1 0 0 0,0 0 0 0 0,-1 0 0 0 0,1-1 0 0 0,0 1 0 0 0,-1 0 0 0 0,1-1 0 0 0,0 1 0 0 0,-1 0 0 0 0,1-1 0 0 0,0 1 0 0 0,0-1 0 0 0,-1 1 0 0 0,0-2 17 0 0,0 1 0 0 0,0-1-1 0 0,0 1 1 0 0,0-1 0 0 0,0 1 0 0 0,0-1 0 0 0,0 0 0 0 0,0 1 0 0 0,1-1-1 0 0,-2-2 1 0 0,-8-47-175 0 0,7 27 183 0 0,1-2 648 0 0,-8-29-1 0 0,10 55-666 0 0,0-1 1 0 0,0 1-1 0 0,0 0 0 0 0,0 0 0 0 0,0 0 0 0 0,0 0 0 0 0,0 0 0 0 0,0 0 1 0 0,0 0-1 0 0,0 0 0 0 0,0-1 0 0 0,0 1 0 0 0,0 0 0 0 0,0 0 1 0 0,0 0-1 0 0,0 0 0 0 0,0 0 0 0 0,0 0 0 0 0,0 0 0 0 0,0 0 1 0 0,0 0-1 0 0,0 0 0 0 0,0-1 0 0 0,0 1 0 0 0,0 0 0 0 0,0 0 0 0 0,-1 0 1 0 0,1 0-1 0 0,0 0 0 0 0,0 0 0 0 0,0 0 0 0 0,0 0 0 0 0,0 0 1 0 0,0 0-1 0 0,0 0 0 0 0,0 0 0 0 0,0 0 0 0 0,-1 0 0 0 0,1 0 0 0 0,0 0 1 0 0,0 0-1 0 0,0 0 0 0 0,0 0 0 0 0,0 0 0 0 0,0 0 0 0 0,0 0 1 0 0,0 0-1 0 0,-1 0 0 0 0,1 0 0 0 0,0 0 0 0 0,0 0 0 0 0,0 0 0 0 0,0 0 1 0 0,0 0-1 0 0,0 0 0 0 0,-5 8 190 0 0,-3 12-229 0 0,6-9-6 0 0,1 0 0 0 0,0 1 1 0 0,1-1-1 0 0,0 1 0 0 0,1-1 0 0 0,0 0 0 0 0,1 1 0 0 0,0-1 0 0 0,1 0 1 0 0,0 0-1 0 0,1 0 0 0 0,0 0 0 0 0,5 10 0 0 0,-7-18 50 0 0,0 0 0 0 0,0 1 0 0 0,1-1 0 0 0,-1 0 0 0 0,0 0 0 0 0,1 0 0 0 0,0 0 1 0 0,4 3-1 0 0,-6-5-8 0 0,1 0 1 0 0,-1 0-1 0 0,1 0 1 0 0,0 0-1 0 0,-1-1 1 0 0,1 1 0 0 0,0 0-1 0 0,-1-1 1 0 0,1 1-1 0 0,0-1 1 0 0,0 1-1 0 0,-1-1 1 0 0,1 0-1 0 0,0 0 1 0 0,0 0 0 0 0,0 0-1 0 0,0 0 1 0 0,-1 0-1 0 0,4-1 1 0 0,1-1 52 0 0,0 0 1 0 0,0-1-1 0 0,-1 0 1 0 0,1 0-1 0 0,-1 0 0 0 0,0-1 1 0 0,0 1-1 0 0,0-1 1 0 0,0-1-1 0 0,-1 1 1 0 0,1-1-1 0 0,5-7 0 0 0,3-7 127 0 0,0-1-1 0 0,10-24 0 0 0,4-4-89 0 0,-16 33-116 0 0,3-5-4596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5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13360 0 0,'0'0'2516'0'0,"-3"15"1038"0"0,-14 128-2737 0 0,5-12-409 0 0,9-79 935 0 0,-18 95 1 0 0,15-130-1167 0 0,6-17-177 0 0,-1 0 0 0 0,1 1 0 0 0,0-1 0 0 0,0 0 0 0 0,0 0 0 0 0,0 0 0 0 0,0 0 0 0 0,0 0 0 0 0,0 0 0 0 0,-1 0 0 0 0,1 0 0 0 0,0 0 0 0 0,0 0 0 0 0,0 0 0 0 0,0 0 0 0 0,0 0 0 0 0,0 0 0 0 0,0 0 0 0 0,-1 0 0 0 0,1 0 0 0 0,0 0 0 0 0,0 0 0 0 0,0 0 0 0 0,0 0 0 0 0,0 0 0 0 0,0 0 0 0 0,-1 0 0 0 0,1 0 0 0 0,0 0 0 0 0,0 0 0 0 0,0 0 0 0 0,0-1 0 0 0,0 1 0 0 0,0 0 0 0 0,0 0 0 0 0,0 0-1 0 0,0 0 1 0 0,-1 0 0 0 0,1 0 0 0 0,0 0 0 0 0,0 0 0 0 0,0 0 0 0 0,0-1 0 0 0,0 1 0 0 0,0 0 0 0 0,0 0 0 0 0,0 0 0 0 0,0 0 0 0 0,0 0 0 0 0,0 0 0 0 0,0-1 0 0 0,0 1 0 0 0,0 0 0 0 0,0 0 0 0 0,0 0 0 0 0,0 0 0 0 0,-3-9 42 0 0,3 9-9 0 0,-3-16 544 0 0,2-1 1 0 0,0 1-1 0 0,2-31 1 0 0,11-48-186 0 0,-6 61 30 0 0,18-61 0 0 0,-20 81-341 0 0,1 0-1 0 0,1 1 0 0 0,1 0 1 0 0,0 1-1 0 0,0-1 0 0 0,1 1 1 0 0,11-13-1 0 0,-15 21-41 0 0,0 0 0 0 0,0 0 0 0 0,1 0 0 0 0,-1 1 0 0 0,1 0 0 0 0,-1 0 0 0 0,1 0 0 0 0,0 0 0 0 0,0 1 0 0 0,0 0 0 0 0,1 0 0 0 0,-1 0 0 0 0,8-1 0 0 0,-10 2-55 0 0,-1 1 1 0 0,1 0-1 0 0,-1 0 0 0 0,1 0 0 0 0,-1 0 1 0 0,1 0-1 0 0,-1 1 0 0 0,1-1 1 0 0,-1 1-1 0 0,1 0 0 0 0,-1-1 1 0 0,1 1-1 0 0,-1 0 0 0 0,0 0 1 0 0,1 1-1 0 0,-1-1 0 0 0,0 0 0 0 0,0 1 1 0 0,0-1-1 0 0,0 1 0 0 0,0 0 1 0 0,-1 0-1 0 0,1 0 0 0 0,0 0 1 0 0,-1 0-1 0 0,1 0 0 0 0,-1 0 1 0 0,0 0-1 0 0,0 0 0 0 0,0 1 0 0 0,1 2 1 0 0,1 4 79 0 0,0 0 0 0 0,0 0-1 0 0,-1 1 1 0 0,-1-1 0 0 0,1 1 0 0 0,-2 0 0 0 0,1-1 0 0 0,-1 1 0 0 0,-2 12-1 0 0,-3 9-265 0 0,-13 46-1 0 0,9-40-126 0 0,7-30 332 0 0,0 0 0 0 0,-1-1 1 0 0,1 1-1 0 0,-1-1 0 0 0,-1 0 1 0 0,1 1-1 0 0,-7 7 0 0 0,7-11 42 0 0,0 1 0 0 0,0-1 0 0 0,0 0 0 0 0,0 0-1 0 0,0 0 1 0 0,-1 0 0 0 0,1-1 0 0 0,-1 1 0 0 0,0-1 0 0 0,0 0-1 0 0,0 0 1 0 0,-8 2 0 0 0,10-3-61 0 0,0-1 1 0 0,0 0-1 0 0,0 0 0 0 0,0 0 1 0 0,-1 0-1 0 0,1 0 0 0 0,0 0 1 0 0,0 0-1 0 0,0-1 0 0 0,0 1 0 0 0,0-1 1 0 0,0 0-1 0 0,0 1 0 0 0,0-1 1 0 0,0 0-1 0 0,0 0 0 0 0,0 0 1 0 0,1 0-1 0 0,-1-1 0 0 0,-2-1 0 0 0,1 0 81 0 0,1 1 0 0 0,-1-1 0 0 0,1 0-1 0 0,-1 0 1 0 0,1 0 0 0 0,0 0 0 0 0,0 0 0 0 0,0-1-1 0 0,1 1 1 0 0,-3-7 0 0 0,3 6-6 0 0,0-1 0 0 0,0 1 1 0 0,1-1-1 0 0,-1 0 0 0 0,1 1 0 0 0,1-6 1 0 0,-1-1 375 0 0,11 21-137 0 0,-3 1-301 0 0,-1 0 0 0 0,-1 0 1 0 0,0 1-1 0 0,0 0 0 0 0,-1 0 1 0 0,4 15-1 0 0,-2-8-11 0 0,16 33 0 0 0,-15-37-188 0 0,6 10-1845 0 0,0 0 1 0 0,27 33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56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4144 0 0,'9'0'428'0'0,"-4"1"727"0"0,1-1 1 0 0,-1 0 0 0 0,1 0-1 0 0,-1-1 1 0 0,1 1-1 0 0,-1-1 1 0 0,1-1 0 0 0,-1 1-1 0 0,10-5 1 0 0,23-11 4564 0 0,-16 3-5579 0 0,-10 7 284 0 0,-1-2 0 0 0,0 0 1 0 0,15-15-1 0 0,-20 18-187 0 0,0-1 1 0 0,-1 1-1 0 0,0-1 0 0 0,0 0 1 0 0,-1 0-1 0 0,0-1 0 0 0,4-9 1 0 0,-8 17-236 0 0,1-1 0 0 0,-1 0 0 0 0,0 0 0 0 0,1 0 0 0 0,-1 1 1 0 0,0-1-1 0 0,0 0 0 0 0,0 0 0 0 0,0 0 0 0 0,0 0 1 0 0,0 1-1 0 0,0-1 0 0 0,0 0 0 0 0,0 0 0 0 0,0 0 0 0 0,0 0 1 0 0,0 1-1 0 0,-1-1 0 0 0,1 0 0 0 0,0 0 0 0 0,0 0 1 0 0,-1 1-1 0 0,1-1 0 0 0,-1 0 0 0 0,1 0 0 0 0,-1 1 0 0 0,1-1 1 0 0,-1 1-1 0 0,1-1 0 0 0,-1 0 0 0 0,0 1 0 0 0,1-1 0 0 0,-1 1 1 0 0,0-1-1 0 0,1 1 0 0 0,-1-1 0 0 0,-1 1 0 0 0,0-1 35 0 0,0 1 0 0 0,1-1 0 0 0,-1 1 0 0 0,0 0 0 0 0,0-1-1 0 0,1 1 1 0 0,-1 0 0 0 0,0 0 0 0 0,0 1 0 0 0,0-1 0 0 0,1 0-1 0 0,-1 0 1 0 0,0 1 0 0 0,1-1 0 0 0,-1 1 0 0 0,-2 1 0 0 0,-2 1 75 0 0,0 1 0 0 0,0 0 0 0 0,1 0 0 0 0,-1 1 0 0 0,1-1 0 0 0,0 1 0 0 0,1 0 0 0 0,-1 1 0 0 0,-4 6 0 0 0,1 1-117 0 0,1-1 0 0 0,0 1-1 0 0,-6 19 1 0 0,12-31-27 0 0,1 1 0 0 0,-1-1 0 0 0,1 0 1 0 0,-1 1-1 0 0,1-1 0 0 0,0 0 0 0 0,0 1 1 0 0,0-1-1 0 0,-1 0 0 0 0,1 1 0 0 0,0-1 0 0 0,1 1 1 0 0,-1-1-1 0 0,0 0 0 0 0,0 1 0 0 0,0-1 1 0 0,1 0-1 0 0,-1 1 0 0 0,1-1 0 0 0,-1 0 0 0 0,1 0 1 0 0,1 3-1 0 0,-1-3-186 0 0,0-1 1 0 0,-1 1 0 0 0,1 0-1 0 0,0-1 1 0 0,0 1-1 0 0,0 0 1 0 0,0-1-1 0 0,0 1 1 0 0,-1-1-1 0 0,1 0 1 0 0,0 1-1 0 0,2-1 1 0 0,-1 1-685 0 0,0-1 0 0 0,0 0 0 0 0,0 0 0 0 0,0 0 0 0 0,0 0 0 0 0,0 0 0 0 0,3-1-1 0 0,12-1-6329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5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11056 0 0,'-2'1'109'0'0,"1"0"0"0"0,0 0 0 0 0,-1 0 0 0 0,1 0 0 0 0,0 0 0 0 0,0 0 0 0 0,0 0 0 0 0,0 0 0 0 0,0 0 0 0 0,0 1 0 0 0,-5 10 10561 0 0,8-7-10062 0 0,-2-3-431 0 0,1 0 1 0 0,0 0-1 0 0,0 0 1 0 0,0 0-1 0 0,0 0 0 0 0,0 0 1 0 0,0-1-1 0 0,1 1 1 0 0,-1 0-1 0 0,1-1 0 0 0,2 3 1 0 0,19 12 655 0 0,-15-11-546 0 0,0 1 0 0 0,0 0 0 0 0,8 9 0 0 0,-14-13-238 0 0,0 0 1 0 0,0 0-1 0 0,0 1 0 0 0,-1-1 0 0 0,1 0 1 0 0,-1 1-1 0 0,0-1 0 0 0,0 1 0 0 0,0 0 1 0 0,0-1-1 0 0,0 1 0 0 0,0 0 0 0 0,-1-1 1 0 0,1 1-1 0 0,-1 5 0 0 0,-1 6 14 0 0,0 0 0 0 0,-1 0 0 0 0,0 0 0 0 0,-1-1 0 0 0,-1 1 0 0 0,0-1 0 0 0,-1 0-1 0 0,-1 0 1 0 0,0 0 0 0 0,-11 17 0 0 0,9-17-601 0 0,-1 0 0 0 0,0-1 0 0 0,-1 0 0 0 0,-1-1 0 0 0,-17 15 0 0 0,10-13-1742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57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18 3680 0 0,'-2'-2'9831'0'0,"-5"-5"-3740"0"0,5 8-5916 0 0,0 0 0 0 0,0 1 0 0 0,0-1 1 0 0,0 1-1 0 0,0 0 0 0 0,1 0 0 0 0,-1 0 0 0 0,0 0 0 0 0,1 0 0 0 0,0 0 0 0 0,-1 0 1 0 0,1 0-1 0 0,0 0 0 0 0,-1 4 0 0 0,-11 35 250 0 0,12-31-360 0 0,0 0 0 0 0,0 1 0 0 0,1-1 1 0 0,0 1-1 0 0,1-1 0 0 0,0 1 0 0 0,5 15 0 0 0,-5-21-35 0 0,0-1-1 0 0,1 0 0 0 0,-1 0 0 0 0,1 1 1 0 0,0-1-1 0 0,0 0 0 0 0,1 0 0 0 0,-1-1 0 0 0,1 1 1 0 0,0 0-1 0 0,6 5 0 0 0,-7-7-7 0 0,1 0 0 0 0,-1-1 0 0 0,0 0 0 0 0,1 1 0 0 0,0-1 0 0 0,-1 0 0 0 0,1 0 0 0 0,0 0 0 0 0,-1-1 0 0 0,1 1 0 0 0,0-1 0 0 0,0 1 0 0 0,-1-1 0 0 0,1 0 0 0 0,0 0 0 0 0,0 0-1 0 0,0 0 1 0 0,0-1 0 0 0,-1 1 0 0 0,4-2 0 0 0,3-1 85 0 0,0 0 0 0 0,-1 0-1 0 0,1-1 1 0 0,-1 0-1 0 0,0-1 1 0 0,0 0 0 0 0,-1 0-1 0 0,1 0 1 0 0,-1-1 0 0 0,0 0-1 0 0,-1-1 1 0 0,7-8-1 0 0,1-2 273 0 0,-1-1-1 0 0,-1 0 1 0 0,20-40-1 0 0,-27 49-228 0 0,2-6 379 0 0,8-23 0 0 0,-43 112 523 0 0,22-53-1275 0 0,0 1 0 0 0,1-1-1 0 0,1 1 1 0 0,1 0 0 0 0,1 0 0 0 0,1 42-1 0 0,1-62-209 0 0,0-1-1 0 0,1 1 0 0 0,-1 0 0 0 0,0 0 0 0 0,1-1 0 0 0,-1 1 0 0 0,1 0 0 0 0,0-1 0 0 0,1 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57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32 15432 0 0,'0'0'705'0'0,"-14"-10"261"0"0,-1-12 5104 0 0,15 30-5613 0 0,-2 19-196 0 0,3 43 0 0 0,0-20-166 0 0,0-17 44 0 0,2-1 0 0 0,8 43-1 0 0,-10-68-108 0 0,1-1-1 0 0,-1 0 0 0 0,2 0 1 0 0,-1 1-1 0 0,4 6 0 0 0,-4-10-16 0 0,-1-1-1 0 0,1 1 1 0 0,0-1-1 0 0,0 1 1 0 0,0-1-1 0 0,0 0 1 0 0,0 0-1 0 0,0 0 1 0 0,1 0-1 0 0,-1 0 1 0 0,1 0-1 0 0,5 2 1 0 0,-5-3 38 0 0,1 1-1 0 0,0-1 1 0 0,-1-1-1 0 0,1 1 1 0 0,0 0 0 0 0,0-1-1 0 0,0 0 1 0 0,-1 0 0 0 0,1 0-1 0 0,7-2 1 0 0,40-10 761 0 0,-16 2-78 0 0,-4 7 59 0 0,-30 2-747 0 0,0 1-1 0 0,1 0 0 0 0,-1 0 0 0 0,1 1 0 0 0,-1-1 0 0 0,1 0 0 0 0,-1 0 1 0 0,0 1-1 0 0,1-1 0 0 0,-1 1 0 0 0,1-1 0 0 0,-1 1 0 0 0,0-1 1 0 0,0 1-1 0 0,1 0 0 0 0,-1 0 0 0 0,2 1 0 0 0,-3-1-23 0 0,0 0 0 0 0,1 0 0 0 0,-1-1 1 0 0,0 1-1 0 0,0 0 0 0 0,0 0 0 0 0,1 0 0 0 0,-1 0 0 0 0,0 0 0 0 0,0 0 0 0 0,0 0 0 0 0,-1-1 1 0 0,1 1-1 0 0,0 0 0 0 0,0 0 0 0 0,0 0 0 0 0,-1 0 0 0 0,1 0 0 0 0,0-1 0 0 0,-1 1 0 0 0,1 0 0 0 0,-2 1 1 0 0,-12 20 215 0 0,11-18-178 0 0,-10 13-175 0 0,0-1 0 0 0,-1 0 0 0 0,0-2 0 0 0,-1 1 1 0 0,-1-2-1 0 0,0 0 0 0 0,-1-1 0 0 0,0-1 0 0 0,-1 0 0 0 0,0-1 1 0 0,-1-1-1 0 0,0-1 0 0 0,-1-1 0 0 0,-35 9 0 0 0,35-14-2351 0 0,6-3-3537 0 0,0-2-2331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58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1840 0 0,'0'0'9456'0'0,"6"10"-6690"0"0,-5-9-2645 0 0,0-1-1 0 0,0 0 0 0 0,0 1 1 0 0,1-1-1 0 0,-1 0 0 0 0,0 0 1 0 0,0 0-1 0 0,1 0 0 0 0,-1 0 1 0 0,0 0-1 0 0,1 0 0 0 0,-1 0 1 0 0,0 0-1 0 0,0-1 0 0 0,0 1 1 0 0,1 0-1 0 0,-1-1 0 0 0,0 1 1 0 0,0-1-1 0 0,0 1 1 0 0,0-1-1 0 0,0 0 0 0 0,0 0 1 0 0,0 1-1 0 0,0-1 0 0 0,0 0 1 0 0,1-1-1 0 0,5-5 301 0 0,-1 0 0 0 0,-1 0 0 0 0,6-9 0 0 0,2-1 352 0 0,24-32 845 0 0,28-31 645 0 0,-51 63-1826 0 0,-11 13-353 0 0,0-1 0 0 0,1 1 0 0 0,-1 1 0 0 0,1-1-1 0 0,0 0 1 0 0,0 1 0 0 0,0 0 0 0 0,9-6 0 0 0,-13 9-82 0 0,1 0-1 0 0,-1 0 1 0 0,0 0-1 0 0,1 0 1 0 0,-1 0 0 0 0,0 0-1 0 0,1 0 1 0 0,-1 0 0 0 0,0 1-1 0 0,1-1 1 0 0,-1 0 0 0 0,0 0-1 0 0,1 0 1 0 0,-1 0 0 0 0,0 0-1 0 0,1 1 1 0 0,-1-1-1 0 0,0 0 1 0 0,0 0 0 0 0,1 0-1 0 0,-1 1 1 0 0,0-1 0 0 0,0 0-1 0 0,1 0 1 0 0,-1 1 0 0 0,0-1-1 0 0,0 0 1 0 0,0 1 0 0 0,1-1-1 0 0,-1 0 1 0 0,0 1-1 0 0,0-1 1 0 0,0 0 0 0 0,0 1-1 0 0,0-1 1 0 0,3 13 52 0 0,3 48 30 0 0,-8-36-69 0 0,1-20-11 0 0,0 0 0 0 0,1 0 0 0 0,-1 0 0 0 0,1 0 0 0 0,0 1 0 0 0,1-1 1 0 0,-1 0-1 0 0,1 0 0 0 0,0 0 0 0 0,0 0 0 0 0,3 5 0 0 0,-4-9-3 0 0,0-1 1 0 0,0 0-1 0 0,1 1 0 0 0,-1-1 0 0 0,0 0 0 0 0,0 1 1 0 0,1-1-1 0 0,-1 0 0 0 0,0 1 0 0 0,1-1 0 0 0,-1 0 0 0 0,0 0 1 0 0,1 1-1 0 0,-1-1 0 0 0,0 0 0 0 0,1 0 0 0 0,-1 0 1 0 0,1 1-1 0 0,-1-1 0 0 0,0 0 0 0 0,1 0 0 0 0,-1 0 1 0 0,1 0-1 0 0,-1 0 0 0 0,0 0 0 0 0,1 0 0 0 0,-1 0 0 0 0,1 0 1 0 0,-1 0-1 0 0,1 0 0 0 0,-1 0 0 0 0,0 0 0 0 0,1 0 1 0 0,-1-1-1 0 0,1 1 0 0 0,-1 0 0 0 0,0 0 0 0 0,1 0 0 0 0,-1-1 1 0 0,0 1-1 0 0,1 0 0 0 0,-1 0 0 0 0,0-1 0 0 0,1 1 1 0 0,3-4 24 0 0,-1 0 0 0 0,0 0 0 0 0,0 1 0 0 0,-1-2 1 0 0,1 1-1 0 0,-1 0 0 0 0,0-1 0 0 0,0 1 0 0 0,2-7 1 0 0,9-16 155 0 0,-4 10 6 0 0,0 3 190 0 0,14-20 0 0 0,-20 30-273 0 0,-1 1 0 0 0,2-1 0 0 0,-1 1 0 0 0,0 0-1 0 0,1 0 1 0 0,-1 1 0 0 0,1-1 0 0 0,0 0-1 0 0,0 1 1 0 0,5-2 0 0 0,-9 4-91 0 0,1-1 0 0 0,0 1 0 0 0,0 0 0 0 0,0 0 0 0 0,0 0 0 0 0,-1-1 0 0 0,1 1 0 0 0,0 0 0 0 0,0 0 0 0 0,0 0 0 0 0,0 0 0 0 0,0 1 0 0 0,-1-1 0 0 0,1 0 0 0 0,0 0 0 0 0,0 0 0 0 0,0 1 0 0 0,0-1 0 0 0,-1 0 0 0 0,1 1 0 0 0,0-1 0 0 0,1 2 0 0 0,-1-1 8 0 0,1 1 0 0 0,-1-1 1 0 0,1 1-1 0 0,-1 0 0 0 0,1-1 1 0 0,-1 1-1 0 0,0 0 0 0 0,2 4 1 0 0,0 2 22 0 0,0 0 0 0 0,-1 0 1 0 0,3 13-1 0 0,-2 17 36 0 0,-3-30-96 0 0,0 0-1 0 0,1 0 1 0 0,0-1 0 0 0,0 1-1 0 0,3 7 1 0 0,-2-8-268 0 0,-2-5 130 0 0,0-1 0 0 0,1 1 0 0 0,-1-1-1 0 0,0 1 1 0 0,1 0 0 0 0,0-1 0 0 0,-1 1-1 0 0,1-1 1 0 0,0 1 0 0 0,0-1 0 0 0,0 0-1 0 0,0 1 1 0 0,0-1 0 0 0,0 0 0 0 0,0 0-1 0 0,1 1 1 0 0,1 0 0 0 0,5-4-3428 0 0,5-3 1579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59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32 218 15864 0 0,'-3'11'1691'0'0,"-6"59"38"0"0,1-11 2 0 0,2-11-2122 0 0,0 88 0 0 0,6-129-547 0 0</inkml:trace>
  <inkml:trace contextRef="#ctx0" brushRef="#br0" timeOffset="1">98 30 9672 0 0,'-8'-15'864'0'0,"8"13"-696"0"0,-2-4-168 0 0,-1 4 960 0 0,0-3 1296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5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17503 0 0,'-42'25'1904'0'0,"42"-24"-1863"0"0,-1-1 0 0 0,1 1-1 0 0,-1-1 1 0 0,1 0 0 0 0,-1 1-1 0 0,1-1 1 0 0,-1 1 0 0 0,1-1-1 0 0,-1 1 1 0 0,1 0 0 0 0,0-1-1 0 0,-1 1 1 0 0,1-1 0 0 0,0 1-1 0 0,0 0 1 0 0,-1 0 0 0 0,1 0 56 0 0,0-1-1 0 0,0 1 1 0 0,-1-1 0 0 0,1 1-1 0 0,0 0 1 0 0,0-1 0 0 0,-1 0 0 0 0,1 1-1 0 0,0-1 1 0 0,-1 1 0 0 0,1-1 0 0 0,0 1-1 0 0,-1-1 1 0 0,1 1 0 0 0,-1-1-1 0 0,1 0 1 0 0,0 1 0 0 0,-2-1 0 0 0,2 0-32 0 0,0 1 1 0 0,0-1-1 0 0,0 0 0 0 0,0 0 1 0 0,0 1-1 0 0,0-1 1 0 0,0 0-1 0 0,0 0 1 0 0,0 0-1 0 0,0 1 1 0 0,0-1-1 0 0,0 0 1 0 0,0 0-1 0 0,0 1 0 0 0,0-1 1 0 0,0 0-1 0 0,0 0 1 0 0,0 0-1 0 0,0 1 1 0 0,1-1-1 0 0,-1 0 1 0 0,0 0-1 0 0,0 0 0 0 0,0 0 1 0 0,0 1-1 0 0,0-1 1 0 0,0 0-1 0 0,1 0 1 0 0,-1 0-1 0 0,0 0 1 0 0,0 0-1 0 0,0 1 0 0 0,1-1 1 0 0,-1 0-1 0 0,0 0 1 0 0,0 0-1 0 0,0 0 1 0 0,1 0-1 0 0,-1 0 1 0 0,9 6 790 0 0,-3-4-642 0 0,0-1 0 0 0,0 0 0 0 0,0 0 0 0 0,0 0-1 0 0,-1-1 1 0 0,1 0 0 0 0,10-1 0 0 0,-9 0-91 0 0,-1 1 0 0 0,0 0 0 0 0,1 0 0 0 0,-1 0 0 0 0,1 1 0 0 0,6 2 0 0 0,-12-3-110 0 0,0 0 1 0 0,0 1-1 0 0,0-1 0 0 0,0 1 0 0 0,0-1 0 0 0,0 1 0 0 0,0-1 1 0 0,0 1-1 0 0,-1-1 0 0 0,1 1 0 0 0,0 0 0 0 0,0 0 0 0 0,-1-1 1 0 0,1 1-1 0 0,0 0 0 0 0,-1 0 0 0 0,1 0 0 0 0,-1 0 1 0 0,1 0-1 0 0,-1 0 0 0 0,0 0 0 0 0,1 0 0 0 0,-1 0 0 0 0,0 0 1 0 0,0 0-1 0 0,1 0 0 0 0,-1 0 0 0 0,0 0 0 0 0,0 0 0 0 0,0 0 1 0 0,0 0-1 0 0,-1 0 0 0 0,1 0 0 0 0,0 0 0 0 0,0 0 1 0 0,0 0-1 0 0,-1 0 0 0 0,0 2 0 0 0,-1 3 16 0 0,-1-1-1 0 0,1 1 1 0 0,-1 0-1 0 0,0-1 1 0 0,-5 6-1 0 0,-1 0-204 0 0,-1 0-1 0 0,-1 0 0 0 0,0-1 0 0 0,-1 0 0 0 0,-22 15 0 0 0,25-19-280 0 0,4-3-177 0 0,1 0-1 0 0,0-1 1 0 0,-1 1 0 0 0,1-1 0 0 0,-9 2 0 0 0,4-3-1120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59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85 295 13216 0 0,'0'0'1194'0'0,"-14"10"-807"0"0,-23 13 5133 0 0,34-22-5032 0 0,0 1 1 0 0,0 0-1 0 0,0 1 0 0 0,0-1 1 0 0,0 0-1 0 0,-5 6 0 0 0,7-7-369 0 0,0 0 0 0 0,1 0 0 0 0,-1 0 0 0 0,0 0 0 0 0,1 0 0 0 0,-1 0 0 0 0,1 1 0 0 0,-1-1 0 0 0,1 0 0 0 0,0 0 0 0 0,-1 0 0 0 0,1 0 0 0 0,0 1 0 0 0,0-1 0 0 0,0 0 0 0 0,-1 0 0 0 0,2 1 0 0 0,-1-1 0 0 0,0 0 0 0 0,0 0 0 0 0,0 0 0 0 0,0 1 0 0 0,1 0 0 0 0,0-1-95 0 0,-1 0-1 0 0,1-1 1 0 0,0 1-1 0 0,-1 0 0 0 0,1-1 1 0 0,0 1-1 0 0,0 0 1 0 0,-1-1-1 0 0,1 1 1 0 0,0-1-1 0 0,0 0 0 0 0,0 1 1 0 0,0-1-1 0 0,0 1 1 0 0,-1-1-1 0 0,1 0 1 0 0,0 0-1 0 0,0 0 0 0 0,0 0 1 0 0,2 1-1 0 0,20-1 55 0 0,-19 0-32 0 0,72 4 639 0 0,-56 1-522 0 0,-19-5-157 0 0,0 0 0 0 0,0 1 0 0 0,0-1 0 0 0,-1 1 0 0 0,1-1 0 0 0,0 0 0 0 0,0 1 0 0 0,0 0 0 0 0,0-1 0 0 0,-1 1 1 0 0,1-1-1 0 0,0 1 0 0 0,-1 0 0 0 0,1-1 0 0 0,0 1 0 0 0,-1 0 0 0 0,1 0 0 0 0,-1 0 0 0 0,1 0 0 0 0,-1-1 0 0 0,0 1 0 0 0,1 0 0 0 0,-1 0 0 0 0,0 0 0 0 0,1 0 0 0 0,-1 0 0 0 0,0 0 0 0 0,0 0 0 0 0,0 0 0 0 0,0 1 0 0 0,0 0 2 0 0,-1 0-1 0 0,1 0 1 0 0,-1 0-1 0 0,0 0 1 0 0,0 0-1 0 0,0 0 1 0 0,0 0-1 0 0,-1 2 0 0 0,1-3 0 0 0,-5 6-386 0 0,0 0-1 0 0,-1 0 1 0 0,0-1 0 0 0,0 0-1 0 0,-1 0 1 0 0,0-1-1 0 0,-11 6 1 0 0,5-5-1407 0 0</inkml:trace>
  <inkml:trace contextRef="#ctx0" brushRef="#br0" timeOffset="1">253 416 18743 0 0,'0'0'416'0'0,"0"9"80"0"0,-5 4 16 0 0,-3 2 16 0 0,5 3-424 0 0,0-1-104 0 0,-3 3 0 0 0,-2 0 0 0 0,2 0 120 0 0,1-3 0 0 0,1-4 0 0 0,-1-3 0 0 0,-1 0-880 0 0,4-2-168 0 0</inkml:trace>
  <inkml:trace contextRef="#ctx0" brushRef="#br0" timeOffset="2">349 4 9672 0 0,'-3'-2'864'0'0,"-2"0"-696"0"0,0 2 3408 0 0,5 4-1584 0 0,2 5-6064 0 0,-2-2-1216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0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17 9216 0 0,'0'0'57'0'0,"-1"1"1"0"0,0-1-1 0 0,0 0 1 0 0,0 1-1 0 0,1-1 1 0 0,-1 1-1 0 0,0-1 1 0 0,1 1-1 0 0,-1 0 1 0 0,0-1-1 0 0,1 1 0 0 0,-1 0 1 0 0,1-1-1 0 0,-1 1 1 0 0,1 0-1 0 0,-1 0 1 0 0,-10 17 609 0 0,8-13 626 0 0,-1 3 678 0 0,0 0 0 0 0,0 0 0 0 0,-3 13 0 0 0,6-18-1629 0 0,0 0 0 0 0,0 0 0 0 0,1 0-1 0 0,-1 0 1 0 0,1 0 0 0 0,0 0 0 0 0,0 0 0 0 0,0 0 0 0 0,0 0 0 0 0,0 0 0 0 0,1 0-1 0 0,-1 0 1 0 0,2 4 0 0 0,-1-6 277 0 0,2-1-481 0 0,0-1 0 0 0,0 0 0 0 0,0 0 0 0 0,0 0-1 0 0,0 0 1 0 0,0 0 0 0 0,0-1 0 0 0,0 1 0 0 0,0-1 0 0 0,0 0 0 0 0,-1 1 0 0 0,1-1 0 0 0,-1-1 0 0 0,1 1-1 0 0,-1 0 1 0 0,0-1 0 0 0,0 1 0 0 0,0-1 0 0 0,3-5 0 0 0,3-4-84 0 0,-1-1 0 0 0,0-1-1 0 0,5-13 1 0 0,1-10-975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12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95 2760 0 0,'-1'-6'13186'0'0,"1"8"-13062"0"0,1 0-1 0 0,0 0 1 0 0,0 0-1 0 0,0-1 0 0 0,0 1 1 0 0,0-1-1 0 0,1 1 1 0 0,-1-1-1 0 0,0 1 1 0 0,1-1-1 0 0,-1 1 1 0 0,1-1-1 0 0,0 0 0 0 0,-1 0 1 0 0,1 0-1 0 0,0 0 1 0 0,-1 0-1 0 0,1 0 1 0 0,3 0-1 0 0,5 2 325 0 0,-1 0 1 0 0,18 1-1 0 0,-22-3-265 0 0,11 1 122 0 0,0-2 0 0 0,-1 0 0 0 0,1-1 0 0 0,20-3 0 0 0,17-1 361 0 0,17 1 412 0 0,-21 1-820 0 0,71 3 1 0 0,-78 2 30 0 0,44-5 1 0 0,-56 2-175 0 0,127-3 502 0 0,67-5 262 0 0,298-10 1258 0 0,-388 22-1870 0 0,107-4 430 0 0,-224 0-637 0 0,118-5 426 0 0,71 3 283 0 0,-143 1-500 0 0,68 4 34 0 0,-103 1-258 0 0,-15-1 49 0 0,1-1 1 0 0,0 0-1 0 0,0-1 1 0 0,0 0-1 0 0,25-5 1 0 0,-37 5-109 0 0,4-1 25 0 0,0 0 0 0 0,0 0 0 0 0,0 0 0 0 0,-1-1 0 0 0,1 0 0 0 0,0 0 0 0 0,-1 0 0 0 0,0-1 0 0 0,0 0 0 0 0,1 0 0 0 0,-2 0 0 0 0,1-1 0 0 0,6-5 0 0 0,8-7 83 0 0,-17 15-177 0 0,1-1 0 0 0,-1 1 0 0 0,0-1 0 0 0,0 0 1 0 0,0 0-1 0 0,0 0 0 0 0,0 0 0 0 0,1-2 0 0 0,-2 3-334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00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21191 0 0,'7'15'480'0'0,"-6"-13"1167"0"0,0-3-1466 0 0,8-13 535 0 0,0 0-1 0 0,-2-1 1 0 0,11-27-1 0 0,-9 20 376 0 0,14-25 0 0 0,-18 40-811 0 0,-1-1-1 0 0,1 1 1 0 0,7-6-1 0 0,-11 11-255 0 0,0 1 0 0 0,1 0 0 0 0,-1-1 0 0 0,1 1 0 0 0,-1 0 0 0 0,1 0 0 0 0,0 0-1 0 0,-1 0 1 0 0,3-1 0 0 0,-3 2-21 0 0,-1 0 0 0 0,1 0 0 0 0,0 0 0 0 0,-1 0 0 0 0,1 0 0 0 0,0 0 0 0 0,-1 0 0 0 0,1 0 0 0 0,0 0 0 0 0,-1 0 0 0 0,1 0 0 0 0,0 0 0 0 0,-1 0 0 0 0,1 0 0 0 0,0 1 0 0 0,-1-1 0 0 0,1 0 0 0 0,-1 1 0 0 0,1-1 0 0 0,0 0 0 0 0,-1 1 0 0 0,1-1 0 0 0,-1 0-1 0 0,1 1 1 0 0,-1-1 0 0 0,1 2 0 0 0,8 7 11 0 0,-3-3 1 0 0,-1 0-1 0 0,0 1 1 0 0,0-1 0 0 0,4 9-1 0 0,-7-12-2 0 0,-1-1 0 0 0,1 1 0 0 0,0-1 0 0 0,-1 1-1 0 0,1-1 1 0 0,0 0 0 0 0,0 0 0 0 0,1 0 0 0 0,-1 0 0 0 0,0 0 0 0 0,4 1-1 0 0,-5-2-10 0 0,0 0-1 0 0,1-1 0 0 0,-1 1 0 0 0,0-1 1 0 0,0 1-1 0 0,1-1 0 0 0,-1 0 1 0 0,1 0-1 0 0,-1 1 0 0 0,0-1 0 0 0,1 0 1 0 0,-1 0-1 0 0,0 0 0 0 0,1-1 0 0 0,-1 1 1 0 0,1 0-1 0 0,-1 0 0 0 0,0-1 0 0 0,1 1 1 0 0,-1-1-1 0 0,0 1 0 0 0,0-1 1 0 0,1 0-1 0 0,-1 1 0 0 0,1-2 0 0 0,13-9-394 0 0,12-9-4682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01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29 221 3224 0 0,'-15'-11'8417'0'0,"2"-16"2705"0"0,20 22-9310 0 0,17 7-1359 0 0,-1 0 0 0 0,0 2 1 0 0,35 10-1 0 0,13 2-235 0 0,-32-9-53 0 0,0-2 1 0 0,1-1-1 0 0,-1-3 1 0 0,1-1-1 0 0,0-1 1 0 0,52-10-1 0 0,-83 10-126 0 0,8-2 77 0 0,0-1-1 0 0,-1 0 1 0 0,24-9 0 0 0,-40 13-107 0 0,1-1 0 0 0,-1 1 0 0 0,1 0 0 0 0,-1 0 0 0 0,1 0 0 0 0,-1-1 0 0 0,0 1 0 0 0,1 0 0 0 0,-1-1 0 0 0,1 1 0 0 0,-1 0 0 0 0,0-1 0 0 0,1 1 0 0 0,-1 0 0 0 0,0-1 0 0 0,1 1-1 0 0,-1-1 1 0 0,0 1 0 0 0,0-1 0 0 0,1 1 0 0 0,-1-1 0 0 0,0 1 0 0 0,0-1 0 0 0,0 1 0 0 0,0-1 0 0 0,0 1 0 0 0,1-1 0 0 0,-1 0 0 0 0,-1 0 10 0 0,1 0-1 0 0,0 0 0 0 0,-1 0 0 0 0,1 0 1 0 0,-1 0-1 0 0,1 0 0 0 0,-1 0 0 0 0,1 0 1 0 0,-1 0-1 0 0,0 0 0 0 0,1 1 0 0 0,-3-3 1 0 0,0 0 16 0 0,-1 0 1 0 0,0 0 0 0 0,0 0-1 0 0,0 1 1 0 0,-7-4 0 0 0,-104-41 81 0 0,18 4-117 0 0,75 32-7 0 0,6 2 207 0 0,-22-8-1 0 0,37 17-191 0 0,1 0-1 0 0,-1 0 0 0 0,1 0 1 0 0,0 0-1 0 0,-1-1 1 0 0,1 1-1 0 0,-1 0 0 0 0,1 0 1 0 0,0 0-1 0 0,-1-1 1 0 0,1 1-1 0 0,-1 0 1 0 0,1 0-1 0 0,0-1 0 0 0,0 1 1 0 0,-1 0-1 0 0,1-1 1 0 0,0 1-1 0 0,-1 0 0 0 0,1-1 1 0 0,0 1-1 0 0,0 0 1 0 0,0-1-1 0 0,-1 1 1 0 0,1-1-1 0 0,0 0 0 0 0,0 1 13 0 0,0-1-1 0 0,0 1 0 0 0,1-1 1 0 0,-1 1-1 0 0,0 0 0 0 0,0-1 1 0 0,1 1-1 0 0,-1-1 1 0 0,0 1-1 0 0,1-1 0 0 0,-1 1 1 0 0,0 0-1 0 0,1-1 0 0 0,-1 1 1 0 0,1 0-1 0 0,-1 0 0 0 0,1-1 1 0 0,0 1-1 0 0,1-1 32 0 0,0 0 0 0 0,0 0 1 0 0,1 0-1 0 0,-1 0 0 0 0,0 0 0 0 0,1 1 0 0 0,-1-1 1 0 0,0 1-1 0 0,5 0 0 0 0,34 4-25 0 0,-17-1 45 0 0,33 6 0 0 0,-49-7-58 0 0,0 1 1 0 0,-1-1-1 0 0,1 1 0 0 0,0 1 1 0 0,-1-1-1 0 0,0 1 0 0 0,0 1 1 0 0,7 5-1 0 0,-11-8 10 0 0,-1-1 1 0 0,0 1-1 0 0,1 0 0 0 0,-1 0 0 0 0,0 1 0 0 0,0-1 1 0 0,-1 0-1 0 0,1 1 0 0 0,0-1 0 0 0,-1 1 1 0 0,1 0-1 0 0,-1-1 0 0 0,0 1 0 0 0,0 0 1 0 0,0 0-1 0 0,0 0 0 0 0,0-1 0 0 0,-1 1 1 0 0,0 0-1 0 0,1 4 0 0 0,-1 2-4 0 0,-1 0-1 0 0,1 0 1 0 0,-1 0-1 0 0,-1 0 1 0 0,0-1 0 0 0,0 1-1 0 0,-1 0 1 0 0,0-1-1 0 0,-1 0 1 0 0,1 0 0 0 0,-2 0-1 0 0,1 0 1 0 0,-1 0-1 0 0,0-1 1 0 0,0 0 0 0 0,-1 0-1 0 0,-10 9 1 0 0,11-12-654 0 0,0 0 0 0 0,0 0 0 0 0,-1-1 0 0 0,1 0 1 0 0,-1 0-1 0 0,-12 5 0 0 0,11-6-840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0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45 2760 0 0,'0'0'448'0'0,"8"-16"7066"0"0,-8 15-7235 0 0,0 0 0 0 0,0 0 0 0 0,0 0 0 0 0,0 0 0 0 0,0 0 0 0 0,0-1 0 0 0,0 1 0 0 0,0 0 0 0 0,-1 0 0 0 0,1 0 0 0 0,0 0 0 0 0,-1 0 0 0 0,1 0 0 0 0,-1 0 0 0 0,1 0 0 0 0,-1 0 0 0 0,0 0 0 0 0,1 1 0 0 0,-1-1 0 0 0,0 0 0 0 0,0 0 0 0 0,1 0 0 0 0,-1 1 0 0 0,0-1-1 0 0,0 0 1 0 0,0 1 0 0 0,-1-1 0 0 0,-1 0 2 0 0,1 0 0 0 0,-1 1 0 0 0,1 0 0 0 0,-1-1 0 0 0,1 1-1 0 0,-1 0 1 0 0,1 0 0 0 0,-1 1 0 0 0,1-1 0 0 0,-1 0-1 0 0,-3 2 1 0 0,-6 1 113 0 0,-1 1-1 0 0,1 0 0 0 0,0 1 1 0 0,0 1-1 0 0,0 0 1 0 0,1 0-1 0 0,-13 10 0 0 0,8-3-31 0 0,1 0-1 0 0,0 0 0 0 0,-24 30 0 0 0,26-26-162 0 0,0 0 0 0 0,2 1 0 0 0,0 0 0 0 0,-9 20-1 0 0,15-26-119 0 0,0 1 0 0 0,1-1 0 0 0,0 1-1 0 0,1 0 1 0 0,0 0 0 0 0,1 0-1 0 0,-1 19 1 0 0,3-28-64 0 0,0 0 0 0 0,0 0 0 0 0,1-1 0 0 0,-1 1 0 0 0,1 0 0 0 0,0 0 0 0 0,0-1 0 0 0,0 1 0 0 0,1-1 0 0 0,-1 1 0 0 0,1-1 0 0 0,0 1 0 0 0,2 3 0 0 0,-3-6-6 0 0,1 0 1 0 0,-1 0-1 0 0,0 1 0 0 0,1-1 1 0 0,-1 0-1 0 0,0 0 0 0 0,1 0 1 0 0,-1-1-1 0 0,1 1 1 0 0,0 0-1 0 0,-1-1 0 0 0,1 1 1 0 0,0-1-1 0 0,-1 1 0 0 0,1-1 1 0 0,0 0-1 0 0,-1 1 0 0 0,1-1 1 0 0,0 0-1 0 0,0 0 0 0 0,-1 0 1 0 0,1-1-1 0 0,0 1 1 0 0,0 0-1 0 0,-1-1 0 0 0,1 1 1 0 0,0-1-1 0 0,-1 1 0 0 0,1-1 1 0 0,2-1-1 0 0,5-3 37 0 0,1-1-1 0 0,-1 0 0 0 0,-1 0 1 0 0,1-1-1 0 0,-1 0 0 0 0,0 0 1 0 0,12-15-1 0 0,-4 2-66 0 0,-1-1-1 0 0,14-24 1 0 0,-9 2-446 0 0,-13 27-1004 0 0,16-28 1 0 0,-21 40 1036 0 0,1 1 0 0 0,-1 0 0 0 0,1-1 0 0 0,-1 1-1 0 0,1 0 1 0 0,0 0 0 0 0,0 1 0 0 0,1-1 0 0 0,-1 1 0 0 0,0-1-1 0 0,1 1 1 0 0,7-3 0 0 0,-8 4 179 0 0,1 0 0 0 0,0 0 0 0 0,0 0 0 0 0,-1 0 1 0 0,1 1-1 0 0,0 0 0 0 0,0 0 0 0 0,0 0 0 0 0,7 1 0 0 0,-9-1 321 0 0,0 1 0 0 0,0-1-1 0 0,0 1 1 0 0,1 0 0 0 0,-1-1 0 0 0,0 1-1 0 0,0 0 1 0 0,0 0 0 0 0,-1 1-1 0 0,1-1 1 0 0,0 0 0 0 0,0 1 0 0 0,-1-1-1 0 0,1 1 1 0 0,0-1 0 0 0,-1 1 0 0 0,0 0-1 0 0,2 2 1 0 0,6 13 777 0 0,-1 1 0 0 0,0 0 0 0 0,-1 1 0 0 0,-2-1 0 0 0,0 1 1 0 0,0 0-1 0 0,1 27 0 0 0,1 140 637 0 0,-8-141-1000 0 0,1-28-163 0 0,-1 1 0 0 0,-3 20 0 0 0,4-37-296 0 0,0-1 0 0 0,0 1 0 0 0,0-1 1 0 0,-1 1-1 0 0,1-1 0 0 0,0 1 0 0 0,0 0 0 0 0,0-1 1 0 0,0 1-1 0 0,-1-1 0 0 0,1 1 0 0 0,0-1 0 0 0,0 1 1 0 0,-1-1-1 0 0,1 1 0 0 0,0-1 0 0 0,-1 0 0 0 0,1 1 1 0 0,-1 0-1 0 0,0-1 7 0 0,1 0 1 0 0,0 0-1 0 0,-1 0 1 0 0,1 0-1 0 0,0-1 1 0 0,0 1-1 0 0,-1 0 1 0 0,1 0-1 0 0,0 0 1 0 0,-1 0-1 0 0,1 0 1 0 0,0-1-1 0 0,0 1 1 0 0,-1 0-1 0 0,1 0 1 0 0,0-1-1 0 0,0 1 1 0 0,0 0-1 0 0,-1 0 1 0 0,1-1-1 0 0,0 1 1 0 0,0 0-1 0 0,0 0 1 0 0,0-1-1 0 0,-9-23 572 0 0,4-6-347 0 0,0 4-164 0 0,2 0 1 0 0,-1-29-1 0 0,3 29-50 0 0,2 1 0 0 0,1 0 1 0 0,0 0-1 0 0,2 0 0 0 0,1 0 0 0 0,2 0 0 0 0,12-34 0 0 0,-12 42 123 0 0,1 1 0 0 0,0 0 0 0 0,22-30 0 0 0,-27 42-107 0 0,1-1 0 0 0,0 1 0 0 0,1 0 0 0 0,-1 0 0 0 0,1 0 0 0 0,10-6 0 0 0,-12 8-27 0 0,0 1 1 0 0,1-1 0 0 0,-1 1 0 0 0,0 0 0 0 0,1 0-1 0 0,-1 0 1 0 0,1 1 0 0 0,0-1 0 0 0,-1 1 0 0 0,1-1-1 0 0,-1 1 1 0 0,7 1 0 0 0,-9-1-23 0 0,0 0 0 0 0,1 1 0 0 0,-1-1 1 0 0,0 0-1 0 0,0 1 0 0 0,1-1 0 0 0,-1 1 0 0 0,0-1 0 0 0,0 1 1 0 0,0 0-1 0 0,0 0 0 0 0,0-1 0 0 0,0 1 0 0 0,0 0 0 0 0,0 0 0 0 0,0 0 1 0 0,0 0-1 0 0,0 0 0 0 0,1 1 0 0 0,-1 1 4 0 0,0-1 0 0 0,0 1 0 0 0,0-1 0 0 0,0 1 0 0 0,0-1-1 0 0,-1 1 1 0 0,1-1 0 0 0,-1 1 0 0 0,0 3 0 0 0,0 2 14 0 0,0 1 1 0 0,-1-1-1 0 0,0 1 0 0 0,0-1 1 0 0,-3 9-1 0 0,-1-4-11 0 0,0-1 1 0 0,-1 0-1 0 0,0 0 0 0 0,0 0 1 0 0,-14 16-1 0 0,16-23-148 0 0,1-1-1 0 0,-1 0 1 0 0,0 0 0 0 0,0 0-1 0 0,0-1 1 0 0,-1 0 0 0 0,1 1-1 0 0,-1-2 1 0 0,0 1 0 0 0,1 0-1 0 0,-1-1 1 0 0,-1 0 0 0 0,1 0-1 0 0,0 0 1 0 0,0-1 0 0 0,-1 0-1 0 0,1 0 1 0 0,-1 0 0 0 0,1-1-1 0 0,-1 0 1 0 0,-6 0 0 0 0,-4-5-1692 0 0,10-1-488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04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7832 0 0,'1'0'602'0'0,"15"7"2170"0"0,0-2 0 0 0,1 0 0 0 0,29 5 0 0 0,-40-10-1908 0 0,1 1-1 0 0,0-1 1 0 0,0-1 0 0 0,-1 1 0 0 0,1-1-1 0 0,10-2 1 0 0,-11 1-755 0 0,0 0-1 0 0,0 0 1 0 0,-1-1 0 0 0,10-5-1 0 0,-8 3 72 0 0,-1 0-1 0 0,0 0 1 0 0,0 0-1 0 0,-1 0 1 0 0,1-1-1 0 0,-1 0 1 0 0,-1 0-1 0 0,1-1 1 0 0,4-8-1 0 0,-6 9-118 0 0,0 0 1 0 0,0 1-1 0 0,-1-1 0 0 0,0 0 1 0 0,0 0-1 0 0,0-1 0 0 0,-1 1 1 0 0,0 0-1 0 0,0 0 0 0 0,-1-1 1 0 0,0 1-1 0 0,0-7 0 0 0,0 12-32 0 0,0 0-1 0 0,0 0 0 0 0,-1 0 1 0 0,1-1-1 0 0,0 1 1 0 0,0 0-1 0 0,-1 0 0 0 0,1 0 1 0 0,-1 0-1 0 0,1 0 0 0 0,-1-1 1 0 0,1 1-1 0 0,-1 0 1 0 0,0 0-1 0 0,1 0 0 0 0,-1 1 1 0 0,0-1-1 0 0,0 0 1 0 0,0 0-1 0 0,0 0 0 0 0,0 1 1 0 0,0-1-1 0 0,0 0 1 0 0,0 1-1 0 0,0-1 0 0 0,0 1 1 0 0,0-1-1 0 0,0 1 1 0 0,0-1-1 0 0,-2 1 0 0 0,2 0 44 0 0,-1 0-1 0 0,0 0 0 0 0,1 0 0 0 0,-1 0 1 0 0,0 1-1 0 0,1-1 0 0 0,-1 1 0 0 0,0-1 1 0 0,1 1-1 0 0,-1 0 0 0 0,1 0 0 0 0,-1-1 1 0 0,1 1-1 0 0,-1 0 0 0 0,1 0 1 0 0,0 0-1 0 0,-1 1 0 0 0,1-1 0 0 0,0 0 1 0 0,0 0-1 0 0,-2 3 0 0 0,-8 11 47 0 0,0 0-1 0 0,1 1 1 0 0,-16 33-1 0 0,23-42-99 0 0,1 0 0 0 0,-1 1 0 0 0,1-1 0 0 0,1 1 0 0 0,-1 0 0 0 0,1 0 0 0 0,0 0 0 0 0,1 0 0 0 0,0 0 0 0 0,0 0 0 0 0,1-1 0 0 0,1 9 0 0 0,-1-14-55 0 0,0 1-1 0 0,-1-1 1 0 0,1 0-1 0 0,0 0 1 0 0,0 0-1 0 0,0 0 1 0 0,0 0-1 0 0,1 0 1 0 0,-1-1-1 0 0,1 1 1 0 0,-1 0 0 0 0,1 0-1 0 0,-1-1 1 0 0,1 1-1 0 0,0-1 1 0 0,0 0-1 0 0,-1 1 1 0 0,1-1-1 0 0,0 0 1 0 0,0 0 0 0 0,1 0-1 0 0,-1-1 1 0 0,0 1-1 0 0,0 0 1 0 0,0-1-1 0 0,0 1 1 0 0,1-1-1 0 0,-1 0 1 0 0,4 0-1 0 0,2 0-196 0 0,0 0-1 0 0,0 0 0 0 0,0-1 1 0 0,0 0-1 0 0,0-1 0 0 0,-1 0 0 0 0,9-3 1 0 0,19-6-2998 0 0,-16 4 1569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04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1 329 23039 0 0,'0'0'2315'0'0,"5"-8"-1659"0"0,47-99 3306 0 0,-30 60-2799 0 0,-9 16-870 0 0,-8 18-198 0 0,1 0-1 0 0,11-18 0 0 0,-17 31-94 0 0,0 0 0 0 0,1 0 0 0 0,-1-1 0 0 0,0 1 0 0 0,0 0 0 0 0,0 0 0 0 0,0 0 0 0 0,1 0 0 0 0,-1-1 0 0 0,0 1 0 0 0,0 0 0 0 0,0 0 0 0 0,1 0 0 0 0,-1 0 0 0 0,0 0 0 0 0,0 0 0 0 0,1 0 0 0 0,-1 0 0 0 0,0 0 0 0 0,0 0 0 0 0,1 0 0 0 0,-1 0 0 0 0,0 0 0 0 0,0 0 0 0 0,0 0 0 0 0,1 0 0 0 0,-1 0 0 0 0,0 0 0 0 0,0 0 0 0 0,1 0 0 0 0,-1 0 0 0 0,0 0 0 0 0,0 0 0 0 0,1 0 0 0 0,-1 0 0 0 0,0 0 0 0 0,0 1 0 0 0,0-1 0 0 0,1 0 0 0 0,-1 0 0 0 0,0 0 0 0 0,0 0 0 0 0,0 1 0 0 0,0-1 0 0 0,0 0 0 0 0,1 0 0 0 0,-1 0 0 0 0,0 1 0 0 0,0-1 0 0 0,0 0 0 0 0,0 0 0 0 0,0 0 0 0 0,0 1 0 0 0,0-1 0 0 0,7 14 0 0 0,-7-13 0 0 0,4 9 21 0 0,-1 1-1 0 0,5 18 1 0 0,4 13 60 0 0,-11-38-78 0 0,0-1 0 0 0,1 1 0 0 0,0-1 0 0 0,-1 0 0 0 0,1 1 1 0 0,1-1-1 0 0,-1 0 0 0 0,5 5 0 0 0,-6-8-5 0 0,0 1 0 0 0,0 0 0 0 0,0-1 0 0 0,0 1 0 0 0,0-1 0 0 0,0 1 0 0 0,0-1 0 0 0,0 0 0 0 0,0 1 0 0 0,0-1 0 0 0,0 0 0 0 0,0 0 0 0 0,0 0 0 0 0,0 0 0 0 0,0 0 0 0 0,0 0 0 0 0,0 0 0 0 0,0 0 0 0 0,0 0 0 0 0,0 0 0 0 0,0 0 0 0 0,0-1 0 0 0,0 1 0 0 0,0 0 0 0 0,0-1 0 0 0,0 1 1 0 0,0-1-1 0 0,0 1 0 0 0,0-1 0 0 0,-1 0 0 0 0,1 1 0 0 0,0-1 0 0 0,0 0 0 0 0,0 1 0 0 0,-1-1 0 0 0,2-1 0 0 0,3-4 4 0 0,0 0 0 0 0,0 0 1 0 0,6-11-1 0 0,-10 15-5 0 0,28-54 3 0 0,-11 19 0 0 0,13-34-4305 0 0,-25 55 2770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05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7 207 10592 0 0,'-7'-5'9863'0'0,"28"-1"-7760"0"0,33 4-706 0 0,98 9 0 0 0,-36 0 258 0 0,11-2-1313 0 0,88 1-76 0 0,-98-12 417 0 0,0-6-1 0 0,133-30 1 0 0,-32 3 995 0 0,-159 29-1324 0 0,51-3-334 0 0,-20 3-24 0 0,-49 7 4 0 0,-29 2 0 0 0,0 0 0 0 0,1 0 0 0 0,18-5 0 0 0,-20 4 0 0 0,-9 2 0 0 0,-1 0 0 0 0,0 0 0 0 0,1 0 0 0 0,-1 0 0 0 0,1 0 0 0 0,-1 0 0 0 0,1-1 0 0 0,-1 1 0 0 0,0-1 0 0 0,1 1 0 0 0,-1-1 0 0 0,0 1 0 0 0,1-1 0 0 0,-1 0 0 0 0,0 0 0 0 0,0 1 0 0 0,0-1 0 0 0,0 0 0 0 0,1 0 0 0 0,0-2 0 0 0,-2 2-71 0 0,1 1 0 0 0,-1-1 1 0 0,1 0-1 0 0,-1 0 0 0 0,0 0 0 0 0,1 1 0 0 0,-1-1 1 0 0,0 0-1 0 0,0 0 0 0 0,1 0 0 0 0,-1 0 0 0 0,0 0 1 0 0,0 0-1 0 0,0 1 0 0 0,0-1 0 0 0,0 0 0 0 0,0 0 0 0 0,-1 0 1 0 0,1 0-1 0 0,0 0 0 0 0,0 0 0 0 0,-1 1 0 0 0,0-3 1 0 0,-14-19-4262 0 0,4 6-382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53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52 10824 0 0,'0'0'980'0'0,"-2"-9"216"0"0,2 3 2882 0 0,22-28 747 0 0,-22 33-4327 0 0,0 1-472 0 0,0 0-1 0 0,0 0 1 0 0,1 0 0 0 0,-1 0 0 0 0,0 0 0 0 0,0-1 0 0 0,0 1 0 0 0,0 0 0 0 0,0 0 0 0 0,0 0 0 0 0,0 0 0 0 0,1 0 0 0 0,-1 0-1 0 0,0 0 1 0 0,0 0 0 0 0,0 0 0 0 0,0 0 0 0 0,0 0 0 0 0,0 0 0 0 0,1 0 0 0 0,-1 0 0 0 0,0 0 0 0 0,0 0 0 0 0,0 0-1 0 0,0 0 1 0 0,0 0 0 0 0,1 0 0 0 0,-1 0 0 0 0,0 0 0 0 0,0 0 0 0 0,0 0 0 0 0,0 0 0 0 0,0 0 0 0 0,0 0 0 0 0,1 1 0 0 0,-1-1-1 0 0,0 0 1 0 0,0 0 0 0 0,0 0 0 0 0,0 0 0 0 0,0 0 0 0 0,0 0 0 0 0,0 0 0 0 0,0 0 0 0 0,0 1 0 0 0,1-1 0 0 0,-1 0-1 0 0,0 0 1 0 0,0 0 0 0 0,0 0 0 0 0,0 0 0 0 0,0 0 0 0 0,0 1 0 0 0,0-1 0 0 0,0 0 0 0 0,0 0 0 0 0,0 0 0 0 0,0 0 0 0 0,0 0-1 0 0,0 1 1 0 0,0-1 0 0 0,0 0 0 0 0,0 0 0 0 0,2 10 330 0 0,-2-6-310 0 0,0 0 0 0 0,-1-1 0 0 0,0 1 0 0 0,0 0-1 0 0,0-1 1 0 0,-1 1 0 0 0,1-1 0 0 0,-1 1 0 0 0,0-1 0 0 0,1 0 0 0 0,-2 1-1 0 0,1-1 1 0 0,0 0 0 0 0,-1-1 0 0 0,-2 4 0 0 0,-4 4 50 0 0,9-9-83 0 0,0-1 0 0 0,0 1 1 0 0,-1-1-1 0 0,1 0 0 0 0,0 1 1 0 0,-1-1-1 0 0,1 0 1 0 0,-1 1-1 0 0,1-1 0 0 0,0 0 1 0 0,-1 0-1 0 0,1 1 1 0 0,-1-1-1 0 0,1 0 0 0 0,-1 0 1 0 0,1 1-1 0 0,-1-1 1 0 0,1 0-1 0 0,-1 0 0 0 0,1 0 1 0 0,-1 0-1 0 0,1 0 0 0 0,-1 0 1 0 0,1 0-1 0 0,-1 0 1 0 0,1 0-1 0 0,-1 0 0 0 0,-5-1 329 0 0,9-18 378 0 0,8-10-18 0 0,-11 27-675 0 0,1 1-1 0 0,0-1 1 0 0,0 1-1 0 0,0-1 1 0 0,0 1-1 0 0,0-1 1 0 0,0 1-1 0 0,0 0 1 0 0,1 0-1 0 0,-1 0 1 0 0,0 0-1 0 0,1 0 1 0 0,-1 0-1 0 0,1 0 1 0 0,1-1-1 0 0,-2 1 248 0 0,-1 1-253 0 0,0 0 0 0 0,1-1-1 0 0,-1 1 1 0 0,0 0 0 0 0,0 0 0 0 0,0 0 0 0 0,0 0-1 0 0,0 0 1 0 0,0-1 0 0 0,0 1 0 0 0,0 0-1 0 0,1 0 1 0 0,-1 0 0 0 0,0 0 0 0 0,0 0-1 0 0,0 0 1 0 0,0 0 0 0 0,0-1 0 0 0,1 1-1 0 0,-1 0 1 0 0,0 0 0 0 0,0 0 0 0 0,0 0-1 0 0,0 0 1 0 0,0 0 0 0 0,1 0 0 0 0,-1 0-1 0 0,0 0 1 0 0,0 0 0 0 0,0 0 0 0 0,1 0-1 0 0,-1 0 1 0 0,0 0 0 0 0,0 0 0 0 0,0 0-1 0 0,0 0 1 0 0,1 0 0 0 0,-1 0 0 0 0,0 0-1 0 0,0 0 1 0 0,0 0 0 0 0,0 1 0 0 0,0-1-1 0 0,1 0 1 0 0,-1 0 0 0 0,0 0 0 0 0,0 0-1 0 0,0 0 1 0 0,0 0 0 0 0,0 0 0 0 0,0 1-1 0 0,1-1 1 0 0,-1 0 0 0 0,0 0 0 0 0,0 0 0 0 0,0 0-1 0 0,0 1 1 0 0,0-1 0 0 0,0-6-624 0 0,0-3 392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5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95 7368 0 0,'0'0'1197'0'0,"5"13"6857"0"0,-3 16-3681 0 0,-5 16-3298 0 0,1-14-624 0 0,-14 146 465 0 0,7-92-391 0 0,7-75-308 0 0,1-1-1 0 0,-2 0 0 0 0,1 0 0 0 0,-6 14 1 0 0,7-22 29 0 0,-7-10 526 0 0,2-6-632 0 0,1-1 1 0 0,1 0-1 0 0,0-1 0 0 0,2 1 1 0 0,-1-1-1 0 0,2 1 0 0 0,0-1 1 0 0,1 0-1 0 0,4-26 0 0 0,0 13 53 0 0,2-1-1 0 0,1 1 1 0 0,2 1-1 0 0,15-37 0 0 0,-18 53-48 0 0,0 0 0 0 0,0 1 0 0 0,2 0 0 0 0,-1 0 0 0 0,19-20 0 0 0,-21 27-106 0 0,0-1 0 0 0,0 1 0 0 0,1 1 1 0 0,-1-1-1 0 0,1 1 0 0 0,0 0 0 0 0,0 1 1 0 0,0-1-1 0 0,1 1 0 0 0,-1 0 0 0 0,1 1 1 0 0,0-1-1 0 0,9-1 0 0 0,-13 4-27 0 0,-1-1 1 0 0,1 1-1 0 0,0 0 0 0 0,0-1 0 0 0,0 1 1 0 0,-1 1-1 0 0,1-1 0 0 0,0 0 1 0 0,0 1-1 0 0,-1-1 0 0 0,1 1 0 0 0,0 0 1 0 0,-1 0-1 0 0,1 0 0 0 0,-1 0 0 0 0,1 0 1 0 0,-1 0-1 0 0,1 1 0 0 0,-1-1 1 0 0,0 1-1 0 0,0 0 0 0 0,1 0 0 0 0,-1 0 1 0 0,-1 0-1 0 0,1 0 0 0 0,0 0 0 0 0,0 0 1 0 0,-1 1-1 0 0,1-1 0 0 0,-1 1 1 0 0,0-1-1 0 0,0 1 0 0 0,0-1 0 0 0,0 1 1 0 0,0 0-1 0 0,-1-1 0 0 0,1 1 0 0 0,-1 0 1 0 0,1 0-1 0 0,-1-1 0 0 0,0 1 1 0 0,0 0-1 0 0,-1 5 0 0 0,0-1 21 0 0,-1 0 1 0 0,1 1-1 0 0,-1-1 1 0 0,-1 0-1 0 0,1 0 0 0 0,-1 0 1 0 0,-1 0-1 0 0,1-1 0 0 0,-1 1 1 0 0,0-1-1 0 0,0 0 0 0 0,-1 0 1 0 0,0 0-1 0 0,0-1 1 0 0,-9 9-1 0 0,6-8-135 0 0,1-1 1 0 0,-1 1-1 0 0,0-1 0 0 0,-1-1 0 0 0,1 1 1 0 0,-1-1-1 0 0,0-1 0 0 0,0 0 1 0 0,0 0-1 0 0,0-1 0 0 0,0 0 0 0 0,-10 1 1 0 0,11-2-417 0 0,1-1 0 0 0,-1 0 0 0 0,-7-1 0 0 0,-4-4-1244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5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6 437 9672 0 0,'-6'39'11495'0'0,"8"-40"-11367"0"0,-1 0 0 0 0,1 0 0 0 0,-1 0 0 0 0,1 0 0 0 0,-1 0 0 0 0,1 0 0 0 0,-1-1 0 0 0,0 1 0 0 0,0 0 0 0 0,1-1 0 0 0,-1 1 0 0 0,0-1 0 0 0,1-1 0 0 0,91-261 3316 0 0,-62 167-2432 0 0,-26 83-877 0 0,0 1 0 0 0,1 0 0 0 0,0 0 1 0 0,1 1-1 0 0,11-16 0 0 0,-17 27-133 0 0,0 1-1 0 0,-1 0 1 0 0,1 0 0 0 0,0-1 0 0 0,-1 1 0 0 0,1 0 0 0 0,0 0 0 0 0,-1 0-1 0 0,1 0 1 0 0,0-1 0 0 0,0 1 0 0 0,-1 0 0 0 0,1 1 0 0 0,0-1-1 0 0,0 0 1 0 0,-1 0 0 0 0,1 0 0 0 0,0 0 0 0 0,-1 0 0 0 0,1 1 0 0 0,0-1-1 0 0,-1 0 1 0 0,1 1 0 0 0,0-1 0 0 0,-1 0 0 0 0,2 1 0 0 0,-2 0 1 0 0,3 0-3 0 0,-1 1 0 0 0,1 0 0 0 0,-1 0 0 0 0,1 0 0 0 0,-1 0 0 0 0,0 1 0 0 0,0-1 0 0 0,0 1 0 0 0,0-1 0 0 0,-1 1 0 0 0,3 4 0 0 0,15 37 4 0 0,-15-32 3 0 0,47 148 130 0 0,-36-95-106 0 0,-12-44-21 0 0,2 0 0 0 0,12 35-1 0 0,-1-13-544 0 0,-11-28-56 0 0,1 0-1 0 0,0 0 1 0 0,13 22-1 0 0,-18-36 68 0 0,2 3 107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5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21135 0 0,'0'0'1914'0'0,"13"-3"-553"0"0,25-9 349 0 0,51-11 0 0 0,-18 6-5135 0 0,-54 12 1619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15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85 2760 0 0,'0'0'125'0'0,"-17"-3"2331"0"0,14 3-1819 0 0,0-1 0 0 0,0 0 0 0 0,0 0 0 0 0,0 0 0 0 0,0 0-1 0 0,1 0 1 0 0,-1 0 0 0 0,0-1 0 0 0,1 0 0 0 0,-1 1 0 0 0,-3-4 1252 0 0,-11-1 5893 0 0,16 6-7656 0 0,1-1 1 0 0,0 0-1 0 0,0 1 0 0 0,0-1 1 0 0,0 1-1 0 0,1-1 0 0 0,-1 1 1 0 0,0-1-1 0 0,0 1 0 0 0,0-1 1 0 0,0 1-1 0 0,0-1 0 0 0,1 1 1 0 0,-1-1-1 0 0,0 1 0 0 0,0-1 1 0 0,1 1-1 0 0,-1-1 0 0 0,0 1 1 0 0,1 0-1 0 0,-1-1 0 0 0,1 1 1 0 0,-1-1-1 0 0,14-11 191 0 0,-4 9 30 0 0,1 0 0 0 0,0 0 1 0 0,0 1-1 0 0,0 1 0 0 0,15 0 0 0 0,28-2-265 0 0,102 9 1 0 0,60 7 1220 0 0,-94-8-711 0 0,226 11 123 0 0,-150-8-164 0 0,21-10-40 0 0,-157 0-297 0 0,22-2 4 0 0,-76 4-218 0 0,-5 0 0 0 0,0-1 0 0 0,0 1 0 0 0,0-1 0 0 0,0 1 0 0 0,0-1 0 0 0,0 0 0 0 0,0 0 0 0 0,0 0 0 0 0,0 0 0 0 0,4-4 0 0 0,-6 5-23 0 0,1-1 1 0 0,-1 0-1 0 0,0 0 1 0 0,0 0-1 0 0,0 0 1 0 0,-1-1-1 0 0,1 1 1 0 0,0 0-1 0 0,0 0 0 0 0,-1 0 1 0 0,1-1-1 0 0,0 1 1 0 0,-1 0-1 0 0,0-1 1 0 0,1 1-1 0 0,-1-1 0 0 0,0 1 1 0 0,1 0-1 0 0,-1-1 1 0 0,0 1-1 0 0,0-1 1 0 0,0 1-1 0 0,0 0 1 0 0,-1-1-1 0 0,1-1 0 0 0,-1 1-910 0 0,0-8 576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5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4144 0 0,'0'0'319'0'0,"1"-1"-210"0"0,7-11 2341 0 0,-7 10-1484 0 0,0 0-1 0 0,0 0 1 0 0,0 0 0 0 0,0 0-1 0 0,1 0 1 0 0,-1 0-1 0 0,1 1 1 0 0,0-1-1 0 0,-1 1 1 0 0,3-3-1 0 0,32-16 6130 0 0,6 1-4653 0 0,-36 16-2328 0 0,1 1 0 0 0,-1 0 0 0 0,1 1-1 0 0,-1-1 1 0 0,1 1 0 0 0,0 0-1 0 0,0 1 1 0 0,-1 0 0 0 0,1 0-1 0 0,12 2 1 0 0,-17-2-102 0 0,0 0 0 0 0,0 1 1 0 0,-1 0-1 0 0,1-1 0 0 0,0 1 0 0 0,-1 0 0 0 0,1 0 0 0 0,-1 0 0 0 0,1 0 1 0 0,-1 0-1 0 0,1 0 0 0 0,-1 0 0 0 0,0 1 0 0 0,1-1 0 0 0,-1 0 0 0 0,0 1 0 0 0,1 2 1 0 0,0-1 2 0 0,-1-1 1 0 0,0 1 0 0 0,0 1-1 0 0,0-1 1 0 0,0 0 0 0 0,0 0-1 0 0,-1 0 1 0 0,1 0 0 0 0,-1 5-1 0 0,0 2 12 0 0,-1 0 0 0 0,0 0 0 0 0,-1-1 0 0 0,0 1 0 0 0,-5 15 0 0 0,-7 15 150 0 0,-33 62 0 0 0,39-87-148 0 0,1-2 115 0 0,0 1 1 0 0,-9 26-1 0 0,16-39-137 0 0,0-1 0 0 0,0 0 0 0 0,0 1 0 0 0,0-1 0 0 0,1 0 0 0 0,-1 1 0 0 0,0-1 0 0 0,0 0 0 0 0,0 0 0 0 0,1 1 0 0 0,-1-1 0 0 0,0 0 0 0 0,0 0 0 0 0,1 1 0 0 0,-1-1 0 0 0,0 0 0 0 0,0 0 0 0 0,1 0 0 0 0,-1 0 0 0 0,0 1 0 0 0,1-1 0 0 0,-1 0 0 0 0,0 0 0 0 0,1 0 0 0 0,-1 0 0 0 0,1 0-1 0 0,10 3 159 0 0,-10-3-159 0 0,9 1-187 0 0,0 0 0 0 0,0-1 0 0 0,0-1-1 0 0,0 1 1 0 0,0-1 0 0 0,-1-1 0 0 0,12-3 0 0 0,-17 5 103 0 0,23-6-803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11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52 2304 0 0,'0'0'11552'0'0,"-11"8"-9451"0"0,8-3-1246 0 0,0 0-1 0 0,-1 0 1 0 0,1-1 0 0 0,-1 1 0 0 0,0-1 0 0 0,0 0-1 0 0,-8 6 3671 0 0,12-13-4454 0 0,1 1 0 0 0,0-1 0 0 0,0 0 0 0 0,0 1 0 0 0,1-1 1 0 0,-1 1-1 0 0,1-1 0 0 0,-1 1 0 0 0,1 0 0 0 0,0 0 0 0 0,0-1 1 0 0,2-1-1 0 0,7-8 154 0 0,-10 9-219 0 0,7-8 73 0 0,-7 9-16 0 0,-5 5 8 0 0,-2 6-30 0 0,0-1 1 0 0,-1-1 0 0 0,0 0-1 0 0,-14 11 1 0 0,20-17 376 0 0,3-1-401 0 0,-1-1 0 0 0,0 1 0 0 0,0 0 0 0 0,1-1 0 0 0,-1 1 0 0 0,0-1 0 0 0,0 1-1 0 0,0-1 1 0 0,0 1 0 0 0,0-1 0 0 0,0 0 0 0 0,1 0 0 0 0,-2 1 0 0 0,1-1 0 0 0,0 0-1 0 0,1-1 1 0 0,15-20 170 0 0,-6 7-23 0 0,-9 13-119 0 0,1-1 0 0 0,-1 1 0 0 0,1-1 0 0 0,-1 1 0 0 0,1 0 0 0 0,0 0 0 0 0,3-2 0 0 0,-5 4 8 0 0,1 0 0 0 0,-2 0-52 0 0,1 0-1 0 0,-1 0 0 0 0,1 1 1 0 0,0-1-1 0 0,-1 0 0 0 0,1 0 0 0 0,-1 0 1 0 0,1 1-1 0 0,-1-1 0 0 0,1 0 1 0 0,-1 1-1 0 0,1-1 0 0 0,-1 0 1 0 0,1 1-1 0 0,-1-1 0 0 0,1 1 0 0 0,-1-1 1 0 0,1 1-1 0 0,-1-1 0 0 0,0 1 1 0 0,1-1-1 0 0,-1 1 0 0 0,0-1 1 0 0,0 1-1 0 0,1 0 0 0 0,-1-1 0 0 0,0 1 1 0 0,0-1-1 0 0,0 1 0 0 0,0 0 1 0 0,0-1-1 0 0,0 1 0 0 0,0 0 0 0 0,0-1 1 0 0,0 1-1 0 0,0-1 0 0 0,0 2 1 0 0,0-1-2 0 0,0 1 5 0 0,0 0 0 0 0,0 0 0 0 0,0 0 0 0 0,0 0 0 0 0,0 0 0 0 0,0 0 0 0 0,-1 0 1 0 0,1 0-1 0 0,-1-1 0 0 0,0 1 0 0 0,1 0 0 0 0,-1 0 0 0 0,0-1 0 0 0,0 1 0 0 0,0 0 0 0 0,0-1 0 0 0,0 1 0 0 0,0-1 0 0 0,-3 3 0 0 0,4-4 0 0 0,-1 1 0 0 0,0 0 1 0 0,0 0-1 0 0,1 0 0 0 0,-1-1 0 0 0,0 1 0 0 0,0 0 1 0 0,0-1-1 0 0,0 1 0 0 0,0-1 0 0 0,0 1 0 0 0,1-1 1 0 0,-1 0-1 0 0,-1 1 0 0 0,1-1 0 0 0,0 0 0 0 0,0 1 1 0 0,0-1-1 0 0,0 0 0 0 0,0 0 0 0 0,0 0 0 0 0,0 0 1 0 0,0 0-1 0 0,0 0 0 0 0,0 0 0 0 0,0-1 0 0 0,0 1 1 0 0,0 0-1 0 0,0-1 0 0 0,0 1 0 0 0,0 0 0 0 0,0-1 1 0 0,0 1-1 0 0,-2-2 0 0 0,2 1 110 0 0,0-1 0 0 0,-1 1 0 0 0,1 0-1 0 0,0-1 1 0 0,0 0 0 0 0,0 1 0 0 0,0-1 0 0 0,0 1-1 0 0,0-1 1 0 0,0 0 0 0 0,1 0 0 0 0,-1 1 0 0 0,1-1-1 0 0,-1-4 1 0 0,1-27-621 0 0,1 8 635 0 0,-1 24-193 0 0,11 15-4062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1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98 2304 0 0,'0'1'16'0'0,"0"-1"0"0"0,0 0 0 0 0,1 0 0 0 0,-1 0 0 0 0,0 1 0 0 0,0-1 0 0 0,0 0 0 0 0,1 0 0 0 0,-1 0 0 0 0,0 0 0 0 0,0 1 0 0 0,1-1 0 0 0,-1 0 0 0 0,0 0 0 0 0,1 0 0 0 0,-1 0 0 0 0,0 0 0 0 0,0 0 0 0 0,1 0 0 0 0,-1 0 0 0 0,0 0 0 0 0,1 0 0 0 0,-1 0 0 0 0,0 0 0 0 0,0 0 0 0 0,1 0 0 0 0,-1 0 0 0 0,0 0 0 0 0,1 0 0 0 0,-1 0 0 0 0,0 0 0 0 0,0 0 0 0 0,1 0 0 0 0,-1-1 0 0 0,0 1 0 0 0,0 0 0 0 0,1 0 0 0 0,-1 0 0 0 0,0 0 0 0 0,0-1 0 0 0,0 1 0 0 0,1 0 0 0 0,4-10 2135 0 0,-4 9-1452 0 0,2-6 957 0 0,0 1 0 0 0,-1-1 0 0 0,1 0 0 0 0,1-11 0 0 0,-3 16-1375 0 0,-1 1 0 0 0,0-1 0 0 0,1 1 0 0 0,-1-1 0 0 0,0 0 0 0 0,0 1 0 0 0,0-1 0 0 0,0 0 0 0 0,-1 1 0 0 0,1-1 0 0 0,0 0 0 0 0,-1 1 0 0 0,1-1 0 0 0,-1 0 0 0 0,1 1 0 0 0,-1-1 0 0 0,0 1 0 0 0,0-1 0 0 0,0 1-1 0 0,0 0 1 0 0,0-1 0 0 0,0 1 0 0 0,0 0 0 0 0,0 0 0 0 0,-2-2 0 0 0,2 3-176 0 0,0-1-1 0 0,0 1 1 0 0,-1 0-1 0 0,1 0 0 0 0,0 0 1 0 0,0 0-1 0 0,-1 0 1 0 0,1 0-1 0 0,0 0 1 0 0,0 0-1 0 0,-1 0 0 0 0,1 0 1 0 0,0 1-1 0 0,0-1 1 0 0,0 1-1 0 0,-1-1 1 0 0,1 1-1 0 0,-2 0 0 0 0,-24 15 770 0 0,23-13-716 0 0,-7 4 82 0 0,1 1 0 0 0,0 1 0 0 0,0 0 0 0 0,1 0 0 0 0,0 1-1 0 0,0 0 1 0 0,1 1 0 0 0,-12 21 0 0 0,0 5 431 0 0,-22 58-1 0 0,36-79-503 0 0,1 1 0 0 0,0-1 0 0 0,1 1 1 0 0,1 0-1 0 0,-2 35 0 0 0,5-51-149 0 0,0 1 0 0 0,0 0 0 0 0,0 0 1 0 0,0 0-1 0 0,1 0 0 0 0,-1 0 0 0 0,0-1 1 0 0,1 1-1 0 0,-1 0 0 0 0,1 0 0 0 0,0-1 1 0 0,0 1-1 0 0,-1 0 0 0 0,1-1 0 0 0,0 1 1 0 0,0-1-1 0 0,1 1 0 0 0,-1-1 0 0 0,0 1 1 0 0,0-1-1 0 0,1 0 0 0 0,-1 0 0 0 0,4 3 0 0 0,-3-3-100 0 0,1 0 0 0 0,-1-1-1 0 0,1 1 1 0 0,0 0-1 0 0,-1-1 1 0 0,1 1-1 0 0,0-1 1 0 0,-1 0 0 0 0,1 0-1 0 0,0 0 1 0 0,0 0-1 0 0,-1-1 1 0 0,1 1-1 0 0,0-1 1 0 0,4-1-1 0 0,18-6-1802 0 0,-2 0 0 0 0,40-20 0 0 0,-42 15 51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14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48 11976 0 0,'0'0'1082'0'0,"-4"0"-868"0"0,0 0 242 0 0,-1 0-1 0 0,1 1 1 0 0,0-1 0 0 0,0 1 0 0 0,0 0 0 0 0,0 0 0 0 0,0 0 0 0 0,0 0 0 0 0,1 1 0 0 0,-1-1 0 0 0,0 1 0 0 0,1 0 0 0 0,-1 0-1 0 0,1 1 1 0 0,-1-1 0 0 0,1 1 0 0 0,0 0 0 0 0,0-1 0 0 0,-4 6 0 0 0,3-3-89 0 0,1 0 1 0 0,-1 1-1 0 0,1-1 0 0 0,0 1 0 0 0,0-1 1 0 0,1 1-1 0 0,-1 0 0 0 0,2 0 1 0 0,-4 12-1 0 0,5-16-318 0 0,-1 1 1 0 0,1-1-1 0 0,0 0 1 0 0,0 0-1 0 0,0 1 1 0 0,0-1-1 0 0,0 0 1 0 0,0 0-1 0 0,1 1 1 0 0,-1-1-1 0 0,1 0 1 0 0,-1 0-1 0 0,1 0 0 0 0,0 0 1 0 0,0 1-1 0 0,0-1 1 0 0,0 0-1 0 0,0-1 1 0 0,0 1-1 0 0,1 0 1 0 0,-1 0-1 0 0,1 0 1 0 0,-1-1-1 0 0,1 1 1 0 0,0-1-1 0 0,0 1 1 0 0,-1-1-1 0 0,1 0 1 0 0,0 0-1 0 0,4 2 0 0 0,-4-2-28 0 0,0 0-1 0 0,0-1 0 0 0,0 1 0 0 0,1-1 0 0 0,-1 0 0 0 0,0 1 0 0 0,0-1 0 0 0,0 0 1 0 0,0 0-1 0 0,0 0 0 0 0,1-1 0 0 0,-1 1 0 0 0,0 0 0 0 0,0-1 0 0 0,2 0 0 0 0,0-1 8 0 0,0 0 0 0 0,0 0 0 0 0,0 0 0 0 0,0 0 0 0 0,-1-1 0 0 0,1 0 0 0 0,3-3 1 0 0,1-2-249 0 0,0-1 0 0 0,0-1 0 0 0,-1 1 0 0 0,10-17 0 0 0,19-48-2654 0 0,-21 41-365 0 0,-7 10-4483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15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17423 0 0,'0'0'4818'0'0,"0"15"-2117"0"0,0 210 761 0 0,0-200-3427 0 0,1 51 85 0 0,0-66-137 0 0,0 0 0 0 0,1 1 0 0 0,0-1 0 0 0,1-1 1 0 0,4 12-1 0 0,-7-19-58 0 0,1 0 0 0 0,0 0 0 0 0,0 0 0 0 0,0-1 0 0 0,0 1 0 0 0,0 0 0 0 0,0-1 0 0 0,1 1 0 0 0,-1-1 0 0 0,0 1 0 0 0,1-1 0 0 0,-1 0 0 0 0,1 1 0 0 0,3 1 0 0 0,-4-3-46 0 0,0 0 1 0 0,0 0-1 0 0,0 0 1 0 0,0 1-1 0 0,0-1 1 0 0,0 0-1 0 0,-1 0 0 0 0,1 0 1 0 0,0-1-1 0 0,0 1 1 0 0,0 0-1 0 0,0 0 1 0 0,0 0-1 0 0,0-1 0 0 0,0 1 1 0 0,0 0-1 0 0,0-1 1 0 0,0 1-1 0 0,0-1 0 0 0,-1 1 1 0 0,1-1-1 0 0,0 0 1 0 0,0 1-1 0 0,-1-1 1 0 0,1 0-1 0 0,0 1 0 0 0,-1-1 1 0 0,1 0-1 0 0,-1 0 1 0 0,1 0-1 0 0,-1 1 1 0 0,1-2-1 0 0,10-15-2400 0 0,-1 0 0 0 0,-1-1 0 0 0,12-33 0 0 0,13-61-4863 0 0,-17 48 6500 0 0,4 3 3596 0 0,-11 35-374 0 0,-6 13 1705 0 0,1 0 1 0 0,11-20 3020 0 0,-16 35-6357 0 0,2 13-237 0 0,-1 0 0 0 0,0 0 0 0 0,-1 0 0 0 0,-4 28 0 0 0,1 14-156 0 0,2-4-220 0 0,5 90-54 0 0,6-68-2765 0 0,-7-53 1237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15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0 2760 0 0,'-1'0'207'0'0,"-25"1"9414"0"0,-29 4-4934 0 0,52-5-4331 0 0,-3 2-62 0 0,0 0-1 0 0,-1 0 1 0 0,1 1-1 0 0,1 0 1 0 0,-1 0-1 0 0,0 0 0 0 0,1 1 1 0 0,-1 0-1 0 0,1 0 1 0 0,0 0-1 0 0,0 0 1 0 0,-5 8-1 0 0,5-4-121 0 0,0 0 1 0 0,0 0-1 0 0,1 1 0 0 0,0 0 0 0 0,1 0 1 0 0,0 0-1 0 0,0 0 0 0 0,-1 11 1 0 0,3-16-135 0 0,1-1 0 0 0,0 1 0 0 0,0-1 0 0 0,0 1 1 0 0,0 0-1 0 0,0-1 0 0 0,1 1 0 0 0,-1-1 1 0 0,1 1-1 0 0,0-1 0 0 0,0 1 0 0 0,1-1 0 0 0,-1 0 1 0 0,1 1-1 0 0,-1-1 0 0 0,1 0 0 0 0,2 3 1 0 0,-2-4-21 0 0,-1-1 1 0 0,1 1 0 0 0,-1-1 0 0 0,1 1 0 0 0,0-1 0 0 0,0 0-1 0 0,-1 1 1 0 0,1-1 0 0 0,0 0 0 0 0,0 0 0 0 0,0 0 0 0 0,0-1 0 0 0,0 1-1 0 0,0 0 1 0 0,0-1 0 0 0,1 1 0 0 0,-1-1 0 0 0,0 0 0 0 0,0 0 0 0 0,0 0-1 0 0,1 0 1 0 0,-1 0 0 0 0,0 0 0 0 0,0-1 0 0 0,0 1 0 0 0,0-1 0 0 0,0 1-1 0 0,3-2 1 0 0,2-1 67 0 0,-1 0-1 0 0,1 0 1 0 0,-1 0-1 0 0,0-1 0 0 0,1 0 1 0 0,-2-1-1 0 0,8-6 1 0 0,1-2 320 0 0,15-23 0 0 0,-11 14-14 0 0,-7 9 353 0 0,15-24-1 0 0,-26 37-734 0 0,0 0-1 0 0,0 0 0 0 0,0 0 0 0 0,0 0 1 0 0,0 0-1 0 0,1 0 0 0 0,-1 0 0 0 0,0-1 0 0 0,0 1 1 0 0,0 0-1 0 0,0 0 0 0 0,0 0 0 0 0,0 0 0 0 0,0 0 1 0 0,0 0-1 0 0,0 0 0 0 0,1 1 0 0 0,-1-1 1 0 0,0 0-1 0 0,0 0 0 0 0,0 0 0 0 0,0 0 0 0 0,0 0 1 0 0,0 0-1 0 0,0 0 0 0 0,0 0 0 0 0,0 0 0 0 0,0 0 1 0 0,0 0-1 0 0,0 0 0 0 0,1 0 0 0 0,-1 0 1 0 0,0 0-1 0 0,0 0 0 0 0,0 0 0 0 0,0 0 0 0 0,0 1 1 0 0,0-1-1 0 0,0 0 0 0 0,0 0 0 0 0,0 0 0 0 0,0 0 1 0 0,0 0-1 0 0,0 0 0 0 0,0 0 0 0 0,0 0 0 0 0,0 0 1 0 0,0 0-1 0 0,0 1 0 0 0,0-1 0 0 0,0 0 1 0 0,0 0-1 0 0,0 0 0 0 0,0 0 0 0 0,0 0 0 0 0,0 0 1 0 0,0 0-1 0 0,0 0 0 0 0,0 0 0 0 0,0 0 0 0 0,0 1 1 0 0,0-1-1 0 0,0 0 0 0 0,2 14 118 0 0,-1 17-104 0 0,-5 2-3 0 0,1-21-314 0 0,2-1 0 0 0,0 1 1 0 0,0 0-1 0 0,1-1 0 0 0,2 17 1 0 0,-2-28 173 0 0,0 0 0 0 0,0 0 0 0 0,0 1-1 0 0,0-1 1 0 0,0 0 0 0 0,0 0 0 0 0,0 1 0 0 0,0-1 0 0 0,0 0 0 0 0,0 0 0 0 0,0 1 0 0 0,0-1-1 0 0,0 0 1 0 0,1 0 0 0 0,-1 0 0 0 0,0 1 0 0 0,0-1 0 0 0,0 0 0 0 0,0 0 0 0 0,1 0 0 0 0,-1 0-1 0 0,0 1 1 0 0,0-1 0 0 0,0 0 0 0 0,1 0 0 0 0,-1 0 0 0 0,0 0 0 0 0,0 0 0 0 0,0 0 0 0 0,1 0-1 0 0,-1 1 1 0 0,0-1 0 0 0,0 0 0 0 0,1 0 0 0 0,-1 0 0 0 0,0 0 0 0 0,0 0 0 0 0,1 0 0 0 0,-1 0-1 0 0,0 0 1 0 0,0 0 0 0 0,1 0 0 0 0,-1-1 0 0 0,0 1 0 0 0,1 0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1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14 3224 0 0,'-4'-13'16822'0'0,"-1"23"-16393"0"0,0 1 1 0 0,0 0-1 0 0,1 0 1 0 0,0 1-1 0 0,1-1 1 0 0,0 1-1 0 0,-1 20 0 0 0,1 1-354 0 0,4 53-1 0 0,0-68 219 0 0,5 24-1 0 0,-5-36-141 0 0,0 0 0 0 0,1 0 0 0 0,0-1 0 0 0,0 1-1 0 0,0 0 1 0 0,1-1 0 0 0,5 10 0 0 0,-7-14-118 0 0,1 1 0 0 0,-1-1 1 0 0,1 1-1 0 0,0-1 0 0 0,-1 0 0 0 0,1 0 0 0 0,0 0 1 0 0,0 0-1 0 0,-1 0 0 0 0,1 0 0 0 0,0 0 0 0 0,0 0 1 0 0,0-1-1 0 0,0 1 0 0 0,0-1 0 0 0,0 1 0 0 0,1-1 1 0 0,-1 0-1 0 0,0 0 0 0 0,0 0 0 0 0,0 0 0 0 0,0 0 1 0 0,0-1-1 0 0,0 1 0 0 0,0 0 0 0 0,2-2 0 0 0,7-1 152 0 0,0-1-1 0 0,0 0 0 0 0,15-9 1 0 0,-15 8 0 0 0,3-3-6 0 0,-1 2 116 0 0,0 0 0 0 0,22-7 0 0 0,-31 12-223 0 0,0 0 0 0 0,-1 0 1 0 0,1 0-1 0 0,0 1 0 0 0,-1 0 1 0 0,1-1-1 0 0,0 1 0 0 0,0 1 1 0 0,-1-1-1 0 0,1 1 0 0 0,0-1 1 0 0,-1 1-1 0 0,1 0 0 0 0,-1 0 0 0 0,5 2 1 0 0,-7-2-50 0 0,0 0 0 0 0,0 0 1 0 0,0 0-1 0 0,0 0 0 0 0,0 0 0 0 0,0 0 1 0 0,0 0-1 0 0,0 0 0 0 0,0 1 0 0 0,-1-1 1 0 0,1 0-1 0 0,0 1 0 0 0,-1-1 1 0 0,1 0-1 0 0,-1 1 0 0 0,1-1 0 0 0,-1 1 1 0 0,0-1-1 0 0,0 1 0 0 0,1-1 0 0 0,-1 1 1 0 0,0-1-1 0 0,0 1 0 0 0,-1-1 1 0 0,1 3-1 0 0,-1 3 48 0 0,0 0 0 0 0,-1 0 1 0 0,0-1-1 0 0,-3 9 0 0 0,2-9-77 0 0,0 1 0 0 0,0-1 1 0 0,-1 0-1 0 0,0 0 0 0 0,0 0 0 0 0,0 0 0 0 0,-1 0 1 0 0,0-1-1 0 0,0 0 0 0 0,0 0 0 0 0,-1-1 0 0 0,0 1 0 0 0,0-1 1 0 0,0 0-1 0 0,0-1 0 0 0,0 0 0 0 0,-1 0 0 0 0,0 0 1 0 0,0 0-1 0 0,1-1 0 0 0,-15 2 0 0 0,18-3-167 0 0,0-1-1 0 0,0 0 1 0 0,0 0 0 0 0,1 0-1 0 0,-1-1 1 0 0,0 1 0 0 0,0-1-1 0 0,0 1 1 0 0,1-1 0 0 0,-1 0-1 0 0,0 0 1 0 0,1 0 0 0 0,-5-3-1 0 0,6 4 2 0 0,0-1 0 0 0,1 0 0 0 0,-1 1 0 0 0,0-1 0 0 0,1 0-1 0 0,-1 1 1 0 0,0-1 0 0 0,1 0 0 0 0,-1 0 0 0 0,1 0 0 0 0,-1 1-1 0 0,1-1 1 0 0,0 0 0 0 0,-1 0 0 0 0,1 0 0 0 0,0 0-1 0 0,-1-1 1 0 0,1 0-157 0 0,0 1 1 0 0,0-1-1 0 0,1 1 0 0 0,-1 0 0 0 0,0-1 0 0 0,1 1 0 0 0,-1-1 1 0 0,0 1-1 0 0,1 0 0 0 0,0-1 0 0 0,-1 1 0 0 0,1 0 0 0 0,0 0 1 0 0,1-3-1 0 0,9-7-7124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16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3680 0 0,'0'7'20570'0'0,"-28"13"-20123"0"0,3-2 747 0 0,20-13-977 0 0,0 0-1 0 0,0 1 1 0 0,0-1-1 0 0,1 1 0 0 0,0 0 1 0 0,-5 8-1 0 0,8-12-148 0 0,0 1-1 0 0,-1 0 1 0 0,1-1 0 0 0,0 1-1 0 0,1 0 1 0 0,-1 0-1 0 0,0-1 1 0 0,1 1 0 0 0,-1 0-1 0 0,1 0 1 0 0,0 0 0 0 0,0 0-1 0 0,0 0 1 0 0,0 0-1 0 0,1 0 1 0 0,-1-1 0 0 0,3 6-1 0 0,-3-6-62 0 0,1-1 0 0 0,0 0 1 0 0,0 0-1 0 0,0 0 0 0 0,0 0 0 0 0,0 0 0 0 0,0-1 0 0 0,0 1 0 0 0,0 0 1 0 0,0 0-1 0 0,0-1 0 0 0,0 1 0 0 0,1-1 0 0 0,-1 1 0 0 0,0-1 1 0 0,0 1-1 0 0,1-1 0 0 0,-1 0 0 0 0,0 1 0 0 0,1-1 0 0 0,-1 0 0 0 0,0 0 1 0 0,1 0-1 0 0,-1 0 0 0 0,0 0 0 0 0,1 0 0 0 0,-1-1 0 0 0,2 0 0 0 0,3 0-9 0 0,0 0-1 0 0,0 0 0 0 0,-1-1 0 0 0,1 0 0 0 0,5-3 0 0 0,5-3-748 0 0,-1-1 0 0 0,-1-1 0 0 0,1 0 0 0 0,-1-1 0 0 0,17-18 0 0 0,-15 13-1426 0 0,1 2-372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1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5984 0 0,'0'0'464'0'0,"0"14"2385"0"0,1 33 8525 0 0,6 60-6827 0 0,-7-104-4470 0 0,2 19 635 0 0,1-1-1 0 0,5 24 1 0 0,-7-44 33 0 0,5-4-361 0 0,-3-1-298 0 0,0 0-1 0 0,-1-1 1 0 0,1 1 0 0 0,-1-1 0 0 0,0 1-1 0 0,0-1 1 0 0,0 0 0 0 0,0 1-1 0 0,0-9 1 0 0,5-9 77 0 0,-2 9-120 0 0,0 1 0 0 0,0 0 1 0 0,1 0-1 0 0,10-14 0 0 0,-14 24-178 0 0,0-1 1 0 0,-1 1-1 0 0,1 0 1 0 0,0 0-1 0 0,1-1 0 0 0,-1 1 1 0 0,0 0-1 0 0,1 1 0 0 0,-1-1 1 0 0,1 0-1 0 0,-1 1 1 0 0,1-1-1 0 0,0 1 0 0 0,-1 0 1 0 0,1 0-1 0 0,0 0 1 0 0,0 0-1 0 0,0 1 0 0 0,0-1 1 0 0,0 1-1 0 0,0 0 1 0 0,0 0-1 0 0,0 0 0 0 0,0 0 1 0 0,3 0-1 0 0,9 5-1929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1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7832 0 0,'0'0'11721'0'0,"-12"14"-10141"0"0,4-2-1192 0 0,0 1 1 0 0,1 1-1 0 0,1 0 0 0 0,0 0 1 0 0,-7 23-1 0 0,6-1 202 0 0,6-34-525 0 0,1 1 1 0 0,0-1 0 0 0,0 1 0 0 0,1-1 0 0 0,-1 0 0 0 0,0 1 0 0 0,1-1 0 0 0,0 1 0 0 0,-1-1 0 0 0,1 0 0 0 0,0 0 0 0 0,2 4 0 0 0,-2-6-44 0 0,-1 0 1 0 0,1 0-1 0 0,-1 0 0 0 0,1 0 1 0 0,0 0-1 0 0,-1 1 1 0 0,1-1-1 0 0,0 0 0 0 0,-1-1 1 0 0,1 1-1 0 0,0 0 0 0 0,-1 0 1 0 0,1 0-1 0 0,-1 0 1 0 0,1 0-1 0 0,0-1 0 0 0,-1 1 1 0 0,2-1-1 0 0,-1 1 28 0 0,4-2 2 0 0,-1 0 1 0 0,1 0 0 0 0,-1 0-1 0 0,0 0 1 0 0,0-1 0 0 0,0 0-1 0 0,0 1 1 0 0,0-1 0 0 0,5-6-1 0 0,3-4 77 0 0,13-20-1 0 0,-16 21 40 0 0,16-17-1 0 0,-24 28-103 0 0,10 9 128 0 0,-9-2-166 0 0,1 0 0 0 0,-1 0 0 0 0,-1 1-1 0 0,1-1 1 0 0,-1 1 0 0 0,0-1 0 0 0,-1 1-1 0 0,1 7 1 0 0,-1-4 17 0 0,1-3-38 0 0,-1-2 1 0 0,0 1-1 0 0,0-1 1 0 0,1-1-1 0 0,0 1 1 0 0,0 0-1 0 0,0 0 1 0 0,0 0-1 0 0,3 5 1 0 0,-3-9-42 0 0,-1-1 1 0 0,1 1-1 0 0,-1-1 1 0 0,1 1-1 0 0,0-1 1 0 0,-1 1 0 0 0,1-1-1 0 0,0 0 1 0 0,-1 1-1 0 0,1-1 1 0 0,0 0 0 0 0,-1 0-1 0 0,1 1 1 0 0,0-1-1 0 0,-1 0 1 0 0,1 0 0 0 0,0 0-1 0 0,0 0 1 0 0,-1 0-1 0 0,1 0 1 0 0,0 0 0 0 0,0 0-1 0 0,-1 0 1 0 0,1 0-1 0 0,0 0 1 0 0,0 0 0 0 0,-1-1-1 0 0,1 1 1 0 0,0 0-1 0 0,-1-1 1 0 0,1 1 0 0 0,0 0-1 0 0,-1-1 1 0 0,2 0-1 0 0,2-1-618 0 0,0-1-1 0 0,0 0 1 0 0,-1 0-1 0 0,5-4 1 0 0,5-8-5065 0 0,-1-4-1563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24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106 103 4608 0 0,'0'0'208'0'0,"-1"0"-9"0"0,-3-2-29 0 0,3 2 495 0 0,-3-1-17 0 0,0 0 0 0 0,0 0 0 0 0,0 0-1 0 0,1 0 1 0 0,-1-1 0 0 0,0 0-1 0 0,1 0 1 0 0,-5-3 0 0 0,-13-13 2808 0 0,21 17-2762 0 0,-5 1-367 0 0,4 0-81 0 0,0-1 0 0 0,-1 1 0 0 0,1 0 0 0 0,0 1 0 0 0,-1-1 0 0 0,1 0 0 0 0,0 0 0 0 0,0 1 0 0 0,-1-1 0 0 0,1 0 0 0 0,0 1 0 0 0,0-1 0 0 0,-1 1 0 0 0,0 0 0 0 0,-6 4 883 0 0,0 1 2045 0 0,21-9-1999 0 0,-1 1-1113 0 0,0 1 1 0 0,1-1-1 0 0,-1 2 1 0 0,0 0-1 0 0,15 2 1 0 0,12-1 382 0 0,-11-1-40 0 0,1-2 0 0 0,0-1-1 0 0,44-10 1 0 0,-56 10-208 0 0,-14 3-167 0 0,-1 0 0 0 0,1 0 0 0 0,0 0 0 0 0,0-1 0 0 0,0 0 0 0 0,-1 1 1 0 0,1-1-1 0 0,0 0 0 0 0,-1 0 0 0 0,1 0 0 0 0,-1-1 0 0 0,1 1 0 0 0,-1-1 1 0 0,0 1-1 0 0,1-1 0 0 0,-1 0 0 0 0,3-3 0 0 0,-2 1 20 0 0,16-22 217 0 0,-19 25-367 0 0,2 1-161 0 0,0-1-1 0 0,-1 1 0 0 0,1-1 0 0 0,0 1 0 0 0,0 0 0 0 0,-1 0 0 0 0,1 0 0 0 0,0 0 0 0 0,0 0 0 0 0,1 1 0 0 0,13 8-2602 0 0,-7-2-518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17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32 3680 0 0,'12'-32'19066'0'0,"-11"34"-18743"0"0,0 0-1 0 0,-1 0 1 0 0,1 0 0 0 0,-1 0-1 0 0,1 0 1 0 0,-1 0 0 0 0,1 4-1 0 0,8 138 2516 0 0,5 55-2660 0 0,-5-125-868 0 0,-5-49-2288 0 0,-1-1-3930 0 0,-2-15-771 0 0</inkml:trace>
  <inkml:trace contextRef="#ctx0" brushRef="#br0" timeOffset="1">0 301 4608 0 0,'0'0'208'0'0,"13"-6"8688"0"0,-3 1-2188 0 0,1-1-2989 0 0,9 0-3112 0 0,-10 3-599 0 0,1-1-1 0 0,16-7 1 0 0,-6 1-220 0 0,33-14-4266 0 0,-34 16-2929 0 0</inkml:trace>
  <inkml:trace contextRef="#ctx0" brushRef="#br0" timeOffset="2">383 193 16208 0 0,'2'9'583'0'0,"-1"1"1"0"0,-1 0 0 0 0,1 0 0 0 0,-2-1 0 0 0,1 1 0 0 0,-1 0 0 0 0,-1 0 0 0 0,0-1 0 0 0,0 1-1 0 0,-1-1 1 0 0,0 0 0 0 0,-1 1 0 0 0,1-1 0 0 0,-2-1 0 0 0,-10 17 0 0 0,13-21-904 0 0,2-10-3823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17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15520 0 0,'0'0'760'0'0,"2"9"-337"0"0,1 2 9 0 0,2 1-344 0 0,1 1-88 0 0,0-3 0 0 0,0 3 0 0 0,-1-1-576 0 0,3 1-127 0 0,4-4-25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18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10136 0 0,'0'0'10577'0'0,"12"-8"-7452"0"0,-9 6-2997 0 0,0 1 1 0 0,0-1 0 0 0,0 1-1 0 0,1 0 1 0 0,-1 0-1 0 0,0 0 1 0 0,1 0-1 0 0,-1 0 1 0 0,1 1-1 0 0,-1 0 1 0 0,5-1 0 0 0,41 5 1486 0 0,-35-3-1460 0 0,21 3-306 0 0,37 2-3402 0 0,-52-6-4974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22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21 2304 0 0,'0'0'8040'0'0,"9"-7"-6440"0"0,-7 5-836 0 0,4-9 7447 0 0,-22 13-6651 0 0,8 3-1271 0 0,1-1 1 0 0,0 1-1 0 0,0 1 0 0 0,0-1 0 0 0,1 1 0 0 0,0 0 0 0 0,0 0 0 0 0,-10 15 0 0 0,14-18-208 0 0,-1 1 0 0 0,1 0-1 0 0,0 0 1 0 0,0 0 0 0 0,1 0-1 0 0,-1 0 1 0 0,1 0 0 0 0,0 0 0 0 0,0 0-1 0 0,0 1 1 0 0,0-1 0 0 0,1 0-1 0 0,0 1 1 0 0,0-1 0 0 0,0 0-1 0 0,0 1 1 0 0,1-1 0 0 0,-1 0-1 0 0,3 6 1 0 0,-3-8-52 0 0,1-1 1 0 0,-1 1-1 0 0,1-1 0 0 0,0 1 0 0 0,-1-1 1 0 0,1 0-1 0 0,0 1 0 0 0,0-1 0 0 0,0 0 0 0 0,0 0 1 0 0,0 0-1 0 0,0 0 0 0 0,0 1 0 0 0,0-2 1 0 0,1 1-1 0 0,-1 0 0 0 0,0 0 0 0 0,1 0 0 0 0,-1 0 1 0 0,3 0-1 0 0,-2 0-3 0 0,1-1 0 0 0,-1 0 0 0 0,0 0 0 0 0,1 0 0 0 0,-1 0 0 0 0,0 0 0 0 0,1 0 0 0 0,-1 0 0 0 0,0-1 0 0 0,1 1 0 0 0,-1-1 0 0 0,3-1 0 0 0,2-1 14 0 0,0-1 0 0 0,1 1 0 0 0,-2-2 0 0 0,1 1 0 0 0,-1-1 0 0 0,12-10 0 0 0,-12 9-119 0 0,34-37 17 0 0,-37 39-470 0 0,0 0 0 0 0,0 0 0 0 0,-1-1-1 0 0,1 1 1 0 0,1-6 0 0 0,-3 3-966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2:2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19351 0 0,'0'0'1943'0'0,"3"-8"-1670"0"0,3-5 770 0 0,1 1-1 0 0,7-11 1 0 0,1-1-3 0 0,-11 18-839 0 0,-1 1 0 0 0,1 0 0 0 0,0 0 0 0 0,0 0 0 0 0,1 0 0 0 0,0 0-1 0 0,0 1 1 0 0,8-6 0 0 0,-12 10-136 0 0,-1 0-61 0 0,1 0 0 0 0,-1 0 0 0 0,1 1 0 0 0,-1-1 0 0 0,0 0 0 0 0,1 1 0 0 0,-1-1 0 0 0,1 0 0 0 0,-1 1 0 0 0,0-1 0 0 0,1 0 0 0 0,-1 1 0 0 0,0-1 0 0 0,1 1 0 0 0,-1-1 0 0 0,0 0 0 0 0,0 1 0 0 0,1-1 0 0 0,-1 1 0 0 0,0-1 0 0 0,0 2 0 0 0,6 14 38 0 0,-4-9-29 0 0,-1-2-16 0 0,3 6 92 0 0,1 0 0 0 0,0 0 0 0 0,1 0 0 0 0,-1-1 0 0 0,13 16 0 0 0,-18-26-66 0 0,1 1 1 0 0,0 0-1 0 0,0 0 0 0 0,0 0 1 0 0,0-1-1 0 0,0 1 1 0 0,0 0-1 0 0,0-1 0 0 0,1 1 1 0 0,-1-1-1 0 0,0 1 1 0 0,0-1-1 0 0,0 0 0 0 0,1 1 1 0 0,-1-1-1 0 0,0 0 1 0 0,0 0-1 0 0,0 0 0 0 0,1 0 1 0 0,-1 0-1 0 0,0 0 1 0 0,0 0-1 0 0,1 0 0 0 0,-1-1 1 0 0,0 1-1 0 0,0 0 1 0 0,0-1-1 0 0,1 1 0 0 0,-1-1 1 0 0,1 0-1 0 0,4-3 50 0 0,0 1 0 0 0,-1-1 0 0 0,1 0 0 0 0,6-7 0 0 0,-7 7-14 0 0,4-6-96 0 0,0 0 0 0 0,0-1-1 0 0,-1 0 1 0 0,7-14 0 0 0,-10 17-178 0 0,5-8-1242 0 0,-2-1-3303 0 0,-6 12 2656 0 0,7-15-6805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35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79 2760 0 0,'0'0'384'0'0,"-6"3"1781"0"0,-36 14 4478 0 0,40-17-6265 0 0,1 1 1 0 0,-1 0 0 0 0,0-1-1 0 0,0 0 1 0 0,0 1 0 0 0,0-1 0 0 0,0 0-1 0 0,-2 0 1 0 0,-11 2 4067 0 0,39 1 109 0 0,58-3-3445 0 0,3 2-494 0 0,64-4 103 0 0,-9 2-62 0 0,89 4 252 0 0,-102 1-513 0 0,195-12 859 0 0,-161 0-558 0 0,79 15 330 0 0,-228-7-986 0 0,149 4 553 0 0,-156-6-572 0 0,-1 0 0 0 0,0 0 0 0 0,1 0 0 0 0,-1 0 0 0 0,0-1 0 0 0,0 0 0 0 0,0 0 0 0 0,0 0 0 0 0,0 0 0 0 0,0-1 0 0 0,0 1 0 0 0,-1-1 0 0 0,0 0 0 0 0,4-4 1 0 0,12-7 31 0 0,-15 10-54 0 0,-1 0 0 0 0,1 0 0 0 0,-1 0 0 0 0,0-1 0 0 0,5-8 0 0 0,1 0 0 0 0,-8 12-8 0 0,7-15-964 0 0,-7 13 908 0 0,0 2-324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39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3224 0 0,'23'-9'11611'0'0,"-15"5"-7295"0"0,-5 2-3801 0 0,0 1-1 0 0,0-1 1 0 0,0 1-1 0 0,0 0 1 0 0,6-2-1 0 0,10 1-2 0 0,0 0 0 0 0,0 1-1 0 0,31 2 1 0 0,-7 1-54 0 0,24-2-381 0 0,261 7 950 0 0,-233-1-610 0 0,186 20 409 0 0,-157-14-228 0 0,163-6-1 0 0,-219-6-350 0 0,147-2 343 0 0,-197 2-424 0 0,0-1-1 0 0,1 0 1 0 0,-1-2 0 0 0,0 0 0 0 0,30-9-1 0 0,-47 11-151 0 0,0 1-1 0 0,0 0 0 0 0,0 0 0 0 0,0-1 0 0 0,0 1 0 0 0,0-1 1 0 0,0 1-1 0 0,0 0 0 0 0,0-1 0 0 0,0 0 0 0 0,0 1 0 0 0,0-1 1 0 0,-1 0-1 0 0,1 1 0 0 0,0-1 0 0 0,0 0 0 0 0,-1 0 1 0 0,1 0-1 0 0,0 1 0 0 0,-1-1 0 0 0,1 0 0 0 0,-1 0 0 0 0,0 0 1 0 0,1 0-1 0 0,-1 0 0 0 0,1 0 0 0 0,-1 0 0 0 0,0 0 0 0 0,0 0 1 0 0,0 0-1 0 0,0 0 0 0 0,0-2 0 0 0,0 3-39 0 0,0 0 1 0 0,0 0-1 0 0,0 0 0 0 0,0 0 0 0 0,0 0 1 0 0,0-1-1 0 0,0 1 0 0 0,0 0 0 0 0,0 0 1 0 0,0 0-1 0 0,0 0 0 0 0,0 0 0 0 0,0 0 1 0 0,0 0-1 0 0,0 0 0 0 0,-1-1 0 0 0,1 1 1 0 0,0 0-1 0 0,0 0 0 0 0,0 0 0 0 0,0 0 1 0 0,0 0-1 0 0,0 0 0 0 0,0 0 0 0 0,0 0 1 0 0,-1 0-1 0 0,1 0 0 0 0,0 0 1 0 0,0 0-1 0 0,0 0 0 0 0,0 0 0 0 0,0 0 1 0 0,0 0-1 0 0,0 0 0 0 0,-1 0 0 0 0,1 0 1 0 0,0 0-1 0 0,0 0 0 0 0,0 0 0 0 0,0 0 1 0 0,0 0-1 0 0,0 0 0 0 0,0 0 0 0 0,-1 0 1 0 0,1 0-1 0 0,0 0 0 0 0,0 0 0 0 0,0 0 1 0 0,0 0-1 0 0,0 0 0 0 0,0 1 0 0 0,0-1 1 0 0,-1 0-196 0 0,-2 5-4183 0 0,3-5 4183 0 0,0 1 1 0 0,0-1 0 0 0,0 0 0 0 0,0 0-1 0 0,0 1 1 0 0,0-1 0 0 0,0 0 0 0 0,1 1-1 0 0,1 8-2871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41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71 131 17503 0 0,'-38'-3'1511'0'0,"36"2"-1431"0"0,0 1-1 0 0,0-1 0 0 0,0 1 0 0 0,0-1 0 0 0,0 0 0 0 0,0 1 0 0 0,0-1 1 0 0,0 0-1 0 0,0 0 0 0 0,0 0 0 0 0,1-1 0 0 0,-1 1 0 0 0,0 0 0 0 0,1-1 1 0 0,-3-1-1 0 0,4 2 70 0 0,0 0-1 0 0,0 0 1 0 0,0 0 0 0 0,0 0 0 0 0,0 0 0 0 0,0 0-1 0 0,0 0 1 0 0,0 0 0 0 0,0 0 0 0 0,1 0 0 0 0,-1 0-1 0 0,0 0 1 0 0,1 0 0 0 0,-1 0 0 0 0,0 0 0 0 0,1 0 0 0 0,-1 0-1 0 0,1 0 1 0 0,0 0 0 0 0,0-1 0 0 0,16-17 795 0 0,-8 11-839 0 0,1 1-1 0 0,0 1 1 0 0,0 0-1 0 0,1 0 1 0 0,-1 0-1 0 0,1 2 1 0 0,0-1-1 0 0,17-3 1 0 0,-8 3-255 0 0,1 2 0 0 0,1 0 0 0 0,38 1 0 0 0,-57 2-28 0 0,0 0-1 0 0,0 0 1 0 0,0 1 0 0 0,0-1-1 0 0,0 1 1 0 0,4 2-1 0 0,-3-2-683 0 0,0 1-1 0 0,0 0 1 0 0,-1 0-1 0 0,1 0 1 0 0,-1 1-1 0 0,5 3 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4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 17535 0 0,'-14'5'1872'0'0,"11"-3"-1854"0"0,1 1 0 0 0,0-1 0 0 0,0 0 0 0 0,0 0 0 0 0,1 1 1 0 0,-1-1-1 0 0,1 1 0 0 0,-1-1 0 0 0,1 1 0 0 0,0 0 0 0 0,-1 3 0 0 0,-9 36 761 0 0,7-21-399 0 0,-12 71 392 0 0,2-11-496 0 0,-58 242 486 0 0,40-168-315 0 0,-51 306 1512 0 0,77-417-1675 0 0,2 1 0 0 0,1 0 0 0 0,6 59 0 0 0,-3-100-265 0 0,0 0 0 0 0,1 0 0 0 0,0 0 0 0 0,0 0 0 0 0,0-1 0 0 0,0 1 0 0 0,1 0 0 0 0,-1 0 0 0 0,1-1 0 0 0,0 1 0 0 0,0-1 0 0 0,0 0 0 0 0,1 0 0 0 0,4 6 0 0 0,-4-6-9 0 0,1-1 1 0 0,-1 0-1 0 0,0 0 0 0 0,1 0 0 0 0,-1 0 0 0 0,1-1 1 0 0,-1 1-1 0 0,1-1 0 0 0,0 0 0 0 0,0 0 0 0 0,-1-1 0 0 0,1 1 1 0 0,0-1-1 0 0,0 1 0 0 0,4-1 0 0 0,28-2 61 0 0,35-6-1 0 0,6 0-257 0 0,10 3-1619 0 0,-42 3-118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6T19:01:4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5 2760 0 0,'-7'0'2660'0'0,"-7"-2"946"0"0,-32-1 4839 0 0,45 3-7805 0 0,-6 5 5136 0 0,334-5-235 0 0,165 0-4378 0 0,-302 6-829 0 0,48-1 300 0 0,-142-4-165 0 0,131 17 1 0 0,-223-18-548 0 0,0 0 0 0 0,0 1 1 0 0,-1 0-1 0 0,1 0 0 0 0,0 0 1 0 0,0 0-1 0 0,-1 0 0 0 0,1 1 1 0 0,-1-1-1 0 0,1 1 0 0 0,-1 0 1 0 0,0 0-1 0 0,0 0 0 0 0,0 1 0 0 0,0-1 1 0 0,0 1-1 0 0,0-1 0 0 0,0 1 1 0 0,-1 0-1 0 0,0 0 0 0 0,1 0 1 0 0,2 6-1 0 0,-5-7-284 0 0,1-1 0 0 0,0 1-1 0 0,0-1 1 0 0,0 1 0 0 0,0-1 0 0 0,1 0 0 0 0,-1 0-1 0 0,2 2 1 0 0,3 0-1098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/>
          <a:lstStyle/>
          <a:p>
            <a:r>
              <a:rPr lang="en-US" dirty="0"/>
              <a:t>Quiz 9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r>
              <a:rPr lang="en-US" dirty="0"/>
              <a:t> (open collaboration)</a:t>
            </a:r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1 - week from today (Week 4)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2pm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6pm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pPr lvl="2"/>
            <a:r>
              <a:rPr lang="en-US" dirty="0"/>
              <a:t>Lectures 1 – 8</a:t>
            </a:r>
          </a:p>
          <a:p>
            <a:pPr lvl="2"/>
            <a:r>
              <a:rPr lang="en-US" dirty="0"/>
              <a:t>Up to and including </a:t>
            </a:r>
            <a:r>
              <a:rPr lang="en-US" dirty="0" err="1"/>
              <a:t>PA3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9DD6C1-F43B-411B-9729-471A46B1E3FC}"/>
                  </a:ext>
                </a:extLst>
              </p14:cNvPr>
              <p14:cNvContentPartPr/>
              <p14:nvPr/>
            </p14:nvContentPartPr>
            <p14:xfrm>
              <a:off x="2584729" y="1150459"/>
              <a:ext cx="99360" cy="22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9DD6C1-F43B-411B-9729-471A46B1E3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6089" y="1141819"/>
                <a:ext cx="1170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A7E209-BA3D-4F9E-AB24-BEF0C083A701}"/>
                  </a:ext>
                </a:extLst>
              </p14:cNvPr>
              <p14:cNvContentPartPr/>
              <p14:nvPr/>
            </p14:nvContentPartPr>
            <p14:xfrm>
              <a:off x="1852489" y="2144059"/>
              <a:ext cx="979560" cy="4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A7E209-BA3D-4F9E-AB24-BEF0C083A7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3849" y="2135419"/>
                <a:ext cx="9972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D59532-E4BA-4E74-AF5F-EA435E06E2BF}"/>
                  </a:ext>
                </a:extLst>
              </p14:cNvPr>
              <p14:cNvContentPartPr/>
              <p14:nvPr/>
            </p14:nvContentPartPr>
            <p14:xfrm>
              <a:off x="4551049" y="2175019"/>
              <a:ext cx="582120" cy="30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D59532-E4BA-4E74-AF5F-EA435E06E2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2049" y="2166379"/>
                <a:ext cx="5997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CA86D8-53F1-482C-B2E2-B13ED7D5DEA1}"/>
                  </a:ext>
                </a:extLst>
              </p14:cNvPr>
              <p14:cNvContentPartPr/>
              <p14:nvPr/>
            </p14:nvContentPartPr>
            <p14:xfrm>
              <a:off x="2752129" y="2147659"/>
              <a:ext cx="156240" cy="37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CA86D8-53F1-482C-B2E2-B13ED7D5DE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43129" y="2139019"/>
                <a:ext cx="1738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720262-7B19-4D43-8ECB-7C22C3FFA4D1}"/>
                  </a:ext>
                </a:extLst>
              </p14:cNvPr>
              <p14:cNvContentPartPr/>
              <p14:nvPr/>
            </p14:nvContentPartPr>
            <p14:xfrm>
              <a:off x="2335609" y="2549419"/>
              <a:ext cx="669600" cy="41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720262-7B19-4D43-8ECB-7C22C3FFA4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6969" y="2540779"/>
                <a:ext cx="6872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683763-E8F5-499C-B203-5880A49E710F}"/>
                  </a:ext>
                </a:extLst>
              </p14:cNvPr>
              <p14:cNvContentPartPr/>
              <p14:nvPr/>
            </p14:nvContentPartPr>
            <p14:xfrm>
              <a:off x="3067849" y="2978539"/>
              <a:ext cx="659520" cy="21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683763-E8F5-499C-B203-5880A49E71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9209" y="2969899"/>
                <a:ext cx="67716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61FAFDF-4B87-4E72-BC0A-E381A02834DA}"/>
              </a:ext>
            </a:extLst>
          </p:cNvPr>
          <p:cNvGrpSpPr/>
          <p:nvPr/>
        </p:nvGrpSpPr>
        <p:grpSpPr>
          <a:xfrm>
            <a:off x="1148329" y="4035859"/>
            <a:ext cx="219960" cy="578880"/>
            <a:chOff x="1148329" y="4035859"/>
            <a:chExt cx="219960" cy="5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3F228D-A686-4E8F-A287-5AFE2AC1A3F2}"/>
                    </a:ext>
                  </a:extLst>
                </p14:cNvPr>
                <p14:cNvContentPartPr/>
                <p14:nvPr/>
              </p14:nvContentPartPr>
              <p14:xfrm>
                <a:off x="1255969" y="4035859"/>
                <a:ext cx="112320" cy="47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3F228D-A686-4E8F-A287-5AFE2AC1A3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7329" y="4027219"/>
                  <a:ext cx="129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E9D0A3-8F0C-41A0-8C16-0D7D45C6E0D7}"/>
                    </a:ext>
                  </a:extLst>
                </p14:cNvPr>
                <p14:cNvContentPartPr/>
                <p14:nvPr/>
              </p14:nvContentPartPr>
              <p14:xfrm>
                <a:off x="1148329" y="4062859"/>
                <a:ext cx="146520" cy="551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E9D0A3-8F0C-41A0-8C16-0D7D45C6E0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9329" y="4054219"/>
                  <a:ext cx="164160" cy="56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2EA4842-70A4-4B7F-BC2A-140DAE44B2B1}"/>
                  </a:ext>
                </a:extLst>
              </p14:cNvPr>
              <p14:cNvContentPartPr/>
              <p14:nvPr/>
            </p14:nvContentPartPr>
            <p14:xfrm>
              <a:off x="4136689" y="3994459"/>
              <a:ext cx="599400" cy="36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2EA4842-70A4-4B7F-BC2A-140DAE44B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28049" y="3985459"/>
                <a:ext cx="61704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D3F19193-1C8A-4300-B3C2-34010E533B56}"/>
              </a:ext>
            </a:extLst>
          </p:cNvPr>
          <p:cNvGrpSpPr/>
          <p:nvPr/>
        </p:nvGrpSpPr>
        <p:grpSpPr>
          <a:xfrm>
            <a:off x="1748089" y="4787539"/>
            <a:ext cx="2590920" cy="297360"/>
            <a:chOff x="1748089" y="4787539"/>
            <a:chExt cx="259092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2D87C8-434F-4BA7-8598-B557361FC5C4}"/>
                    </a:ext>
                  </a:extLst>
                </p14:cNvPr>
                <p14:cNvContentPartPr/>
                <p14:nvPr/>
              </p14:nvContentPartPr>
              <p14:xfrm>
                <a:off x="1748089" y="4787539"/>
                <a:ext cx="94320" cy="218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2D87C8-434F-4BA7-8598-B557361FC5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39449" y="4778539"/>
                  <a:ext cx="111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327FCB-98B7-41B2-9A9B-06E3E3270519}"/>
                    </a:ext>
                  </a:extLst>
                </p14:cNvPr>
                <p14:cNvContentPartPr/>
                <p14:nvPr/>
              </p14:nvContentPartPr>
              <p14:xfrm>
                <a:off x="1883449" y="4928299"/>
                <a:ext cx="86400" cy="67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327FCB-98B7-41B2-9A9B-06E3E3270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74809" y="4919299"/>
                  <a:ext cx="104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0672552-AA19-4EE1-AA9A-FFCABE72FA0C}"/>
                    </a:ext>
                  </a:extLst>
                </p14:cNvPr>
                <p14:cNvContentPartPr/>
                <p14:nvPr/>
              </p14:nvContentPartPr>
              <p14:xfrm>
                <a:off x="2018449" y="4906339"/>
                <a:ext cx="52200" cy="148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0672552-AA19-4EE1-AA9A-FFCABE72FA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09449" y="4897339"/>
                  <a:ext cx="69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1E832FA-1B61-45A1-A99E-445D2DD3AF4F}"/>
                    </a:ext>
                  </a:extLst>
                </p14:cNvPr>
                <p14:cNvContentPartPr/>
                <p14:nvPr/>
              </p14:nvContentPartPr>
              <p14:xfrm>
                <a:off x="2135449" y="4939819"/>
                <a:ext cx="109440" cy="10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1E832FA-1B61-45A1-A99E-445D2DD3AF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26449" y="4931179"/>
                  <a:ext cx="127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4C7DBF-0CE7-4463-B8A8-3046D94E7A82}"/>
                    </a:ext>
                  </a:extLst>
                </p14:cNvPr>
                <p14:cNvContentPartPr/>
                <p14:nvPr/>
              </p14:nvContentPartPr>
              <p14:xfrm>
                <a:off x="2293489" y="4803739"/>
                <a:ext cx="127440" cy="214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4C7DBF-0CE7-4463-B8A8-3046D94E7A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84489" y="4794739"/>
                  <a:ext cx="145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97D5C5-F556-4B64-BF11-4578ECE921BF}"/>
                    </a:ext>
                  </a:extLst>
                </p14:cNvPr>
                <p14:cNvContentPartPr/>
                <p14:nvPr/>
              </p14:nvContentPartPr>
              <p14:xfrm>
                <a:off x="2432089" y="4931539"/>
                <a:ext cx="178920" cy="90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97D5C5-F556-4B64-BF11-4578ECE921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23089" y="4922539"/>
                  <a:ext cx="196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C1F2F3-824E-4561-A0A1-3DD8530423F2}"/>
                    </a:ext>
                  </a:extLst>
                </p14:cNvPr>
                <p14:cNvContentPartPr/>
                <p14:nvPr/>
              </p14:nvContentPartPr>
              <p14:xfrm>
                <a:off x="2662489" y="4858819"/>
                <a:ext cx="35640" cy="197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C1F2F3-824E-4561-A0A1-3DD8530423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53489" y="4849819"/>
                  <a:ext cx="53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AD22FDD-6A7E-442D-AB8D-4027F0E9ABAA}"/>
                    </a:ext>
                  </a:extLst>
                </p14:cNvPr>
                <p14:cNvContentPartPr/>
                <p14:nvPr/>
              </p14:nvContentPartPr>
              <p14:xfrm>
                <a:off x="2754649" y="4920739"/>
                <a:ext cx="59040" cy="86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AD22FDD-6A7E-442D-AB8D-4027F0E9AB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45649" y="4912099"/>
                  <a:ext cx="76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5DFF8E-CFCE-4133-8152-742B15D17234}"/>
                    </a:ext>
                  </a:extLst>
                </p14:cNvPr>
                <p14:cNvContentPartPr/>
                <p14:nvPr/>
              </p14:nvContentPartPr>
              <p14:xfrm>
                <a:off x="2846089" y="4804819"/>
                <a:ext cx="126000" cy="218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5DFF8E-CFCE-4133-8152-742B15D172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37089" y="4795819"/>
                  <a:ext cx="143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4B2F03-D1D6-478C-A28A-1BF19FAFB5F0}"/>
                    </a:ext>
                  </a:extLst>
                </p14:cNvPr>
                <p14:cNvContentPartPr/>
                <p14:nvPr/>
              </p14:nvContentPartPr>
              <p14:xfrm>
                <a:off x="3030049" y="4916779"/>
                <a:ext cx="39240" cy="51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4B2F03-D1D6-478C-A28A-1BF19FAFB5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21409" y="4907779"/>
                  <a:ext cx="56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2AE5D10-05F0-4EA9-B1F9-918FD2CCBBDC}"/>
                    </a:ext>
                  </a:extLst>
                </p14:cNvPr>
                <p14:cNvContentPartPr/>
                <p14:nvPr/>
              </p14:nvContentPartPr>
              <p14:xfrm>
                <a:off x="3077929" y="4944859"/>
                <a:ext cx="103680" cy="73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2AE5D10-05F0-4EA9-B1F9-918FD2CCBB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69289" y="4936219"/>
                  <a:ext cx="121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D33F611-45F9-47B9-89A8-8C426580CA9F}"/>
                    </a:ext>
                  </a:extLst>
                </p14:cNvPr>
                <p14:cNvContentPartPr/>
                <p14:nvPr/>
              </p14:nvContentPartPr>
              <p14:xfrm>
                <a:off x="3328489" y="4832539"/>
                <a:ext cx="231840" cy="106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D33F611-45F9-47B9-89A8-8C426580CA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9849" y="4823899"/>
                  <a:ext cx="249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DC6AC0-EB90-48F4-A013-49423605B46A}"/>
                    </a:ext>
                  </a:extLst>
                </p14:cNvPr>
                <p14:cNvContentPartPr/>
                <p14:nvPr/>
              </p14:nvContentPartPr>
              <p14:xfrm>
                <a:off x="3750049" y="4838299"/>
                <a:ext cx="222480" cy="231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DC6AC0-EB90-48F4-A013-49423605B4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41409" y="4829299"/>
                  <a:ext cx="240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816A00-D761-4089-8683-6D787D719888}"/>
                    </a:ext>
                  </a:extLst>
                </p14:cNvPr>
                <p14:cNvContentPartPr/>
                <p14:nvPr/>
              </p14:nvContentPartPr>
              <p14:xfrm>
                <a:off x="3995569" y="4850539"/>
                <a:ext cx="116280" cy="94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816A00-D761-4089-8683-6D787D7198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86929" y="4841899"/>
                  <a:ext cx="133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363378-9C2F-44C4-82BA-884087CD7A63}"/>
                    </a:ext>
                  </a:extLst>
                </p14:cNvPr>
                <p14:cNvContentPartPr/>
                <p14:nvPr/>
              </p14:nvContentPartPr>
              <p14:xfrm>
                <a:off x="4162969" y="4836859"/>
                <a:ext cx="119880" cy="118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363378-9C2F-44C4-82BA-884087CD7A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54329" y="4828219"/>
                  <a:ext cx="137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6200EA-A284-4C8E-947D-B6CFD6941FBD}"/>
                    </a:ext>
                  </a:extLst>
                </p14:cNvPr>
                <p14:cNvContentPartPr/>
                <p14:nvPr/>
              </p14:nvContentPartPr>
              <p14:xfrm>
                <a:off x="3691369" y="5006059"/>
                <a:ext cx="647640" cy="78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6200EA-A284-4C8E-947D-B6CFD6941F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82369" y="4997419"/>
                  <a:ext cx="6652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E10F5A-9689-4365-A221-474167A5B26F}"/>
              </a:ext>
            </a:extLst>
          </p:cNvPr>
          <p:cNvGrpSpPr/>
          <p:nvPr/>
        </p:nvGrpSpPr>
        <p:grpSpPr>
          <a:xfrm>
            <a:off x="814249" y="4845499"/>
            <a:ext cx="574920" cy="208800"/>
            <a:chOff x="814249" y="4845499"/>
            <a:chExt cx="57492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A36BE-7522-4297-ABD7-0011714FC340}"/>
                    </a:ext>
                  </a:extLst>
                </p14:cNvPr>
                <p14:cNvContentPartPr/>
                <p14:nvPr/>
              </p14:nvContentPartPr>
              <p14:xfrm>
                <a:off x="814969" y="4931899"/>
                <a:ext cx="19800" cy="31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A36BE-7522-4297-ABD7-0011714FC3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5969" y="4923259"/>
                  <a:ext cx="37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8398D3E-452A-40A5-872B-CA839A22AC44}"/>
                    </a:ext>
                  </a:extLst>
                </p14:cNvPr>
                <p14:cNvContentPartPr/>
                <p14:nvPr/>
              </p14:nvContentPartPr>
              <p14:xfrm>
                <a:off x="949969" y="4849819"/>
                <a:ext cx="102960" cy="193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8398D3E-452A-40A5-872B-CA839A22AC4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0969" y="4840819"/>
                  <a:ext cx="120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635D2E-ACE5-4407-A659-0B31E20D1CFB}"/>
                    </a:ext>
                  </a:extLst>
                </p14:cNvPr>
                <p14:cNvContentPartPr/>
                <p14:nvPr/>
              </p14:nvContentPartPr>
              <p14:xfrm>
                <a:off x="1097929" y="4858099"/>
                <a:ext cx="147240" cy="196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635D2E-ACE5-4407-A659-0B31E20D1CF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8929" y="4849099"/>
                  <a:ext cx="164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C3BC86-FCE0-49E4-BC9E-D8564472DE9A}"/>
                    </a:ext>
                  </a:extLst>
                </p14:cNvPr>
                <p14:cNvContentPartPr/>
                <p14:nvPr/>
              </p14:nvContentPartPr>
              <p14:xfrm>
                <a:off x="1155889" y="4949899"/>
                <a:ext cx="82440" cy="21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C3BC86-FCE0-49E4-BC9E-D8564472DE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6889" y="4940899"/>
                  <a:ext cx="100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BEF47F3-2CDD-41F0-B6F7-023116A77305}"/>
                    </a:ext>
                  </a:extLst>
                </p14:cNvPr>
                <p14:cNvContentPartPr/>
                <p14:nvPr/>
              </p14:nvContentPartPr>
              <p14:xfrm>
                <a:off x="1297369" y="4845499"/>
                <a:ext cx="91800" cy="132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BEF47F3-2CDD-41F0-B6F7-023116A773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88729" y="4836859"/>
                  <a:ext cx="10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61F0B39-0EAF-4081-A85F-1F92E93B4F0B}"/>
                    </a:ext>
                  </a:extLst>
                </p14:cNvPr>
                <p14:cNvContentPartPr/>
                <p14:nvPr/>
              </p14:nvContentPartPr>
              <p14:xfrm>
                <a:off x="814249" y="4931899"/>
                <a:ext cx="31680" cy="37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1F0B39-0EAF-4081-A85F-1F92E93B4F0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5249" y="4922899"/>
                  <a:ext cx="4932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35DD294-41D7-40FF-B35B-F1C5F068BCBB}"/>
              </a:ext>
            </a:extLst>
          </p:cNvPr>
          <p:cNvGrpSpPr/>
          <p:nvPr/>
        </p:nvGrpSpPr>
        <p:grpSpPr>
          <a:xfrm>
            <a:off x="4533769" y="4747939"/>
            <a:ext cx="1452240" cy="245520"/>
            <a:chOff x="4533769" y="4747939"/>
            <a:chExt cx="145224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AF30812-CC17-42BF-A1C1-DEDE679C1714}"/>
                    </a:ext>
                  </a:extLst>
                </p14:cNvPr>
                <p14:cNvContentPartPr/>
                <p14:nvPr/>
              </p14:nvContentPartPr>
              <p14:xfrm>
                <a:off x="4533769" y="4834339"/>
                <a:ext cx="92880" cy="159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AF30812-CC17-42BF-A1C1-DEDE679C17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25129" y="4825699"/>
                  <a:ext cx="110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0833E96-0ADC-4238-BF28-568C838CC5A6}"/>
                    </a:ext>
                  </a:extLst>
                </p14:cNvPr>
                <p14:cNvContentPartPr/>
                <p14:nvPr/>
              </p14:nvContentPartPr>
              <p14:xfrm>
                <a:off x="4662289" y="4888339"/>
                <a:ext cx="75960" cy="78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0833E96-0ADC-4238-BF28-568C838CC5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53649" y="4879339"/>
                  <a:ext cx="93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E5121AC-1B54-4F7F-B7D0-47D93BFDAAEF}"/>
                    </a:ext>
                  </a:extLst>
                </p14:cNvPr>
                <p14:cNvContentPartPr/>
                <p14:nvPr/>
              </p14:nvContentPartPr>
              <p14:xfrm>
                <a:off x="4790449" y="4794019"/>
                <a:ext cx="85320" cy="164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E5121AC-1B54-4F7F-B7D0-47D93BFDAA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81809" y="4785019"/>
                  <a:ext cx="102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740BDF4-269B-4252-922B-E6B812A01FFC}"/>
                    </a:ext>
                  </a:extLst>
                </p14:cNvPr>
                <p14:cNvContentPartPr/>
                <p14:nvPr/>
              </p14:nvContentPartPr>
              <p14:xfrm>
                <a:off x="4928329" y="4860619"/>
                <a:ext cx="85680" cy="86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740BDF4-269B-4252-922B-E6B812A01F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19689" y="4851619"/>
                  <a:ext cx="103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5DB4AB-1CBC-4216-9E6A-79DC0D906405}"/>
                    </a:ext>
                  </a:extLst>
                </p14:cNvPr>
                <p14:cNvContentPartPr/>
                <p14:nvPr/>
              </p14:nvContentPartPr>
              <p14:xfrm>
                <a:off x="5070529" y="4783219"/>
                <a:ext cx="109800" cy="173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5DB4AB-1CBC-4216-9E6A-79DC0D9064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61529" y="4774579"/>
                  <a:ext cx="127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E962EC-8754-487A-8639-097ABF11124F}"/>
                    </a:ext>
                  </a:extLst>
                </p14:cNvPr>
                <p14:cNvContentPartPr/>
                <p14:nvPr/>
              </p14:nvContentPartPr>
              <p14:xfrm>
                <a:off x="5190049" y="4857379"/>
                <a:ext cx="78480" cy="58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E962EC-8754-487A-8639-097ABF1112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81049" y="4848739"/>
                  <a:ext cx="96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A2205C-2B09-4D0C-AA07-FDEE5BAA607F}"/>
                    </a:ext>
                  </a:extLst>
                </p14:cNvPr>
                <p14:cNvContentPartPr/>
                <p14:nvPr/>
              </p14:nvContentPartPr>
              <p14:xfrm>
                <a:off x="5301649" y="4836139"/>
                <a:ext cx="65160" cy="93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A2205C-2B09-4D0C-AA07-FDEE5BAA60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93009" y="4827499"/>
                  <a:ext cx="82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735731D-1F16-4B8F-8524-CDD547A5928E}"/>
                    </a:ext>
                  </a:extLst>
                </p14:cNvPr>
                <p14:cNvContentPartPr/>
                <p14:nvPr/>
              </p14:nvContentPartPr>
              <p14:xfrm>
                <a:off x="5442769" y="4850539"/>
                <a:ext cx="89640" cy="77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735731D-1F16-4B8F-8524-CDD547A592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33769" y="4841539"/>
                  <a:ext cx="107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73C8F32-9AA7-481A-AC24-D1C727494EAD}"/>
                    </a:ext>
                  </a:extLst>
                </p14:cNvPr>
                <p14:cNvContentPartPr/>
                <p14:nvPr/>
              </p14:nvContentPartPr>
              <p14:xfrm>
                <a:off x="5609089" y="4747939"/>
                <a:ext cx="139320" cy="178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73C8F32-9AA7-481A-AC24-D1C727494E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00089" y="4738939"/>
                  <a:ext cx="156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5EB08F-2688-4EA2-9413-460626822D46}"/>
                    </a:ext>
                  </a:extLst>
                </p14:cNvPr>
                <p14:cNvContentPartPr/>
                <p14:nvPr/>
              </p14:nvContentPartPr>
              <p14:xfrm>
                <a:off x="5761009" y="4755859"/>
                <a:ext cx="19440" cy="37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5EB08F-2688-4EA2-9413-460626822D4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52369" y="4747219"/>
                  <a:ext cx="37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327CA9D-B19F-43A3-BE5A-11651A99D041}"/>
                    </a:ext>
                  </a:extLst>
                </p14:cNvPr>
                <p14:cNvContentPartPr/>
                <p14:nvPr/>
              </p14:nvContentPartPr>
              <p14:xfrm>
                <a:off x="5582449" y="4826419"/>
                <a:ext cx="88920" cy="7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327CA9D-B19F-43A3-BE5A-11651A99D0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73449" y="4817419"/>
                  <a:ext cx="106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1B34E37-BD43-43E0-8165-1F822E934589}"/>
                    </a:ext>
                  </a:extLst>
                </p14:cNvPr>
                <p14:cNvContentPartPr/>
                <p14:nvPr/>
              </p14:nvContentPartPr>
              <p14:xfrm>
                <a:off x="5778649" y="4855939"/>
                <a:ext cx="66600" cy="65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1B34E37-BD43-43E0-8165-1F822E9345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70009" y="4847299"/>
                  <a:ext cx="84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B7B0512-AB51-46D8-9549-B7E57DA732B1}"/>
                    </a:ext>
                  </a:extLst>
                </p14:cNvPr>
                <p14:cNvContentPartPr/>
                <p14:nvPr/>
              </p14:nvContentPartPr>
              <p14:xfrm>
                <a:off x="5873329" y="4850539"/>
                <a:ext cx="112680" cy="61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B7B0512-AB51-46D8-9549-B7E57DA732B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64689" y="4841539"/>
                  <a:ext cx="130320" cy="7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9?</a:t>
            </a:r>
          </a:p>
          <a:p>
            <a:r>
              <a:rPr lang="en-US" dirty="0"/>
              <a:t>Counting Steps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CCD-4AA1-47D2-95DD-2E0D93A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Insert – ignore 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C4B-EB11-4AD0-9B75-BCD04FB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74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void insert(int index, String s)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expandCapacity</a:t>
            </a:r>
            <a:r>
              <a:rPr lang="en-US" dirty="0"/>
              <a:t>();	//ignore</a:t>
            </a:r>
          </a:p>
          <a:p>
            <a:pPr marL="0" indent="0">
              <a:buNone/>
            </a:pPr>
            <a:r>
              <a:rPr lang="en-US" dirty="0"/>
              <a:t>	  for (int </a:t>
            </a:r>
            <a:r>
              <a:rPr lang="en-US" dirty="0" err="1"/>
              <a:t>i</a:t>
            </a:r>
            <a:r>
              <a:rPr lang="en-US" dirty="0"/>
              <a:t> = size - 1; </a:t>
            </a:r>
            <a:r>
              <a:rPr lang="en-US" dirty="0" err="1"/>
              <a:t>i</a:t>
            </a:r>
            <a:r>
              <a:rPr lang="en-US" dirty="0"/>
              <a:t> &gt;= index 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i+1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	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this.elements</a:t>
            </a:r>
            <a:r>
              <a:rPr lang="en-US" dirty="0"/>
              <a:t>[index] = s;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this.size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1202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6D12-DF1E-4A1F-8DA6-54267D73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Expand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BC40-618B-4C6A-8B88-45B1931D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private void </a:t>
            </a:r>
            <a:r>
              <a:rPr lang="en-US" dirty="0" err="1"/>
              <a:t>expandCapacity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currentCapacity</a:t>
            </a:r>
            <a:r>
              <a:rPr lang="en-US" dirty="0"/>
              <a:t> = </a:t>
            </a:r>
            <a:r>
              <a:rPr lang="en-US" dirty="0" err="1"/>
              <a:t>this.elements.length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this.size</a:t>
            </a:r>
            <a:r>
              <a:rPr lang="en-US" dirty="0"/>
              <a:t> &lt; </a:t>
            </a:r>
            <a:r>
              <a:rPr lang="en-US" dirty="0" err="1"/>
              <a:t>currentCapacity</a:t>
            </a:r>
            <a:r>
              <a:rPr lang="en-US" dirty="0"/>
              <a:t>) { return; }</a:t>
            </a:r>
          </a:p>
          <a:p>
            <a:pPr marL="0" indent="0">
              <a:buNone/>
            </a:pPr>
            <a:r>
              <a:rPr lang="en-US" dirty="0"/>
              <a:t>	String[] expanded = new String[</a:t>
            </a:r>
            <a:r>
              <a:rPr lang="en-US" dirty="0" err="1"/>
              <a:t>currentCapacity</a:t>
            </a:r>
            <a:r>
              <a:rPr lang="en-US" dirty="0"/>
              <a:t> * 2];</a:t>
            </a:r>
          </a:p>
          <a:p>
            <a:pPr marL="0" indent="0">
              <a:buNone/>
            </a:pPr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this.size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+= 1) {</a:t>
            </a:r>
          </a:p>
          <a:p>
            <a:pPr marL="0" indent="0">
              <a:buNone/>
            </a:pPr>
            <a:r>
              <a:rPr lang="en-US" dirty="0"/>
              <a:t>		expanded[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this.elements</a:t>
            </a:r>
            <a:r>
              <a:rPr lang="en-US" dirty="0"/>
              <a:t> = expanded;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5715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CCD-4AA1-47D2-95DD-2E0D93A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Insert w/ 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C4B-EB11-4AD0-9B75-BCD04FB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74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void insert(int index, String s)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expandCapacity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	  for (int </a:t>
            </a:r>
            <a:r>
              <a:rPr lang="en-US" dirty="0" err="1"/>
              <a:t>i</a:t>
            </a:r>
            <a:r>
              <a:rPr lang="en-US" dirty="0"/>
              <a:t> = size - 1; </a:t>
            </a:r>
            <a:r>
              <a:rPr lang="en-US" dirty="0" err="1"/>
              <a:t>i</a:t>
            </a:r>
            <a:r>
              <a:rPr lang="en-US" dirty="0"/>
              <a:t> &gt;= index 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i+1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	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this.elements</a:t>
            </a:r>
            <a:r>
              <a:rPr lang="en-US" dirty="0"/>
              <a:t>[index] = s;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this.size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245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3369</TotalTime>
  <Words>351</Words>
  <Application>Microsoft Office PowerPoint</Application>
  <PresentationFormat>On-screen Show (16:9)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Arial</vt:lpstr>
      <vt:lpstr>Calibri</vt:lpstr>
      <vt:lpstr>Office Theme</vt:lpstr>
      <vt:lpstr>CSE 12 – Basic Data Structures and Object-Oriented Design Lecture 9</vt:lpstr>
      <vt:lpstr>Announcements</vt:lpstr>
      <vt:lpstr>Topics</vt:lpstr>
      <vt:lpstr>Counting Steps – ArrayList Insert – ignore EC</vt:lpstr>
      <vt:lpstr>Counting Steps – ArrayList Expand Capacity</vt:lpstr>
      <vt:lpstr>Counting Steps – ArrayList Insert w/ 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153</cp:revision>
  <dcterms:modified xsi:type="dcterms:W3CDTF">2021-04-16T19:39:55Z</dcterms:modified>
</cp:coreProperties>
</file>