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Calibri Light" panose="020F0302020204030204" pitchFamily="34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0:41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0 2760 0 0,'-5'9'17166'0'0,"7"-8"-17026"0"0,1 0 0 0 0,-1 0 0 0 0,0-1 0 0 0,1 1 0 0 0,-1 0 0 0 0,0-1 0 0 0,1 0 0 0 0,-1 1 0 0 0,1-1 1 0 0,-1 0-1 0 0,0 0 0 0 0,1 0 0 0 0,-1 0 0 0 0,4-1 0 0 0,14 0 302 0 0,80 5 1006 0 0,-7-1-452 0 0,-15-3-314 0 0,-50-1-609 0 0,27 3 1 0 0,-23 0 231 0 0,0-2 0 0 0,33-4 1 0 0,18 0 258 0 0,314-1 589 0 0,-206-3-849 0 0,-109 9-60 0 0,41 9 376 0 0,33 15-132 0 0,-124-20-169 0 0,47 1 1 0 0,-30-3 57 0 0,-3-3 22 0 0,-43 0-370 0 0,0 0 0 0 0,0 0 1 0 0,1 0-1 0 0,-1-1 0 0 0,0 1 1 0 0,0-1-1 0 0,0 0 0 0 0,0 0 0 0 0,0 0 1 0 0,0 0-1 0 0,0-1 0 0 0,5-2 1 0 0,-1 0 35 0 0,0 1 1 0 0,0 0 0 0 0,8-2 0 0 0,-11 2-54 0 0,-4 2-10 0 0,0 1 0 0 0,0-1 0 0 0,1 1-1 0 0,-1-1 1 0 0,0 1 0 0 0,1-1 0 0 0,-1 1 0 0 0,0-1 0 0 0,1 1 0 0 0,-1 0 0 0 0,1-1 0 0 0,-1 1 0 0 0,0 0 0 0 0,1-1 0 0 0,-1 1 0 0 0,1 0 0 0 0,-1-1 0 0 0,1 1 0 0 0,-1 0 0 0 0,1 0 0 0 0,0 0 0 0 0,-1 0 0 0 0,1-1 0 0 0,-1 1 0 0 0,1 0 0 0 0,0 0 0 0 0,0 0-62 0 0,0 4-2459 0 0,0-3 2166 0 0,-1 0 0 0 0,1 0 1 0 0,0 0-1 0 0,-1 0 0 0 0,1 0 1 0 0,0 0-1 0 0,0 0 1 0 0,0 0-1 0 0,-1 0 0 0 0,2 1 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8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0 130 18199 0 0,'0'0'830'0'0,"7"-2"276"0"0,37-13 83 0 0,52-26 0 0 0,-14 5-185 0 0,16 5-3182 0 0,-83 26-5497 0 0</inkml:trace>
  <inkml:trace contextRef="#ctx0" brushRef="#br0" timeOffset="1">494 56 12896 0 0,'-3'14'1152'0'0,"0"-6"-928"0"0,0 2-224 0 0,3 2 0 0 0,-3 4 1096 0 0,3-2 175 0 0,-3 4 33 0 0,3-3 8 0 0,-2 0-984 0 0,2-2-192 0 0,-6-1-40 0 0,6-4 0 0 0,-2-1-96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8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1 13880 0 0,'0'0'1504'0'0,"-6"0"-1504"0"0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9.3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1 322 7368 0 0,'0'0'10567'0'0,"0"-15"-9207"0"0,5-2-575 0 0,1-1-1 0 0,0 1 1 0 0,1 0-1 0 0,11-19 0 0 0,7-17 492 0 0,-18 39-800 0 0,17-27 1 0 0,-24 41-463 0 0,0-1 0 0 0,1 1 0 0 0,-1 0 0 0 0,0-1 0 0 0,0 1 0 0 0,0 0 0 0 0,1-1 0 0 0,-1 1 0 0 0,0 0 0 0 0,1-1 0 0 0,-1 1 0 0 0,0 0 0 0 0,1-1 0 0 0,-1 1 0 0 0,0 0 0 0 0,1 0 0 0 0,-1 0 0 0 0,0-1 0 0 0,1 1 0 0 0,-1 0 0 0 0,1 0 0 0 0,-1 0 0 0 0,0 0 0 0 0,1 0-1 0 0,-1 0 1 0 0,1 0 0 0 0,-1 0 0 0 0,1 0 0 0 0,-1 0 0 0 0,0 0 0 0 0,2 0 0 0 0,-1 0-5 0 0,-1 1-1 0 0,1 0 0 0 0,0-1 0 0 0,0 1 1 0 0,0 0-1 0 0,-1-1 0 0 0,1 1 0 0 0,0 0 1 0 0,-1 0-1 0 0,1 0 0 0 0,-1 0 0 0 0,2 1 1 0 0,2 7-40 0 0,-1 0 1 0 0,3 12-1 0 0,-4-16 73 0 0,0 5-26 0 0,10 23 43 0 0,-12-33-56 0 0,0 0 0 0 0,1 0 0 0 0,-1 0 0 0 0,0 1 0 0 0,0-1 0 0 0,0 0 0 0 0,1 0 0 0 0,-1 0 0 0 0,0 0 1 0 0,0 1-1 0 0,1-1 0 0 0,-1 0 0 0 0,0 0 0 0 0,0 0 0 0 0,1 0 0 0 0,-1 0 0 0 0,0 0 0 0 0,1 0 0 0 0,-1 0 0 0 0,0 0 0 0 0,0 0 0 0 0,1 0 0 0 0,-1 0 0 0 0,0 0 0 0 0,1 0 1 0 0,-1 0-1 0 0,0 0 0 0 0,0 0 0 0 0,1 0 0 0 0,-1 0 0 0 0,0 0 0 0 0,0 0 0 0 0,1-1 0 0 0,-1 1 0 0 0,0 0 0 0 0,0 0 0 0 0,1 0 0 0 0,-1 0 0 0 0,0-1 0 0 0,0 1 0 0 0,0 0 1 0 0,1-1-1 0 0,8-7 44 0 0,5-16 13 0 0,-11 19-44 0 0,-1 0-1 0 0,1 1 1 0 0,0-1 0 0 0,1 0 0 0 0,-1 1 0 0 0,1 0 0 0 0,0 0-1 0 0,7-6 1 0 0,-5 7-16 0 0,-5 3 0 0 0,-1 0 0 0 0,1 0 0 0 0,0-1 0 0 0,0 1 0 0 0,0 0 0 0 0,-1 0 0 0 0,1 0 0 0 0,0 0 0 0 0,0 0 0 0 0,0 0 0 0 0,-1 0 0 0 0,1 0 0 0 0,0 0 0 0 0,0 0 0 0 0,0 0 0 0 0,-1 1 0 0 0,1-1 0 0 0,0 0 0 0 0,0 1 0 0 0,-1-1 0 0 0,1 0 0 0 0,0 1 0 0 0,-1-1 0 0 0,1 1 0 0 0,0-1 0 0 0,-1 1 0 0 0,1-1 0 0 0,-1 1 0 0 0,1 0 0 0 0,0 0 0 0 0,0 0 0 0 0,26 28-17 0 0,-22-23 11 0 0,0 1 0 0 0,0-2 1 0 0,1 1-1 0 0,0-1 0 0 0,0 1 0 0 0,1-2 0 0 0,11 8 0 0 0,-14-10 9 0 0,0 0 0 0 0,0 0 0 0 0,0-1 0 0 0,0 0 0 0 0,0 1 0 0 0,1-2 1 0 0,-1 1-1 0 0,0 0 0 0 0,1-1 0 0 0,-1 0 0 0 0,1 0 0 0 0,-1 0 0 0 0,0 0 0 0 0,1-1 0 0 0,-1 1 0 0 0,0-1 0 0 0,1-1 0 0 0,-1 1 0 0 0,0 0 0 0 0,7-5 0 0 0,-4 3 9 0 0,-1-2 1 0 0,1 1-1 0 0,-1-1 0 0 0,0 1 0 0 0,-1-2 1 0 0,1 1-1 0 0,-1-1 0 0 0,0 1 0 0 0,0-2 1 0 0,-1 1-1 0 0,0 0 0 0 0,0-1 0 0 0,0 0 0 0 0,-1 0 1 0 0,0 0-1 0 0,4-12 0 0 0,-6 15 7 0 0,-1-1 0 0 0,1 1 0 0 0,-1 0-1 0 0,1 0 1 0 0,-1 0 0 0 0,-1 0 0 0 0,1 0 0 0 0,0 0-1 0 0,-1 0 1 0 0,0 0 0 0 0,0 0 0 0 0,0 0 0 0 0,-3-5 0 0 0,4 8-13 0 0,-1 0 1 0 0,1-1 0 0 0,-1 1-1 0 0,0 0 1 0 0,0 0 0 0 0,0 0-1 0 0,0 0 1 0 0,1-1 0 0 0,-1 1-1 0 0,-1 1 1 0 0,1-1 0 0 0,0 0-1 0 0,0 0 1 0 0,0 0 0 0 0,0 0-1 0 0,-1 1 1 0 0,1-1 0 0 0,0 1 0 0 0,0-1-1 0 0,-1 1 1 0 0,1-1 0 0 0,-1 1-1 0 0,1 0 1 0 0,0 0 0 0 0,-1 0-1 0 0,1-1 1 0 0,-1 1 0 0 0,1 1-1 0 0,0-1 1 0 0,-1 0 0 0 0,1 0-1 0 0,-1 0 1 0 0,1 1 0 0 0,0-1-1 0 0,-1 1 1 0 0,1-1 0 0 0,0 1-1 0 0,0-1 1 0 0,-1 1 0 0 0,1 0 0 0 0,-1 1-1 0 0,-2 0 13 0 0,1 1 0 0 0,-1 0-1 0 0,1 0 1 0 0,0 0 0 0 0,0 0-1 0 0,0 1 1 0 0,0-1-1 0 0,0 1 1 0 0,1 0 0 0 0,0-1-1 0 0,0 1 1 0 0,0 0 0 0 0,0 1-1 0 0,-1 4 1 0 0,0 0 24 0 0,0 1-1 0 0,1-1 1 0 0,0 1 0 0 0,1-1-1 0 0,0 16 1 0 0,1-24-59 0 0,0 1 0 0 0,-1-1 0 0 0,2 1 0 0 0,-1 0 0 0 0,0-1 0 0 0,0 1 0 0 0,0 0 0 0 0,1-1 0 0 0,-1 1 0 0 0,1-1 0 0 0,-1 1-1 0 0,1-1 1 0 0,0 1 0 0 0,0-1 0 0 0,0 0 0 0 0,0 1 0 0 0,-1-1 0 0 0,2 0 0 0 0,0 2 0 0 0,-1-2-29 0 0,1 0-1 0 0,-1-1 1 0 0,0 1 0 0 0,1-1-1 0 0,-1 1 1 0 0,0-1-1 0 0,1 1 1 0 0,-1-1 0 0 0,1 0-1 0 0,-1 0 1 0 0,1 0 0 0 0,-1 1-1 0 0,1-1 1 0 0,-1-1 0 0 0,1 1-1 0 0,2 0 1 0 0,5-3-245 0 0,0 0 0 0 0,0 0 1 0 0,0-1-1 0 0,-1 0 0 0 0,10-5 1 0 0,26-19-7645 0 0,-22 10 619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9.7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102 200 3680 0 0,'-33'36'3925'0'0,"21"-23"1226"0"0,-19 25 0 0 0,15-10-1667 0 0,14-23-3465 0 0,0 0 1 0 0,1-1-1 0 0,0 1 0 0 0,-1 8 0 0 0,1-12 53 0 0,1 1-1 0 0,0-1 0 0 0,0 0 0 0 0,0 0 1 0 0,0 1-1 0 0,0-1 0 0 0,0 0 0 0 0,0 0 1 0 0,1 1-1 0 0,-1-1 0 0 0,0 0 0 0 0,1 0 1 0 0,-1 0-1 0 0,0 1 0 0 0,1-1 0 0 0,0 0 1 0 0,-1 0-1 0 0,1 0 0 0 0,0 1 0 0 0,0-2 11 0 0,0 1-1 0 0,0 0 0 0 0,0-1 0 0 0,0 1 0 0 0,-1-1 0 0 0,1 0 0 0 0,0 1 0 0 0,0-1 1 0 0,0 0-1 0 0,0 0 0 0 0,0 1 0 0 0,0-1 0 0 0,0 0 0 0 0,0 0 0 0 0,0 0 1 0 0,0 0-1 0 0,0 0 0 0 0,2-1 0 0 0,2 0 64 0 0,0 0-1 0 0,0-1 1 0 0,0 0 0 0 0,0 0-1 0 0,-1 0 1 0 0,1-1 0 0 0,6-3-1 0 0,-5 1-97 0 0,0-1 0 0 0,-1 1 0 0 0,1-1 0 0 0,-1 0 0 0 0,0 0 0 0 0,-1 0 0 0 0,1-1 0 0 0,-1 1 0 0 0,-1-1 0 0 0,6-12 0 0 0,2-10 500 0 0,9-38 1 0 0,-16 46-411 0 0,-1 1 0 0 0,0-1 0 0 0,-2 0 0 0 0,-1-33 0 0 0,-1 19 626 0 0,0 25 57 0 0,-1 20-297 0 0,1-6-626 0 0,-1 14 125 0 0,1 0 0 0 0,1 0 1 0 0,0 0-1 0 0,2 0 0 0 0,5 31 0 0 0,-4-32-11 0 0,1 11 16 0 0,14 41 1 0 0,-15-56-339 0 0,2-1 0 0 0,0 0 0 0 0,0 0 0 0 0,1-1 0 0 0,13 18 0 0 0,-9-16-1302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22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9440 0 0,'0'0'5297'0'0,"13"3"-4669"0"0,14 2 759 0 0,35 2-1 0 0,-27-4-1021 0 0,146 13 915 0 0,9-12-114 0 0,-121-5-786 0 0,-37 1-137 0 0,268 3 1186 0 0,1 17 305 0 0,-70 8-795 0 0,-214-26-519 0 0,1-2 0 0 0,-1 0 1 0 0,33-5-1 0 0,49-16 365 0 0,-74 15-497 0 0,3-1 22 0 0,-17 3-181 0 0,1 1 0 0 0,0 1 0 0 0,-1 0 0 0 0,18-1 0 0 0,-28 3 7 0 0,16 7-3724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27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 6824 0 0,'3'-5'11219'0'0,"3"10"-8285"0"0,2 0-4896 0 0,0-1 2200 0 0,0-1 0 0 0,0 0 0 0 0,0-1 0 0 0,1 0 0 0 0,-1 0 0 0 0,1-1 0 0 0,-1 0 0 0 0,12-1 0 0 0,73-6 965 0 0,-55 1-972 0 0,48-6 387 0 0,-43 5-320 0 0,59-2 0 0 0,-38 7-145 0 0,96 5-85 0 0,-45 11 835 0 0,13 2-185 0 0,-78-15-86 0 0,97-9-1 0 0,-20-8 114 0 0,-113 13-662 0 0,62-3 303 0 0,-74 5-395 0 0,0 0 0 0 0,0 0-1 0 0,0 0 1 0 0,0 0 0 0 0,0 0-1 0 0,0-1 1 0 0,0 1-1 0 0,0-1 1 0 0,0 1 0 0 0,0-1-1 0 0,0 0 1 0 0,0 1 0 0 0,0-1-1 0 0,-1 0 1 0 0,1 0-1 0 0,0 0 1 0 0,0-1 0 0 0,-1 1-1 0 0,1 0 1 0 0,-1-1-1 0 0,1 1 1 0 0,-1-1 0 0 0,0 1-1 0 0,1-1 1 0 0,-1 0 0 0 0,1-3-1 0 0,0 3-29 0 0,2-10-6262 0 0,-4 8 4601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39.2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44 13072 0 0,'-9'-10'1549'0'0,"32"8"2539"0"0,247-18 44 0 0,-177 10-3736 0 0,-74 9-307 0 0,41 2 0 0 0,-9 6-13 0 0,-49-6-75 0 0,1-1-1 0 0,0 1 1 0 0,-1-1-1 0 0,1 1 1 0 0,-1 0-1 0 0,1 0 0 0 0,-1 1 1 0 0,0-1-1 0 0,1 0 1 0 0,-1 1-1 0 0,0-1 1 0 0,0 1-1 0 0,0 0 1 0 0,0 0-1 0 0,0 0 1 0 0,0 0-1 0 0,-1 0 0 0 0,1 0 1 0 0,-1 0-1 0 0,1 0 1 0 0,-1 1-1 0 0,0-1 1 0 0,0 1-1 0 0,0-1 1 0 0,0 1-1 0 0,0-1 0 0 0,0 1 1 0 0,-1-1-1 0 0,0 1 1 0 0,1 0-1 0 0,-1-1 1 0 0,0 6-1 0 0,-1 6 0 0 0,-1 1-1 0 0,0-1 1 0 0,-1 0-1 0 0,-8 27 1 0 0,5-22-1 0 0,-2 11 1 0 0,-57 230-34 0 0,55-208 26 0 0,3 0 1 0 0,2 1 0 0 0,2 57-1 0 0,4-68 73 0 0,2 0 0 0 0,2 0 0 0 0,16 67 1 0 0,-16-91-74 0 0,1-1 1 0 0,0 1 0 0 0,2-1-1 0 0,0 0 1 0 0,0-1 0 0 0,2 1-1 0 0,0-2 1 0 0,1 0 0 0 0,0 0 0 0 0,22 21-1 0 0,-21-26 184 0 0,0 1 0 0 0,1-2-1 0 0,24 15 1 0 0,17 3 395 0 0,-42-22-444 0 0,-4-2 29 0 0,0 0 0 0 0,-1 1 0 0 0,1 0-1 0 0,12 9 1 0 0,-20-12-136 0 0,1-1 0 0 0,-1 1 0 0 0,1-1 0 0 0,-1 1 0 0 0,1 0 0 0 0,-1-1 0 0 0,0 1 0 0 0,1-1 1 0 0,-1 1-1 0 0,0 0 0 0 0,0 0 0 0 0,1-1 0 0 0,-1 1 0 0 0,0 0 0 0 0,0-1 0 0 0,0 1 0 0 0,0 0 0 0 0,0 0 0 0 0,0-1 0 0 0,0 1 0 0 0,0 0 0 0 0,0 0 0 0 0,0-1 0 0 0,0 1 0 0 0,0 0 0 0 0,-1 0 0 0 0,1-1 0 0 0,0 1 0 0 0,-1 0 0 0 0,1-1 0 0 0,0 1 0 0 0,-1 0 0 0 0,1-1 0 0 0,-1 1 0 0 0,1-1 0 0 0,-1 1 0 0 0,0 0 0 0 0,-3 3 79 0 0,0 1-1 0 0,0-2 0 0 0,-9 7 0 0 0,10-7-36 0 0,-119 84 679 0 0,-13 10-602 0 0,-42 38-1492 0 0,157-117-278 0 0,3 0-4565 0 0,5-3-1863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39.7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3 186 19351 0 0,'-1'-1'97'0'0,"1"-1"0"0"0,0 1 0 0 0,-1 0-1 0 0,1-1 1 0 0,0 1 0 0 0,-1 0 0 0 0,1-1-1 0 0,0 1 1 0 0,0 0 0 0 0,0-1 0 0 0,0 1-1 0 0,1 0 1 0 0,-1-1 0 0 0,0 1 0 0 0,0 0-1 0 0,1 0 1 0 0,-1-1 0 0 0,1 1 0 0 0,-1 0-1 0 0,1 0 1 0 0,0 0 0 0 0,-1-1 0 0 0,1 1-1 0 0,0 0 1 0 0,1-1 0 0 0,2-3 135 0 0,1-1 1 0 0,0 1-1 0 0,7-6 1 0 0,11-8 422 0 0,1 1 0 0 0,28-16 0 0 0,-36 25-547 0 0,0 0 1 0 0,1 1-1 0 0,0 1 0 0 0,28-8 0 0 0,-38 13-88 0 0,-1 1 0 0 0,1 0 0 0 0,-1 0 0 0 0,1 1 0 0 0,-1-1 0 0 0,1 1 0 0 0,12 2 0 0 0,-17-1-16 0 0,0-1-1 0 0,1 1 1 0 0,-1-1-1 0 0,0 1 0 0 0,0 0 1 0 0,0 0-1 0 0,-1 0 1 0 0,1 0-1 0 0,0 0 1 0 0,0 0-1 0 0,0 1 0 0 0,-1-1 1 0 0,1 1-1 0 0,-1-1 1 0 0,1 1-1 0 0,-1-1 0 0 0,0 1 1 0 0,1 0-1 0 0,-1 0 1 0 0,0 0-1 0 0,0 0 1 0 0,0 0-1 0 0,0 0 0 0 0,-1 0 1 0 0,1 0-1 0 0,0 0 1 0 0,0 4-1 0 0,-1-1-2 0 0,0 1-1 0 0,1-1 0 0 0,-2 0 1 0 0,1 1-1 0 0,-1-1 1 0 0,1 0-1 0 0,-1 1 0 0 0,-3 7 1 0 0,-3 5-5 0 0,-9 19-1 0 0,8-20-4 0 0,-4 6-9 0 0,-1-1 0 0 0,-1 0 0 0 0,-21 25 0 0 0,0 1 16 0 0,-90 106 427 0 0,98-123 374 0 0,20-20-327 0 0,7-10-446 0 0,0-1 0 0 0,0 0 0 0 0,0 0 0 0 0,0 1 0 0 0,0-1 0 0 0,0 0 0 0 0,0 1 0 0 0,0-1 0 0 0,0 0 0 0 0,0 0 0 0 0,0 1 0 0 0,0-1 0 0 0,0 0 0 0 0,0 1 1 0 0,0-1-1 0 0,0 0 0 0 0,0 1 0 0 0,0-1 0 0 0,0 0 0 0 0,0 0 0 0 0,1 1 0 0 0,-1-1 0 0 0,0 1 0 0 0,2-1 4 0 0,-1 1 0 0 0,0-1 0 0 0,0 1 0 0 0,1-1 1 0 0,-1 1-1 0 0,0-1 0 0 0,1 0 0 0 0,-1 1 0 0 0,1-1 0 0 0,-1 0 0 0 0,0 0 0 0 0,1 0 0 0 0,-1 0 0 0 0,3-1 0 0 0,10 0 26 0 0,0-2 0 0 0,0 0 0 0 0,0-1 0 0 0,21-8 0 0 0,6-2-60 0 0,55-16-2409 0 0,-62 18 1098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40.1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 93 19351 0 0,'-13'-3'1888'0'0,"10"-2"-1680"0"0,0 0-208 0 0,6 0 0 0 0,-3 0 96 0 0,3-2-32 0 0,5-4 0 0 0,4-1 0 0 0,-4-1-1424 0 0,3 1-288 0 0,3-3-56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40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23 16352 0 0,'-17'-5'727'0'0,"12"5"145"0"0,-1 0-696 0 0,0 0-176 0 0,0-2 0 0 0,1-1 0 0 0,0 1 1608 0 0,5-4-1040 0 0,5 1-1440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0:43.5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81 134 9504 0 0,'0'1'57'0'0,"-1"-1"0"0"0,1 1 1 0 0,-1-1-1 0 0,0 1 0 0 0,0-1 1 0 0,1 1-1 0 0,-1-1 1 0 0,0 1-1 0 0,0-1 0 0 0,1 0 1 0 0,-1 1-1 0 0,0-1 0 0 0,0 0 1 0 0,0 0-1 0 0,0 0 0 0 0,0 0 1 0 0,0 0-1 0 0,1 0 0 0 0,-1 0 1 0 0,0 0-1 0 0,0 0 1 0 0,0 0-1 0 0,0 0 0 0 0,0 0 1 0 0,1 0-1 0 0,-1-1 0 0 0,0 1 1 0 0,0 0-1 0 0,-1-2 0 0 0,-3 0 720 0 0,0-2-1 0 0,0 1 0 0 0,-8-7 0 0 0,2 1 1389 0 0,9 8-1781 0 0,0-1-1 0 0,0 0 1 0 0,1 0-1 0 0,-1 1 1 0 0,1-1-1 0 0,-1 0 1 0 0,1 0 0 0 0,-3-5 1284 0 0,12 10 2060 0 0,35 10-2768 0 0,2-9-451 0 0,0-1 0 0 0,1-2 1 0 0,46-6-1 0 0,-15 1-154 0 0,443-20 1365 0 0,-39 3-80 0 0,-321 4-1757 0 0,-57 5 394 0 0,-61 7-187 0 0,49-3 197 0 0,-76 8-384 0 0,0 0-1 0 0,1 1 0 0 0,26 5 1 0 0,-22-2 352 0 0,-13-3-152 0 0,-1 1 0 0 0,1-1-1 0 0,13 6 1 0 0,-1 0-243 0 0,-18-7-38 0 0,7-17-898 0 0,-8-3-2039 0 0,0 13 1115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40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 17503 0 0,'0'0'1588'0'0,"9"-1"-1272"0"0,25-5 455 0 0,15-2 1362 0 0,-45 8-2048 0 0,0-1 1 0 0,-1 1-1 0 0,1 1 1 0 0,0-1-1 0 0,0 1 1 0 0,-1-1-1 0 0,1 1 1 0 0,0 0-1 0 0,-1 0 1 0 0,6 3-1 0 0,-7-3-80 0 0,0 1-1 0 0,0 0 0 0 0,0-1 1 0 0,-1 1-1 0 0,1 0 1 0 0,0 0-1 0 0,-1-1 0 0 0,1 1 1 0 0,-1 1-1 0 0,0-1 0 0 0,0 0 1 0 0,0 0-1 0 0,0 0 1 0 0,0 1-1 0 0,0-1 0 0 0,-1 0 1 0 0,1 1-1 0 0,-1-1 1 0 0,1 0-1 0 0,-1 1 0 0 0,0-1 1 0 0,0 1-1 0 0,0 3 0 0 0,-1 4 5 0 0,0 0 0 0 0,0-1-1 0 0,-1 1 1 0 0,-5 14-1 0 0,-15 38-80 0 0,22-62 72 0 0,0 1 0 0 0,0-1 0 0 0,0 0 0 0 0,0 1 0 0 0,0-1 0 0 0,0 0 0 0 0,1 1 0 0 0,-1-1 0 0 0,0 0 0 0 0,0 1 0 0 0,0-1 0 0 0,0 0 0 0 0,0 0 0 0 0,0 1 0 0 0,0-1 0 0 0,1 0 0 0 0,-1 1 0 0 0,0-1 0 0 0,0 0 0 0 0,0 0 0 0 0,1 1 0 0 0,-1-1 0 0 0,0 0 0 0 0,0 0 0 0 0,1 0 0 0 0,-1 1 0 0 0,0-1 0 0 0,1 0 0 0 0,-1 0 0 0 0,0 0 0 0 0,1 0 0 0 0,-1 0 0 0 0,1 1 0 0 0,6 0 0 0 0,1 0 215 0 0,0 0 0 0 0,14 0 0 0 0,-16-1 76 0 0,1 0 0 0 0,-1 0 0 0 0,1 0 1 0 0,-1 1-1 0 0,12 3 0 0 0,-17-3-248 0 0,1 0 1 0 0,0-1 0 0 0,-1 1-1 0 0,1 0 1 0 0,-1 0-1 0 0,1 0 1 0 0,-1 0-1 0 0,1 1 1 0 0,-1-1-1 0 0,0 0 1 0 0,1 1-1 0 0,-1-1 1 0 0,0 1-1 0 0,0-1 1 0 0,0 1-1 0 0,0-1 1 0 0,0 1-1 0 0,-1 0 1 0 0,1-1 0 0 0,0 1-1 0 0,-1 0 1 0 0,1 0-1 0 0,-1-1 1 0 0,1 5-1 0 0,-1-2 16 0 0,0 1 0 0 0,0-1 0 0 0,-1 1 0 0 0,1-1 0 0 0,-1 1 0 0 0,0-1 1 0 0,0 0-1 0 0,0 1 0 0 0,0-1 0 0 0,-1 0 0 0 0,0 0 0 0 0,0 0 0 0 0,0 0 0 0 0,0 0 0 0 0,-1 0 0 0 0,0-1 0 0 0,1 1 0 0 0,-5 3 0 0 0,-7 7 82 0 0,-1-1 0 0 0,-30 22 0 0 0,26-21-101 0 0,2-1-2 0 0,9-6-211 0 0,-1 0-1 0 0,-1-1 1 0 0,1 1 0 0 0,-13 4-1 0 0,30-4-4164 0 0,4-4-1397 0 0,7-7-1819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41.2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266 106 5528 0 0,'0'-2'26'0'0,"0"0"0"0"0,0-1-1 0 0,0 1 1 0 0,0 0 0 0 0,-1 0 0 0 0,1 0 0 0 0,-1 0 0 0 0,1-1-1 0 0,-1 1 1 0 0,0 0 0 0 0,1 0 0 0 0,-1 0 0 0 0,0 0 0 0 0,0 1-1 0 0,-1-1 1 0 0,1 0 0 0 0,0 0 0 0 0,-1 0 0 0 0,1 1 0 0 0,-1-1 0 0 0,-2-1-1 0 0,2 1 396 0 0,0 1 1 0 0,-1 0-1 0 0,1 0 0 0 0,-1 0 0 0 0,1 0 0 0 0,-1 0 0 0 0,-3 0 0 0 0,2 0 580 0 0,-1 1 0 0 0,0 0 0 0 0,0 0 0 0 0,1 0 0 0 0,-1 1 0 0 0,0 0 1 0 0,0 0-1 0 0,1 0 0 0 0,-1 0 0 0 0,1 1 0 0 0,-6 2 0 0 0,-3 2 17 0 0,1 0 0 0 0,-20 14 1 0 0,24-14-838 0 0,0 0 0 0 0,0 1 1 0 0,0 0-1 0 0,1 0 1 0 0,0 1-1 0 0,1 0 1 0 0,-1 0-1 0 0,2 0 1 0 0,-1 1-1 0 0,1 0 1 0 0,0 0-1 0 0,1 0 1 0 0,0 1-1 0 0,1-1 0 0 0,-1 1 1 0 0,2 0-1 0 0,0 0 1 0 0,0 0-1 0 0,1 0 1 0 0,-1 17-1 0 0,2-19-70 0 0,0-1 0 0 0,0 1 0 0 0,1-1 0 0 0,0 0 0 0 0,3 11 0 0 0,-3-16-76 0 0,0 0 0 0 0,0 0-1 0 0,0 0 1 0 0,0 0 0 0 0,0 0-1 0 0,0 0 1 0 0,1 0 0 0 0,-1 0 0 0 0,0-1-1 0 0,1 1 1 0 0,0 0 0 0 0,-1-1-1 0 0,1 0 1 0 0,0 1 0 0 0,0-1-1 0 0,0 0 1 0 0,0 0 0 0 0,0 0-1 0 0,0 0 1 0 0,0 0 0 0 0,0 0-1 0 0,3 0 1 0 0,0 0 32 0 0,0 0-1 0 0,0 0 0 0 0,-1-1 1 0 0,1 0-1 0 0,0 0 1 0 0,0 0-1 0 0,-1 0 0 0 0,1-1 1 0 0,0 1-1 0 0,-1-1 1 0 0,10-3-1 0 0,-8 1 31 0 0,1 0-1 0 0,0-1 1 0 0,-1 1 0 0 0,1-1 0 0 0,-1 0-1 0 0,11-10 1 0 0,-5 1-32 0 0,0 0 0 0 0,0-1 0 0 0,-2 0 0 0 0,0 0 0 0 0,14-27 0 0 0,-15 23-146 0 0,-1 1-1 0 0,0-1 1 0 0,-2 0-1 0 0,0-1 1 0 0,6-38-1 0 0,-10 43-1606 0 0,-1 0-1 0 0,-2-24 1 0 0,-1 18-7926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42.2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87 369 3224 0 0,'-4'0'288'0'0,"-19"1"1211"0"0,14 0 423 0 0,0-1 0 0 0,1 0-1 0 0,-1 0 1 0 0,-10-2 0 0 0,19 2-1788 0 0,-1 0 1 0 0,1 0 0 0 0,0 0-1 0 0,0 0 1 0 0,-1 0 0 0 0,1 0-1 0 0,0 0 1 0 0,0 0 0 0 0,0 0 0 0 0,-1-1-1 0 0,1 1 1 0 0,0 0 0 0 0,0 0-1 0 0,0 0 1 0 0,0 0 0 0 0,-1 0 0 0 0,1 0-1 0 0,0-1 136 0 0,0 1-136 0 0,0 0 1 0 0,-1 0 0 0 0,1 0 0 0 0,0 0-1 0 0,0-1 1 0 0,0 1 0 0 0,0 0-1 0 0,0 0 1 0 0,0 0 0 0 0,0-1-1 0 0,0 1 1 0 0,-1 0 0 0 0,6-6 1081 0 0,11-3-730 0 0,13-3 789 0 0,38-8 0 0 0,-15 4-675 0 0,178-67 321 0 0,-218 78-926 0 0,274-105 723 0 0,4 18-2604 0 0,-247 81-4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53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2 153 2760 0 0,'-2'22'207'0'0,"3"-6"13573"0"0,0-15-13516 0 0,11-2 3078 0 0,18-12-2682 0 0,-15 6 821 0 0,-10 6-1288 0 0,0 0 1 0 0,0 1-1 0 0,0 0 1 0 0,1-1-1 0 0,-1 2 0 0 0,0-1 1 0 0,0 0-1 0 0,0 1 1 0 0,6 2-1 0 0,14 1 344 0 0,28 7 216 0 0,21-6-113 0 0,-63-4-531 0 0,0-2 0 0 0,19-2 0 0 0,2 0 52 0 0,105-13 405 0 0,-107 11-451 0 0,-5 0-8 0 0,-18 3-78 0 0,0 1 0 0 0,0 0 0 0 0,-1 0 0 0 0,1 0 0 0 0,0 1 0 0 0,14 1-1 0 0,-10 0 5 0 0,-8 0-9 0 0,1-1 0 0 0,-1 0 0 0 0,1 1 0 0 0,-1 0 0 0 0,1 0 0 0 0,-1 0 0 0 0,1 0 1 0 0,-1 1-1 0 0,0-1 0 0 0,5 4 0 0 0,-7-4 49 0 0,3 2 3 0 0,-4-2 21 0 0,-13-6 210 0 0,-1-3-141 0 0,-25-10-1 0 0,-10-4-108 0 0,8 1-30 0 0,-76-28-1 0 0,59 27-19 0 0,39 15 2 0 0,11 5 12 0 0,0-2 0 0 0,0 1-1 0 0,-9-6 1 0 0,10 4 154 0 0,14 7 112 0 0,7 3-81 0 0,18 4-197 0 0,-13-4 15 0 0,0-1-1 0 0,32 4 1 0 0,-12-4 197 0 0,62 15 1 0 0,-69-12-110 0 0,-24-5-76 0 0,1 0 1 0 0,14 7-1 0 0,-21-8 23 0 0,1-1 0 0 0,-1 1-1 0 0,0 0 1 0 0,0 1 0 0 0,0-1 0 0 0,-1 0-1 0 0,1 0 1 0 0,0 1 0 0 0,0-1 0 0 0,-1 1-1 0 0,1 0 1 0 0,-1 0 0 0 0,1-1-1 0 0,-1 1 1 0 0,0 0 0 0 0,1 2 0 0 0,-1 0-80 0 0,-1 0 1 0 0,0 0 0 0 0,0-1 0 0 0,-1 1-1 0 0,1 0 1 0 0,-1-1 0 0 0,0 1 0 0 0,0 0-1 0 0,0-1 1 0 0,0 1 0 0 0,0-1 0 0 0,-1 1-1 0 0,-3 4 1 0 0,-1 7 102 0 0,0-2-63 0 0,-1 0-1 0 0,0-1 0 0 0,-12 16 0 0 0,-5 8 37 0 0,13-21-55 0 0,0 0-1 0 0,-2 0 1 0 0,0-1-1 0 0,-20 17 1 0 0,30-28-205 0 0,-1 0 0 0 0,1 0 1 0 0,-1-1-1 0 0,0 1 0 0 0,0-1 1 0 0,0 0-1 0 0,0 0 0 0 0,0 0 1 0 0,-9 2-1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56.5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616 171 15632 0 0,'1'-5'447'0'0,"2"-14"360"0"0,1 0-1 0 0,10-30 0 0 0,-10 39 3 0 0,-1 0 0 0 0,0 0 0 0 0,0-1 0 0 0,-1 1-1 0 0,1-18 872 0 0,-10 36-1257 0 0,-18 27-396 0 0,1 0 1 0 0,-30 60-1 0 0,37-64-19 0 0,-24 45-8 0 0,-37 65 0 0 0,-28 36-1 0 0,-91 144 185 0 0,189-309-137 0 0,-16 23 124 0 0,22-32-94 0 0,-1 0 1 0 0,1 0-1 0 0,-1-1 0 0 0,0 1 0 0 0,1-1 0 0 0,-1 0 1 0 0,-1 1-1 0 0,-4 2 0 0 0,7-5-46 0 0,0 0 0 0 0,0 1 0 0 0,1-1 0 0 0,-1 0 0 0 0,0 0 0 0 0,0 1 0 0 0,0-1 0 0 0,1 0 1 0 0,-1 0-1 0 0,0 0 0 0 0,0 0 0 0 0,0 0 0 0 0,1 0 0 0 0,-1 0 0 0 0,0-1 0 0 0,0 1 0 0 0,0 0 0 0 0,1 0 0 0 0,-1 0 0 0 0,0-1 0 0 0,0 1 0 0 0,1-1 0 0 0,-1 1 0 0 0,-1-1 0 0 0,1-1 18 0 0,0 1-1 0 0,-1 0 1 0 0,1-1 0 0 0,0 0-1 0 0,0 1 1 0 0,0-1 0 0 0,0 0-1 0 0,0 1 1 0 0,0-1-1 0 0,0-2 1 0 0,-2-5 100 0 0,1 0 0 0 0,0-1 0 0 0,-1-11 0 0 0,3 21-144 0 0,-2-38 201 0 0,2 0 0 0 0,1 1 0 0 0,11-64 0 0 0,-10 92-183 0 0,-1-1 0 0 0,2 1 0 0 0,-1-1 0 0 0,1 1 0 0 0,0 0 0 0 0,1 0 0 0 0,6-11 0 0 0,-10 20-23 0 0,0 0 0 0 0,0 0 0 0 0,0 1 0 0 0,0-1 0 0 0,0 0 0 0 0,0 0 0 0 0,0 0 0 0 0,0 0 1 0 0,0 0-1 0 0,0 0 0 0 0,0 0 0 0 0,0 1 0 0 0,0-1 0 0 0,0 0 0 0 0,0 0 0 0 0,0 0 0 0 0,0 0 0 0 0,1 0 0 0 0,-1 0 0 0 0,0 0 0 0 0,0 1 0 0 0,0-1 0 0 0,0 0 0 0 0,0 0 0 0 0,0 0 0 0 0,0 0 0 0 0,0 0 0 0 0,0 0 0 0 0,1 0 0 0 0,-1 0 0 0 0,0 0 1 0 0,0 0-1 0 0,0 0 0 0 0,0 0 0 0 0,0 0 0 0 0,0 1 0 0 0,1-1 0 0 0,-1 0 0 0 0,0 0 0 0 0,0 0 0 0 0,0 0 0 0 0,0 0 0 0 0,0 0 0 0 0,0 0 0 0 0,1 0 0 0 0,-1-1 0 0 0,0 1 0 0 0,0 0 0 0 0,0 0 0 0 0,0 0 0 0 0,0 0 0 0 0,0 0 0 0 0,0 0 0 0 0,1 0 0 0 0,-1 0 1 0 0,0 0-1 0 0,0 0 0 0 0,0 0 0 0 0,0 0 0 0 0,0 0 0 0 0,0-1 0 0 0,0 1 0 0 0,0 0 0 0 0,0 0 0 0 0,0 0 0 0 0,1 0 0 0 0,-1 0 0 0 0,1 10-11 0 0,-1-10 7 0 0,1 31-87 0 0,-4 53 1 0 0,1-60 113 0 0,0 0 0 0 0,2 1 0 0 0,6 45 0 0 0,-6-69-3 0 0,0 0 0 0 0,0 0 0 0 0,0 0 0 0 0,0 0 0 0 0,0 0 0 0 0,1 1 0 0 0,-1-1 0 0 0,0 0 0 0 0,1 0 0 0 0,-1 0 0 0 0,1 0 0 0 0,-1 0 0 0 0,1 0 0 0 0,0 0 0 0 0,-1-1 0 0 0,1 1 0 0 0,0 0 0 0 0,0 0 0 0 0,-1 0 0 0 0,1-1 1 0 0,0 1-1 0 0,0 0 0 0 0,0-1 0 0 0,0 1 0 0 0,0-1 0 0 0,0 1 0 0 0,0-1 0 0 0,0 1 0 0 0,0-1 0 0 0,2 1 0 0 0,0-1 30 0 0,0-1 0 0 0,-1 1-1 0 0,1-1 1 0 0,-1 1 0 0 0,1-1 0 0 0,-1 0 0 0 0,1 0 0 0 0,-1 0 0 0 0,0 0-1 0 0,1 0 1 0 0,-1-1 0 0 0,3-2 0 0 0,63-45 512 0 0,-27 18-837 0 0,2 1-1 0 0,55-27 1 0 0,-97 56 251 0 0,31-15-2883 0 0,40-13 0 0 0,-47 20-5878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06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240 80 15232 0 0,'-5'-10'1621'0'0,"0"-6"-1641"0"0,4 10 598 0 0,-1 0 0 0 0,0 0 0 0 0,-4-9 0 0 0,2 6 439 0 0,4 8-888 0 0,0 0 0 0 0,0 1 0 0 0,-1-1 0 0 0,1 0 1 0 0,0 1-1 0 0,0-1 0 0 0,-1 0 0 0 0,1 1 0 0 0,0-1 1 0 0,-1 1-1 0 0,1-1 0 0 0,-1 1 0 0 0,1-1 0 0 0,-1 1 1 0 0,1-1-1 0 0,-1 1 0 0 0,0-1 0 0 0,0 1-61 0 0,0 0 0 0 0,1 1-1 0 0,-1-1 1 0 0,0 1 0 0 0,1 0 0 0 0,-1-1-1 0 0,1 1 1 0 0,-1-1 0 0 0,1 1 0 0 0,-1 0-1 0 0,1-1 1 0 0,-1 1 0 0 0,1 0 0 0 0,-1 1-1 0 0,-4 10 70 0 0,1 1-1 0 0,1 0 1 0 0,0 0 0 0 0,1 0-1 0 0,0 0 1 0 0,1 22 0 0 0,-3 12 112 0 0,-35 436 319 0 0,38-476-542 0 0,0 13 77 0 0,0 0 0 0 0,-9 38 1 0 0,10-57 128 0 0,-1-2 68 0 0,-10-14 49 0 0,0 0 1 0 0,2-1 0 0 0,-13-27 0 0 0,-4-7-319 0 0,19 38 2 0 0,5 8 13 0 0,0-1 0 0 0,0 1 0 0 0,-1 0 0 0 0,0 0 0 0 0,0 0 0 0 0,0 0 0 0 0,0 0 0 0 0,-8-5 0 0 0,11 8 171 0 0,-1 3-193 0 0,1 0 0 0 0,-1 1 0 0 0,0-1 0 0 0,1 0 0 0 0,0 0 0 0 0,0 1 0 0 0,0-1 0 0 0,0 3 0 0 0,1 18-50 0 0,9 45 0 0 0,-9-67 25 0 0,2 15-1 0 0,1-1 0 0 0,1 0-1 0 0,0 0 1 0 0,11 21 0 0 0,-15-34 15 0 0,1 1 0 0 0,-1-1-1 0 0,1 0 1 0 0,-1 0 0 0 0,1 0-1 0 0,0 0 1 0 0,-1-1 0 0 0,1 1-1 0 0,0 0 1 0 0,0-1 0 0 0,0 1 0 0 0,1-1-1 0 0,-1 0 1 0 0,0 1 0 0 0,0-1-1 0 0,1 0 1 0 0,-1-1 0 0 0,1 1-1 0 0,-1 0 1 0 0,1-1 0 0 0,-1 1 0 0 0,1-1-1 0 0,-1 0 1 0 0,1 0 0 0 0,-1 0-1 0 0,1 0 1 0 0,-1 0 0 0 0,1 0-1 0 0,-1-1 1 0 0,1 1 0 0 0,-1-1-1 0 0,1 0 1 0 0,-1 0 0 0 0,1 0 0 0 0,-1 0-1 0 0,0 0 1 0 0,0 0 0 0 0,0-1-1 0 0,1 1 1 0 0,-1-1 0 0 0,2-2-1 0 0,12-11 77 0 0,-1-1-1 0 0,0-1 0 0 0,-2 0 1 0 0,0-1-1 0 0,0 0 0 0 0,-2-1 1 0 0,17-37-1 0 0,-19 34-3063 0 0,-2 1 0 0 0,6-24 0 0 0,-10 22-5931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1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200 119 2760 0 0,'0'-1'19'0'0,"-1"0"0"0"0,1 0 1 0 0,-1 0-1 0 0,1 0 0 0 0,-1 0 0 0 0,0 0 0 0 0,1 0 1 0 0,-1 0-1 0 0,0 0 0 0 0,0 0 0 0 0,0 0 0 0 0,0 0 1 0 0,0 1-1 0 0,0-1 0 0 0,-1-1 0 0 0,-19-9 1533 0 0,15 10-968 0 0,0-1-1 0 0,0 0 1 0 0,0-1 0 0 0,0 1 0 0 0,0-1 0 0 0,0 0 0 0 0,1-1 0 0 0,-1 1 0 0 0,1-1 0 0 0,0 0 0 0 0,0 0 0 0 0,-6-8 0 0 0,-30-25 4175 0 0,40 36-4482 0 0,0 0 1 0 0,0 0 0 0 0,0 1-1 0 0,0-1 1 0 0,0 0 0 0 0,0 1-1 0 0,0-1 1 0 0,0 1-1 0 0,0 0 1 0 0,-1-1 0 0 0,1 1-1 0 0,0 0 1 0 0,0 0 0 0 0,-1-1-1 0 0,1 1 1 0 0,-3 0-1 0 0,-20 4 4954 0 0,41 6-4727 0 0,2-6-380 0 0,1-1-1 0 0,-1-1 0 0 0,1-1 1 0 0,0-1-1 0 0,27-2 0 0 0,10 0-2 0 0,111 16 143 0 0,-81-4-56 0 0,-55-9-82 0 0,-1-2-1 0 0,1-1 0 0 0,47-8 0 0 0,-31 3 17 0 0,101-11 386 0 0,61 14-113 0 0,-118 5-310 0 0,-81-1-97 0 0,0 2-1 0 0,13 1 1 0 0,11 3 22 0 0,72 11 98 0 0,-62-11-118 0 0,-28-3 17 0 0,29 1 0 0 0,17-2 196 0 0,83 16-1 0 0,-17-2-347 0 0,-68-10 214 0 0,80 8 257 0 0,-84-6-132 0 0,67 8-524 0 0,-110-15 311 0 0,29 1 20 0 0,-1-1 0 0 0,44-6 0 0 0,-25-2-2 0 0,152-16 106 0 0,-143 14-89 0 0,-11 1-8 0 0,15 1-4 0 0,0 4 0 0 0,136 11 0 0 0,4 9 48 0 0,-145-12-13 0 0,0-4-1 0 0,94-10 1 0 0,36-5 335 0 0,-111 9-300 0 0,-17 0 23 0 0,-62 5-178 0 0,4 0 46 0 0,-7-2-4097 0 0,-9 5 2535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33.2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7168 0 0,'3'12'14791'0'0,"-1"-11"-13615"0"0,1 1-3322 0 0,2-1 2260 0 0,-1 0 1 0 0,0 0-1 0 0,0 0 0 0 0,0 0 1 0 0,1-1-1 0 0,-1 0 1 0 0,0 0-1 0 0,0 0 0 0 0,1 0 1 0 0,7-3-1 0 0,10 0 150 0 0,-1 1 0 0 0,1 1 0 0 0,42 3 0 0 0,35 16-1040 0 0,-71-14 776 0 0,14 1 0 0 0,-2-6 178 0 0,-12 0 69 0 0,48 5 0 0 0,9 2 15 0 0,-74-6-248 0 0,1 1-1 0 0,0-2 1 0 0,0 1 0 0 0,19-5 0 0 0,11 0 101 0 0,-7 4-43 0 0,-20 1 15 0 0,1-1 0 0 0,25-5 0 0 0,-28 4-33 0 0,-1 1-1 0 0,17-1 1 0 0,-17 2-30 0 0,1-1-1 0 0,16-3 1 0 0,-12 1-11 0 0,0 1-1 0 0,1 1 1 0 0,26 1 0 0 0,-17 1 0 0 0,179 4 184 0 0,11-12 299 0 0,-178 5-483 0 0,-1 2 0 0 0,0 2 0 0 0,0 2-1 0 0,69 14 1 0 0,-82-13-13 0 0,0-2 0 0 0,38 0-1 0 0,24 3 13 0 0,-41 0 12 0 0,0-3-1 0 0,79-5 1 0 0,92-22 350 0 0,-9 2 228 0 0,-185 20-522 0 0,215-4 606 0 0,-185 8-408 0 0,0-2 0 0 0,0-2 0 0 0,55-10 0 0 0,-16-3 274 0 0,-66 12-308 0 0,-18 3-3411 0 0,1 0-3455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34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35 178 3680 0 0,'-3'1'41'0'0,"-1"0"1"0"0,1-1-1 0 0,0 0 1 0 0,-1 0-1 0 0,-13-5 12189 0 0,28-4-10812 0 0,-3 7-1126 0 0,-1-1 0 0 0,1 1 0 0 0,0 1 0 0 0,0-1 0 0 0,0 1 0 0 0,0 1 0 0 0,0-1-1 0 0,12 2 1 0 0,-4 0 33 0 0,8 0 104 0 0,0 1-1 0 0,28 7 1 0 0,-8-1-91 0 0,-22-5-8 0 0,127 17 688 0 0,-117-18-578 0 0,0-1 1 0 0,53-5 0 0 0,-84 4-416 0 0,1 0 1 0 0,-1 0-1 0 0,0 0 1 0 0,0 0 0 0 0,0-1-1 0 0,0 1 1 0 0,0 0 0 0 0,0 0-1 0 0,0-1 1 0 0,0 1-1 0 0,0-1 1 0 0,0 1 0 0 0,0-1-1 0 0,0 1 1 0 0,0-1-1 0 0,0 0 1 0 0,0 1 0 0 0,0-1-1 0 0,0 0 1 0 0,-1 0-1 0 0,1 1 1 0 0,0-1 0 0 0,-1 0-1 0 0,1 0 1 0 0,0 0 0 0 0,-1 0-1 0 0,1 0 1 0 0,-1 0-1 0 0,0 0 1 0 0,1 0 0 0 0,-1 0-1 0 0,0-1 1 0 0,1 1-1 0 0,-1 0 1 0 0,0 0 0 0 0,0 0-1 0 0,0 0 1 0 0,0 0 0 0 0,0 0-1 0 0,0 0 1 0 0,0-1-1 0 0,-1 1 1 0 0,1-1 0 0 0,-2-3 35 0 0,1 0 1 0 0,-1 1 0 0 0,0-1 0 0 0,-1 0-1 0 0,1 1 1 0 0,-1-1 0 0 0,0 1-1 0 0,-3-4 1 0 0,-2-1-9 0 0,0 1 0 0 0,0 0 0 0 0,-1 0 0 0 0,0 1 0 0 0,-1 0 0 0 0,-12-6 0 0 0,-64-29 117 0 0,70 35-95 0 0,13 6-40 0 0,-6-3 194 0 0,8 1-122 0 0,6 2-62 0 0,9 0-79 0 0,0 2 1 0 0,0-1-1 0 0,28 6 0 0 0,-20-2 17 0 0,3-1 17 0 0,99 19 0 0 0,-116-19 0 0 0,0-1 0 0 0,-1 2 0 0 0,13 6 0 0 0,-4-2 0 0 0,-15-7 10 0 0,0-1 0 0 0,0 1 0 0 0,-1 0 0 0 0,1-1-1 0 0,0 1 1 0 0,0 0 0 0 0,0 0 0 0 0,0-1 0 0 0,-1 1 0 0 0,1 0 0 0 0,0 0 0 0 0,-1 0-1 0 0,1 0 1 0 0,-1 0 0 0 0,1 0 0 0 0,-1 0 0 0 0,1 0 0 0 0,-1 0 0 0 0,0 0-1 0 0,0 0 1 0 0,1 0 0 0 0,-1 0 0 0 0,0 0 0 0 0,0 0 0 0 0,0 1 0 0 0,0-1 0 0 0,0 0-1 0 0,0 0 1 0 0,0 0 0 0 0,-1 0 0 0 0,1 0 0 0 0,0 0 0 0 0,-1 0 0 0 0,1 0-1 0 0,-1 0 1 0 0,0 2 0 0 0,-2 2 59 0 0,0 0 0 0 0,0 0 1 0 0,0 0-1 0 0,0 0 0 0 0,-7 6 0 0 0,-1-1 4 0 0,0 0 1 0 0,-1-1-1 0 0,0 0 0 0 0,-1-1 1 0 0,0 0-1 0 0,-18 8 0 0 0,30-16-149 0 0,1 0 0 0 0,-1 0-1 0 0,0 0 1 0 0,1 1 0 0 0,-1-1-1 0 0,1 0 1 0 0,-1 0 0 0 0,1 1-1 0 0,0-1 1 0 0,-1 0 0 0 0,1 1-1 0 0,-1-1 1 0 0,1 1 0 0 0,-1-1-1 0 0,1 1 1 0 0,0-1 0 0 0,-1 1-1 0 0,1-1 1 0 0,0 1 0 0 0,0-1-1 0 0,-1 1 1 0 0,1-1 0 0 0,0 1-1 0 0,0-1 1 0 0,0 1 0 0 0,0-1-1 0 0,0 1 1 0 0,-1 0 0 0 0,2 1-342 0 0,-1-1 1 0 0,1 0 0 0 0,-1 0-1 0 0,1 0 1 0 0,-1-1-1 0 0,1 1 1 0 0,0 0 0 0 0,-1 0-1 0 0,1 0 1 0 0,0 0-1 0 0,1 0 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08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58 3224 0 0,'1'0'10383'0'0,"7"0"-7107"0"0,122-7 2057 0 0,-106 4-4601 0 0,0-1 0 0 0,-1-1 0 0 0,32-11-1 0 0,-54 15-732 0 0,7-2-514 0 0,0 0 0 0 0,0 0 0 0 0,9-7 0 0 0,-12 7-1902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0:47.7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 99 2760 0 0,'-8'2'248'0'0,"-5"1"1135"0"0,7-1 207 0 0,0-1 0 0 0,0 1 1 0 0,-1-1-1 0 0,-8 0 0 0 0,14-1-1460 0 0,1 0 0 0 0,0 0 0 0 0,-1 0 0 0 0,1 0-1 0 0,-1 0 1 0 0,1 0 0 0 0,0-1 0 0 0,-1 1 0 0 0,1 0 0 0 0,-1 0-1 0 0,1 0 1 0 0,0-1 0 0 0,-1 1 0 0 0,1 0 0 0 0,0 0 0 0 0,-1-1-1 0 0,1 1 1 0 0,0 0 0 0 0,-1-1 0 0 0,1 1 0 0 0,0 0 0 0 0,0-1-1 0 0,-1 1 1 0 0,1 0 0 0 0,0-1 0 0 0,0 1 0 0 0,0-1-1 0 0,0 1 1 0 0,0 0 0 0 0,-1-1 0 0 0,1 1 0 0 0,0-1 0 0 0,0 1-1 0 0,0-1 1 0 0,0 1 0 0 0,0-1 0 0 0,2-18 1903 0 0,-1 12 502 0 0,4 5-1996 0 0,-2 1-352 0 0,0 1 0 0 0,0-1 1 0 0,0 0-1 0 0,0 1 0 0 0,0-1 0 0 0,0 1 1 0 0,0 0-1 0 0,0 0 0 0 0,0 0 0 0 0,0 1 1 0 0,0-1-1 0 0,6 2 0 0 0,-2 0-17 0 0,0-1 0 0 0,0 0 0 0 0,0-1 0 0 0,0 0 0 0 0,1 0 1 0 0,-1 0-1 0 0,0-1 0 0 0,14-3 0 0 0,17-1 241 0 0,548-27 2367 0 0,-79 15-2522 0 0,-401 20-43 0 0,-23 1-66 0 0,34 4-279 0 0,-26 0 131 0 0,-13-1 676 0 0,21 0-241 0 0,-78-7-334 0 0,-13 1-71 0 0,0-1 0 0 0,0 0 0 0 0,0 0 0 0 0,-1-1 0 0 0,1 0 0 0 0,0 0 0 0 0,0-1 0 0 0,10-4 0 0 0,-13 4 15 0 0,16-9 251 0 0,-20 10-382 0 0,0 1 0 0 0,0-1-1 0 0,-1 0 1 0 0,1 1-1 0 0,0-1 1 0 0,-1 0-1 0 0,1 0 1 0 0,0 0-1 0 0,-1 1 1 0 0,1-1-1 0 0,-1 0 1 0 0,1 0-1 0 0,-1 0 1 0 0,0 0-1 0 0,1 0 1 0 0,-1 0-1 0 0,0 0 1 0 0,0 0-1 0 0,1-2 1 0 0,2-7-5980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09.1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274 0 4144 0 0,'-22'17'725'0'0,"19"-15"385"0"0,0 0 0 0 0,0 0 0 0 0,1 0 0 0 0,-1 1 0 0 0,0-1 0 0 0,1 1 0 0 0,-1-1 0 0 0,1 1 0 0 0,0 0 0 0 0,0 0 0 0 0,0 0 0 0 0,-2 5 0 0 0,-2 9 716 0 0,-5 30-1 0 0,-1 53-1055 0 0,7-48-675 0 0,-11 78-87 0 0,-39 148 0 0 0,44-234 82 0 0,-17 60-76 0 0,9-47 152 0 0,3 1-1 0 0,2 0 0 0 0,-10 101 1 0 0,24-135-160 0 0,2 32 0 0 0,-1-41 3 0 0,0-10 17 0 0,-1 1 1 0 0,1-1-1 0 0,0 1 1 0 0,1-1-1 0 0,-1 0 1 0 0,1 1-1 0 0,0-1 0 0 0,1 0 1 0 0,-1 0-1 0 0,1 0 1 0 0,3 4-1 0 0,-5-8 160 0 0,-1-1-177 0 0,0 0 0 0 0,0 1 0 0 0,0-1 0 0 0,0 0 0 0 0,1 0 0 0 0,-1 0 1 0 0,0 0-1 0 0,0 0 0 0 0,0 1 0 0 0,0-1 0 0 0,0 0 0 0 0,0 0 0 0 0,1 0 0 0 0,-1 0 1 0 0,0 0-1 0 0,0 0 0 0 0,0 0 0 0 0,0 1 0 0 0,1-1 0 0 0,-1 0 0 0 0,0 0 1 0 0,0 0-1 0 0,0 0 0 0 0,1 0 0 0 0,-1 0 0 0 0,0 0 0 0 0,0 0 0 0 0,0 0 1 0 0,1 0-1 0 0,-1 0 0 0 0,0 0 0 0 0,0 0 0 0 0,0 0 0 0 0,0 0 0 0 0,1 0 0 0 0,-1-1 1 0 0,0 1-1 0 0,0 0 0 0 0,0 0 0 0 0,1 0 0 0 0,6-2 95 0 0,35-23 657 0 0,-28 16-2644 0 0,1 0-4059 0 0,-1 2-2025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5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53 309 3224 0 0,'0'0'625'0'0,"1"-19"9655"0"0,-1 18-10022 0 0,0 0 0 0 0,0 0 0 0 0,0 0 0 0 0,1 1 0 0 0,-1-1 0 0 0,0 0 0 0 0,0 1 0 0 0,1-1 0 0 0,-1 0 0 0 0,0 1 1 0 0,1-1-1 0 0,-1 0 0 0 0,1 1 0 0 0,-1-1 0 0 0,1 0 0 0 0,-1 1 0 0 0,1-1 0 0 0,0 0 0 0 0,0 2-83 0 0,0 0-1 0 0,0-1 1 0 0,0 1 0 0 0,-1 0 0 0 0,1 0-1 0 0,0 0 1 0 0,0 0 0 0 0,-1 0 0 0 0,1 0-1 0 0,0 0 1 0 0,0 2 0 0 0,1 0-459 0 0,5 9 460 0 0,-1-1 0 0 0,-1 1 1 0 0,0 0-1 0 0,0 0 0 0 0,5 24 1 0 0,5 67 431 0 0,-10-65-9 0 0,-2 0 0 0 0,-2 1-1 0 0,-6 62 1 0 0,5-100-576 0 0,0 1 0 0 0,0-1 0 0 0,-1 0 0 0 0,1 0-1 0 0,0 0 1 0 0,0 0 0 0 0,-1 0 0 0 0,1 0 0 0 0,-1 0 0 0 0,1 0 0 0 0,-1 0 0 0 0,1 0 0 0 0,-1 0 0 0 0,0 0 0 0 0,1 0 0 0 0,-1 0-1 0 0,-1 0 1 0 0,2 0-3 0 0,-1-1-1 0 0,1 0 1 0 0,-1 0-1 0 0,1 0 1 0 0,-1 0-1 0 0,1 0 0 0 0,-1 0 1 0 0,1 1-1 0 0,-1-1 1 0 0,1 0-1 0 0,-1-1 1 0 0,1 1-1 0 0,-1 0 0 0 0,1 0 1 0 0,-1 0-1 0 0,1 0 1 0 0,-1 0-1 0 0,1 0 1 0 0,-1-1-1 0 0,1 1 1 0 0,-1 0-1 0 0,1 0 0 0 0,-1-1 1 0 0,0 1-1 0 0,-1-2 37 0 0,-1-1 1 0 0,1 1-1 0 0,-1 0 0 0 0,1-1 0 0 0,0 1 0 0 0,0-1 0 0 0,0 0 1 0 0,1 0-1 0 0,-3-3 0 0 0,-10-26 53 0 0,1-1 0 0 0,2 0 0 0 0,1-1 0 0 0,-7-42 0 0 0,15 64-113 0 0,-5-31 47 0 0,2-1 0 0 0,0-71 1 0 0,6 85 67 0 0,2 1 0 0 0,9-43 0 0 0,-8 59-81 0 0,0 0 0 0 0,0 1-1 0 0,1-1 1 0 0,0 1-1 0 0,1 0 1 0 0,1 1 0 0 0,14-21-1 0 0,-19 30-29 0 0,-1 0 0 0 0,1 0 0 0 0,0 1 0 0 0,-1-1 0 0 0,1 0 0 0 0,0 1 0 0 0,0-1 0 0 0,1 1 0 0 0,-1 0 0 0 0,0-1 0 0 0,0 1 0 0 0,1 0 0 0 0,-1 1 0 0 0,0-1 0 0 0,1 0 0 0 0,-1 0 0 0 0,1 1 0 0 0,-1 0 0 0 0,1-1 0 0 0,2 1 0 0 0,-3 1 0 0 0,0-1 0 0 0,1 0 0 0 0,-1 1 0 0 0,0-1 0 0 0,0 1 0 0 0,0 0 0 0 0,0 0 0 0 0,0 0 0 0 0,0 0 0 0 0,0 0 0 0 0,-1 0 0 0 0,1 1 0 0 0,0-1 0 0 0,-1 0 0 0 0,1 1 0 0 0,-1-1 0 0 0,1 1 0 0 0,-1 0 0 0 0,1 0 0 0 0,-1-1 0 0 0,0 1 0 0 0,0 0 0 0 0,1 3 0 0 0,1 3 27 0 0,0 1 1 0 0,-1-1-1 0 0,0 0 1 0 0,-1 0-1 0 0,0 1 0 0 0,0-1 1 0 0,-1 1-1 0 0,0-1 0 0 0,0 1 1 0 0,-3 14-1 0 0,-3 9 123 0 0,-14 44-1 0 0,6-36-122 0 0,-23 50-1 0 0,31-82-103 0 0,-2 5-1352 0 0,8-12 1284 0 0,0-1-1 0 0,0 1 1 0 0,0-1-1 0 0,1 1 1 0 0,-1-1 0 0 0,0 1-1 0 0,0-1 1 0 0,0 1-1 0 0,0-1 1 0 0,0 1-1 0 0,1-1 1 0 0,-1 0 0 0 0,0 1-1 0 0,0-1 1 0 0,1 1-1 0 0,-1-1 1 0 0,0 0 0 0 0,1 1-1 0 0,-1-1 1 0 0,0 0-1 0 0,1 1 1 0 0,-1-1-1 0 0,0 0 1 0 0,1 1 0 0 0,-1-1-1 0 0,1 0 1 0 0,-1 0-1 0 0,1 0 1 0 0,-1 1 0 0 0,1-1-1 0 0,0 0 1 0 0,8 4-5539 0 0,3-1-1421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5.5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0 655 12176 0 0,'8'4'1105'0'0,"-3"0"-1435"0"0,11 6 3982 0 0,-15-10-3519 0 0,0 0-1 0 0,-1 0 1 0 0,1 0-1 0 0,-1 1 1 0 0,1-1-1 0 0,0 0 0 0 0,-1 0 1 0 0,1 0-1 0 0,-1 0 1 0 0,1 0-1 0 0,0 0 0 0 0,-1-1 1 0 0,1 1-1 0 0,-1 0 1 0 0,1 0-1 0 0,-1 0 0 0 0,1 0 1 0 0,0-1-1 0 0,-1 1 1 0 0,1 0-1 0 0,-1-1 0 0 0,1 1 1 0 0,-1 0-1 0 0,1-1 1 0 0,0 0-1 0 0,0-1 81 0 0,0 0-1 0 0,1 0 0 0 0,-1 0 1 0 0,0 0-1 0 0,-1 0 1 0 0,1 0-1 0 0,0 0 1 0 0,0-1-1 0 0,-1 1 1 0 0,1 0-1 0 0,-1-1 0 0 0,0 1 1 0 0,0-4-1 0 0,-2-36 998 0 0,2 30-826 0 0,-3-145 1345 0 0,2 146-1677 0 0,-6-201 656 0 0,11 120-421 0 0,-1 40-87 0 0,-2 47-172 0 0,0 0-1 0 0,0-1 0 0 0,0 1 1 0 0,1 0-1 0 0,0 0 1 0 0,0 0-1 0 0,4-7 1 0 0,-6 12-26 0 0,0-1 0 0 0,1 0 0 0 0,-1 1 0 0 0,1-1 1 0 0,-1 1-1 0 0,1-1 0 0 0,-1 1 0 0 0,1-1 0 0 0,0 1 0 0 0,-1-1 0 0 0,1 1 1 0 0,0 0-1 0 0,-1-1 0 0 0,1 1 0 0 0,0 0 0 0 0,-1 0 0 0 0,1-1 0 0 0,0 1 1 0 0,0 0-1 0 0,-1 0 0 0 0,1 0 0 0 0,0 0 0 0 0,0 0 0 0 0,-1 0 1 0 0,1 0-1 0 0,0 0 0 0 0,0 0 0 0 0,-1 0 0 0 0,1 1 0 0 0,0-1 0 0 0,-1 0 1 0 0,1 0-1 0 0,0 1 0 0 0,0 0 0 0 0,3 1 9 0 0,0 0 0 0 0,0 1-1 0 0,0 0 1 0 0,5 4 0 0 0,-4-2-7 0 0,15 12-16 0 0,-2 0 0 0 0,0 1 0 0 0,-2 1 0 0 0,0 1 0 0 0,19 30 0 0 0,57 115-187 0 0,-68-119 124 0 0,0 6-1093 0 0,-22-46 744 0 0,1 0 0 0 0,-1 1 0 0 0,-1-1 0 0 0,1 1 0 0 0,-1-1 0 0 0,0 10 0 0 0,-3 2-1470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5.9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1 104 11056 0 0,'5'-5'984'0'0,"-2"3"-792"0"0,0-4-192 0 0,6 1 0 0 0,2-2 1848 0 0,6 0 328 0 0,3-6 63 0 0,5 3 9 0 0,-2-3-1664 0 0,-2 3-328 0 0,2 1-72 0 0,0 3-16 0 0,2 1-168 0 0,-5 3 0 0 0,-3-1 0 0 0,-1 3-5863 0 0,-1 3-1153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6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1 13824 0 0,'0'0'1246'0'0,"-1"1"-1022"0"0,-16 9 291 0 0,5-3 351 0 0,1 0-1 0 0,0 0 0 0 0,0 1 1 0 0,-9 10-1 0 0,17-16-696 0 0,1 1 0 0 0,-1 0 0 0 0,1-1 1 0 0,0 1-1 0 0,0 0 0 0 0,0 1 0 0 0,0-1 0 0 0,1 0 0 0 0,-1 0 1 0 0,1 1-1 0 0,0-1 0 0 0,0 1 0 0 0,0-1 0 0 0,1 1 0 0 0,-1-1 1 0 0,1 1-1 0 0,0 0 0 0 0,0-1 0 0 0,0 8 0 0 0,1-10-119 0 0,-1 0-1 0 0,1 0 0 0 0,-1 0 1 0 0,1 0-1 0 0,-1 0 0 0 0,1 0 1 0 0,-1 0-1 0 0,1 0 0 0 0,0 0 1 0 0,0 0-1 0 0,-1-1 0 0 0,1 1 1 0 0,0 0-1 0 0,0 0 0 0 0,0-1 1 0 0,0 1-1 0 0,0-1 0 0 0,0 1 1 0 0,0-1-1 0 0,0 1 0 0 0,0-1 1 0 0,0 1-1 0 0,0-1 0 0 0,2 0 1 0 0,2 2 109 0 0,0-1 1 0 0,0 0 0 0 0,0-1 0 0 0,7 1-1 0 0,26-2-133 0 0,47 2-608 0 0,-84-1 595 0 0,1 0-1 0 0,0 0 1 0 0,0 0 0 0 0,0 1-1 0 0,0-1 1 0 0,-1 0-1 0 0,1 1 1 0 0,0-1-1 0 0,0 1 1 0 0,-1 0-1 0 0,1-1 1 0 0,0 1 0 0 0,-1 0-1 0 0,1 0 1 0 0,-1 0-1 0 0,1 1 1 0 0,-1-1-1 0 0,0 0 1 0 0,1 0 0 0 0,-1 1-1 0 0,0-1 1 0 0,0 1-1 0 0,0-1 1 0 0,0 1-1 0 0,0-1 1 0 0,0 1 0 0 0,0 0-1 0 0,-1-1 1 0 0,1 1-1 0 0,-1 0 1 0 0,1 0-1 0 0,-1-1 1 0 0,1 1 0 0 0,-1 0-1 0 0,0 0 1 0 0,0 0-1 0 0,0-1 1 0 0,0 1-1 0 0,0 0 1 0 0,-1 0 0 0 0,0 3-1 0 0,0 3-5 0 0,-2 1-1 0 0,1-1 1 0 0,-1 0-1 0 0,0 1 1 0 0,-1-1-1 0 0,0-1 1 0 0,-7 11-1 0 0,-1 0-219 0 0,-1-1-1 0 0,-1-1 1 0 0,-18 18 0 0 0,-3-4-8116 0 0,26-25 1248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6.6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78 3680 0 0,'-2'-15'360'0'0,"-1"8"1122"0"0,3 5-659 0 0,-1 0-1 0 0,1 1 0 0 0,-1-1 0 0 0,0 0 0 0 0,1 1 1 0 0,-1-1-1 0 0,0 1 0 0 0,-6-8 6619 0 0,2 14-6912 0 0,3-1-420 0 0,1 0 1 0 0,0 1-1 0 0,-1-1 0 0 0,1 0 1 0 0,1 1-1 0 0,-1-1 0 0 0,1 0 0 0 0,0 1 1 0 0,0-1-1 0 0,0 1 0 0 0,1 4 1 0 0,1 8-102 0 0,8 25 0 0 0,-6-29 44 0 0,-2-6-44 0 0,0 0 0 0 0,1 0 0 0 0,-1 0 0 0 0,1-1 0 0 0,1 1 1 0 0,7 11-1 0 0,-9-15-8 0 0,1 0 1 0 0,-1-1 0 0 0,0 1 0 0 0,1-1-1 0 0,0 1 1 0 0,-1-1 0 0 0,1 0 0 0 0,0 0-1 0 0,0 0 1 0 0,0-1 0 0 0,1 1 0 0 0,-1-1-1 0 0,0 1 1 0 0,0-1 0 0 0,1 0 0 0 0,4 1-1 0 0,-6-2 19 0 0,1-1-1 0 0,-1 1 0 0 0,1 0 0 0 0,-1-1 0 0 0,1 1 0 0 0,-1-1 1 0 0,0 0-1 0 0,1 1 0 0 0,-1-1 0 0 0,0 0 0 0 0,1-1 0 0 0,-1 1 1 0 0,0 0-1 0 0,0-1 0 0 0,0 1 0 0 0,0-1 0 0 0,0 0 0 0 0,-1 1 1 0 0,1-1-1 0 0,0 0 0 0 0,1-3 0 0 0,2-1 62 0 0,0-1 1 0 0,-1-1-1 0 0,1 1 0 0 0,5-16 1 0 0,-2-2 339 0 0,-1-1 1 0 0,-1 0 0 0 0,5-49-1 0 0,-11 64-118 0 0,3-7 406 0 0,-3 17-243 0 0,11 16-64 0 0,-4 0-389 0 0,-1-1 1 0 0,-1 1-1 0 0,0 0 0 0 0,-1 1 1 0 0,3 18-1 0 0,7 25 125 0 0,-12-52-120 0 0,3 11-10 0 0,13 30 1 0 0,-18-47-36 0 0,0-1 1 0 0,0 0-1 0 0,0 0 1 0 0,1 0-1 0 0,-1 1 1 0 0,0-1-1 0 0,0 0 0 0 0,0 0 1 0 0,0 0-1 0 0,0 0 1 0 0,0 1-1 0 0,0-1 1 0 0,0 0-1 0 0,1 0 0 0 0,-1 0 1 0 0,0 0-1 0 0,0 1 1 0 0,0-1-1 0 0,0 0 1 0 0,1 0-1 0 0,-1 0 1 0 0,0 0-1 0 0,0 0 0 0 0,0 0 1 0 0,1 0-1 0 0,-1 0 1 0 0,0 0-1 0 0,0 1 1 0 0,0-1-1 0 0,1 0 1 0 0,-1 0-1 0 0,0 0 0 0 0,0 0 1 0 0,0 0-1 0 0,1 0 1 0 0,-1 0-1 0 0,0 0 1 0 0,0-1-1 0 0,0 1 1 0 0,1 0-1 0 0,-1 0 0 0 0,0 0 1 0 0,0 0-1 0 0,0 0 1 0 0,1 0-1 0 0,-1 0 1 0 0,0 0-1 0 0,0 0 1 0 0,0-1-1 0 0,0 1 0 0 0,1 0 1 0 0,4-10-7068 0 0,-2 1-483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7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66 1 9216 0 0,'-14'8'976'0'0,"10"-4"-242"0"0,0 0 0 0 0,0 1 1 0 0,1 0-1 0 0,-1-1 1 0 0,1 1-1 0 0,0 0 0 0 0,1 1 1 0 0,-4 7-1 0 0,0-1 35 0 0,4-6-560 0 0,-1 1 1 0 0,1-1-1 0 0,1 1 1 0 0,-1 0-1 0 0,1 0 0 0 0,0-1 1 0 0,1 1-1 0 0,-1 0 0 0 0,2 0 1 0 0,-1 0-1 0 0,1 0 0 0 0,0 0 1 0 0,0-1-1 0 0,3 10 0 0 0,-1-6-59 0 0,0 0 0 0 0,1-1-1 0 0,0 1 1 0 0,0-1-1 0 0,1 1 1 0 0,1-1-1 0 0,0-1 1 0 0,12 16 0 0 0,-16-22-110 0 0,0 0 0 0 0,0 0 1 0 0,1 0-1 0 0,-1 0 0 0 0,0 0 0 0 0,1 0 1 0 0,-1-1-1 0 0,1 1 0 0 0,0-1 1 0 0,-1 0-1 0 0,1 0 0 0 0,0 0 1 0 0,0 0-1 0 0,0 0 0 0 0,0-1 1 0 0,0 1-1 0 0,0-1 0 0 0,0 0 0 0 0,4 0 1 0 0,0-1 164 0 0,0-1 0 0 0,0 1 0 0 0,0-1 1 0 0,-1 0-1 0 0,1-1 0 0 0,-1 0 0 0 0,8-4 1 0 0,-9 4-18 0 0,-1 1 1 0 0,1 1-1 0 0,-1-1 1 0 0,1 0-1 0 0,-1 1 1 0 0,1 0-1 0 0,5 0 1 0 0,-9 1-152 0 0,0-1-1 0 0,0 1 1 0 0,0 0 0 0 0,0 0 0 0 0,0 0-1 0 0,0 0 1 0 0,0 1 0 0 0,0-1 0 0 0,0 0-1 0 0,0 0 1 0 0,0 1 0 0 0,0-1 0 0 0,0 0-1 0 0,0 1 1 0 0,0-1 0 0 0,0 1 0 0 0,0-1-1 0 0,-1 1 1 0 0,1-1 0 0 0,0 1 0 0 0,0 0-1 0 0,-1 0 1 0 0,1-1 0 0 0,0 1 0 0 0,-1 0-1 0 0,1 0 1 0 0,-1 0 0 0 0,1-1 0 0 0,-1 1-1 0 0,1 0 1 0 0,-1 0 0 0 0,1 0 0 0 0,-1 0-1 0 0,0 0 1 0 0,0 0 0 0 0,1 0 0 0 0,-1 0-1 0 0,0 0 1 0 0,0 0 0 0 0,0 0 0 0 0,0 2-1 0 0,-1 4 10 0 0,0 1-1 0 0,0-1 0 0 0,0 0 0 0 0,-1 1 0 0 0,0-1 0 0 0,0 0 1 0 0,-1 0-1 0 0,0 0 0 0 0,0 0 0 0 0,0-1 0 0 0,-9 12 0 0 0,8-13-220 0 0,0 1 0 0 0,0-1-1 0 0,-1 0 1 0 0,1 0-1 0 0,-1-1 1 0 0,0 0-1 0 0,-1 1 1 0 0,1-2-1 0 0,-1 1 1 0 0,0-1-1 0 0,0 0 1 0 0,0 0-1 0 0,-8 3 1 0 0,12-6-68 0 0,1 1 0 0 0,-1-1 1 0 0,1 1-1 0 0,-1-1 0 0 0,1 0 0 0 0,-1 1 1 0 0,1-1-1 0 0,-1 0 0 0 0,1 0 1 0 0,-1 0-1 0 0,1 0 0 0 0,-1 0 0 0 0,0-1 1 0 0,1 1-1 0 0,0 0 0 0 0,-1-1 0 0 0,-1 0 1 0 0,-2-4-1992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7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37 398 15664 0 0,'0'0'1571'0'0,"-9"-8"-979"0"0,6 5-351 0 0,0-1 0 0 0,0-1 0 0 0,0 1 0 0 0,1 0 0 0 0,-1-1 0 0 0,1 1 0 0 0,0-1 0 0 0,1 0 0 0 0,-1 1 0 0 0,1-1 0 0 0,0 0 0 0 0,0 0 0 0 0,1 0 0 0 0,-1 0 0 0 0,1-7 0 0 0,0 7-90 0 0,3-56 927 0 0,-3 55-913 0 0,1 0 0 0 0,0 0 0 0 0,1 0 0 0 0,0 0 0 0 0,0 0-1 0 0,0 1 1 0 0,5-10 0 0 0,-6 14 42 0 0,0 1-206 0 0,-1 0 0 0 0,1 0 1 0 0,-1 0-1 0 0,1 0 0 0 0,-1 0 0 0 0,1 0 0 0 0,0 0 1 0 0,-1 0-1 0 0,1 0 0 0 0,-1 1 0 0 0,1-1 1 0 0,-1 0-1 0 0,1 0 0 0 0,0 0 0 0 0,-1 1 0 0 0,1-1 1 0 0,-1 0-1 0 0,1 1 0 0 0,-1-1 0 0 0,0 0 0 0 0,1 1 1 0 0,-1-1-1 0 0,1 1 0 0 0,-1-1 0 0 0,0 1 1 0 0,1-1-1 0 0,-1 1 0 0 0,0-1 0 0 0,1 1 0 0 0,-1 0 1 0 0,1 1 1 0 0,4 5 2 0 0,1 0 0 0 0,-2 0 0 0 0,1 1 0 0 0,-1 0 0 0 0,-1 0 0 0 0,1 0 0 0 0,1 9 0 0 0,0-4-248 0 0,10 20 0 0 0,-15-32 255 0 0,1-1 1 0 0,-1 1-1 0 0,0-1 1 0 0,0 1-1 0 0,0-1 1 0 0,1 1-1 0 0,-1-1 1 0 0,0 0-1 0 0,0 1 1 0 0,1-1-1 0 0,-1 1 1 0 0,0-1-1 0 0,1 0 1 0 0,-1 1-1 0 0,0-1 1 0 0,1 0-1 0 0,-1 1 1 0 0,1-1-1 0 0,-1 0 1 0 0,1 0-1 0 0,-1 0 1 0 0,0 1-1 0 0,1-1 0 0 0,-1 0 1 0 0,1 0-1 0 0,-1 0 1 0 0,1 0-1 0 0,-1 0 1 0 0,1 0-1 0 0,-1 0 1 0 0,1 0-1 0 0,-1 0 1 0 0,1 0-1 0 0,0 0 1 0 0,0-1-1 0 0,0 0 0 0 0,0 0 0 0 0,0 0 0 0 0,0 0 1 0 0,0 0-1 0 0,0 0 0 0 0,0 0 0 0 0,0 0 0 0 0,-1 0 0 0 0,1 0 0 0 0,0 0 1 0 0,0-2-1 0 0,3-6 39 0 0,-1-1 1 0 0,3-12-1 0 0,0-9 95 0 0,11-40 370 0 0,-14 61-182 0 0,0 0 0 0 0,1 1 0 0 0,0-1 0 0 0,10-16 0 0 0,-14 26-321 0 0,1-1 1 0 0,-1 1 0 0 0,0-1-1 0 0,1 0 1 0 0,-1 1-1 0 0,1-1 1 0 0,-1 1 0 0 0,0-1-1 0 0,1 1 1 0 0,-1-1-1 0 0,1 1 1 0 0,-1-1-1 0 0,1 1 1 0 0,0 0 0 0 0,-1-1-1 0 0,1 1 1 0 0,-1 0-1 0 0,1-1 1 0 0,0 1 0 0 0,-1 0-1 0 0,1 0 1 0 0,0 0-1 0 0,-1 0 1 0 0,1-1-1 0 0,0 1 1 0 0,-1 0 0 0 0,1 0-1 0 0,0 0 1 0 0,-1 0-1 0 0,1 1 1 0 0,0-1 0 0 0,-1 0-1 0 0,1 0 1 0 0,0 0-1 0 0,-1 0 1 0 0,1 1-1 0 0,0-1 1 0 0,-1 0 0 0 0,1 1-1 0 0,-1-1 1 0 0,1 0-1 0 0,-1 1 1 0 0,1-1 0 0 0,-1 1-1 0 0,1-1 1 0 0,0 2-1 0 0,3 3-32 0 0,0 0 0 0 0,0 0 0 0 0,0 0 0 0 0,3 8 0 0 0,2 2 33 0 0,-8-14-80 0 0,0 1 0 0 0,0-1 0 0 0,0 0 1 0 0,0 1-1 0 0,0-1 0 0 0,0 0 0 0 0,1 0 0 0 0,-1 0 0 0 0,0 0 0 0 0,1 0 0 0 0,2 1 0 0 0,-3-2-92 0 0,0 0 0 0 0,0 0 0 0 0,0 0 1 0 0,0 0-1 0 0,-1-1 0 0 0,1 1 0 0 0,0 0 0 0 0,0-1 0 0 0,0 1 0 0 0,0 0 0 0 0,0-1 0 0 0,0 1 0 0 0,0-1 0 0 0,-1 0 0 0 0,1 1 0 0 0,0-1 1 0 0,0 0-1 0 0,-1 1 0 0 0,1-1 0 0 0,-1 0 0 0 0,2-1 0 0 0,2-4-872 0 0,0 0 1 0 0,0 0-1 0 0,0-1 1 0 0,-1 0-1 0 0,0 1 0 0 0,0-1 1 0 0,-1 0-1 0 0,0-1 1 0 0,3-11-1 0 0,-4 10 354 0 0,1 0 1 0 0,1 0-1 0 0,0 1 0 0 0,0-1 0 0 0,14-16 6681 0 0,-17 25-5868 0 0,4 10 2941 0 0,2 22-1793 0 0,-5-23-238 0 0,6 63 839 0 0,-5-51-2164 0 0,0 0-1 0 0,7 30 1 0 0,-9-50 126 0 0,0 0 1 0 0,0 0-1 0 0,1 0 0 0 0,-1 0 1 0 0,0 0-1 0 0,1 0 0 0 0,-1 0 1 0 0,1 0-1 0 0,-1-1 0 0 0,1 1 1 0 0,-1 0-1 0 0,1 0 0 0 0,0 0 1 0 0,-1-1-1 0 0,2 2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7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 1 16959 0 0,'-25'28'1728'0'0,"22"-25"-1503"0"0,-1 1-1 0 0,0-1 1 0 0,1 1-1 0 0,0 0 1 0 0,0 0-1 0 0,0 0 0 0 0,1 1 1 0 0,-5 8-1 0 0,5-7 423 0 0,2-4-347 0 0,-1 0-1 0 0,0 0 0 0 0,1-1 1 0 0,0 1-1 0 0,-1 0 1 0 0,1 0-1 0 0,0-1 0 0 0,0 1 1 0 0,0 2-1 0 0,0-3-259 0 0,1 0 0 0 0,-1 0 0 0 0,0-1 0 0 0,1 1 0 0 0,-1 0 0 0 0,1-1 0 0 0,-1 1 0 0 0,1-1 0 0 0,-1 1 0 0 0,1 0 0 0 0,0-1 0 0 0,-1 1 0 0 0,1-1 0 0 0,0 0 0 0 0,-1 1 0 0 0,1-1 0 0 0,0 1 0 0 0,0-1-1 0 0,-1 0 1 0 0,1 0 0 0 0,0 1 0 0 0,0-1 0 0 0,0 0 0 0 0,1 0 0 0 0,6 2 66 0 0,1-1-1 0 0,-1-1 0 0 0,1 1 1 0 0,0-2-1 0 0,0 1 1 0 0,-1-1-1 0 0,9-2 1 0 0,15-1 298 0 0,-30 4-373 0 0,0 0-1 0 0,0 0 1 0 0,0 1 0 0 0,1-1-1 0 0,-1 0 1 0 0,0 1 0 0 0,0-1-1 0 0,0 1 1 0 0,0 0 0 0 0,0 0-1 0 0,0 0 1 0 0,0 0 0 0 0,0 0-1 0 0,0 0 1 0 0,-1 0 0 0 0,4 3-1 0 0,-4-3-10 0 0,0 0 0 0 0,0 0 0 0 0,0 0-1 0 0,0 0 1 0 0,0 0 0 0 0,-1 0 0 0 0,1 0-1 0 0,0 1 1 0 0,0-1 0 0 0,-1 0 0 0 0,1 1 0 0 0,-1-1-1 0 0,1 0 1 0 0,-1 1 0 0 0,0-1 0 0 0,1 1 0 0 0,-1-1-1 0 0,0 1 1 0 0,0-1 0 0 0,0 0 0 0 0,0 1 0 0 0,0-1-1 0 0,-1 3 1 0 0,-2 4-572 0 0,1 0-1 0 0,-2-1 0 0 0,1 1 1 0 0,-1-1-1 0 0,0 0 1 0 0,-9 11-1 0 0,10-14-5 0 0,0-1 1 0 0,0 1-1 0 0,-1-1 0 0 0,1 0 0 0 0,0 0 1 0 0,-1 0-1 0 0,0 0 0 0 0,0-1 1 0 0,0 1-1 0 0,0-1 0 0 0,0 0 1 0 0,-9 3-1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8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12 136 15056 0 0,'-11'-15'7508'0'0,"10"15"-7345"0"0,2 8 1709 0 0,9 11-1170 0 0,11 9-398 0 0,-17-23-168 0 0,0 0-1 0 0,1 0 0 0 0,-2 1 1 0 0,1-1-1 0 0,-1 1 1 0 0,1 0-1 0 0,-2 0 0 0 0,1 0 1 0 0,2 9-1 0 0,-3-7-103 0 0,-1 0 0 0 0,1 0 1 0 0,-1 0-1 0 0,-1 0 0 0 0,1 0 0 0 0,-1 0 0 0 0,-1 0 0 0 0,0 1 0 0 0,0-1 0 0 0,-3 9 1 0 0,3-12-160 0 0,-8 16-203 0 0,8-20 173 0 0,1-1 1 0 0,0 1-1 0 0,-1-1 0 0 0,1 1 1 0 0,-1-1-1 0 0,1 1 1 0 0,-1-1-1 0 0,1 0 1 0 0,-1 1-1 0 0,0-1 0 0 0,1 0 1 0 0,-1 1-1 0 0,1-1 1 0 0,-1 0-1 0 0,0 0 1 0 0,1 0-1 0 0,-1 1 0 0 0,0-1 1 0 0,1 0-1 0 0,-1 0 1 0 0,0 0-1 0 0,1 0 0 0 0,-1 0 1 0 0,0 0-1 0 0,1 0 1 0 0,-1 0-1 0 0,1 0 1 0 0,-1-1-1 0 0,0 1 0 0 0,1 0 1 0 0,-1 0-1 0 0,-1-1 1 0 0</inkml:trace>
  <inkml:trace contextRef="#ctx0" brushRef="#br0" timeOffset="1">24 1 4144 0 0,'-1'1'21396'0'0,"-1"5"-24789"0"0,-2 10 3155 0 0,2 0-1 0 0,0 0 0 0 0,0 0 1 0 0,2 24-1 0 0,1-28-780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0:51.1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50 151 11056 0 0,'-2'0'852'0'0,"-14"4"-844"0"0,4-1 1068 0 0,4-2 3029 0 0,-3-3-1869 0 0,10 2-2166 0 0,1-1-1 0 0,0 1 1 0 0,0 0-1 0 0,0 0 1 0 0,0 0-1 0 0,0 0 1 0 0,0 0-1 0 0,0-1 1 0 0,0 1-1 0 0,0 0 1 0 0,0 0 0 0 0,0 0-1 0 0,0 0 1 0 0,0-1-1 0 0,0 1 1 0 0,0 0-1 0 0,0 0 1 0 0,0 0-1 0 0,0 0 1 0 0,0-1-1 0 0,0 1 1 0 0,0 0-1 0 0,1 0 1 0 0,-1 0 0 0 0,0 0-1 0 0,0 0 1 0 0,0-1-1 0 0,0 1 1 0 0,0 0-1 0 0,0 0 1 0 0,0 0-1 0 0,1 0 1 0 0,-1 0-1 0 0,0 0 1 0 0,0-1 0 0 0,2 0 132 0 0,0 0 1 0 0,0 0 0 0 0,0-1-1 0 0,0 1 1 0 0,0 0 0 0 0,0 1-1 0 0,0-1 1 0 0,3-1 0 0 0,6 0-6 0 0,-1 1 1 0 0,1 0 0 0 0,-1 0-1 0 0,1 1 1 0 0,14 2 0 0 0,56 12 1719 0 0,-11-2-1066 0 0,90 13-291 0 0,-114-21-237 0 0,1-1-1 0 0,94-8 1 0 0,40-11 260 0 0,-140 15-436 0 0,0 2 0 0 0,61 8 0 0 0,-90-7-114 0 0,1 0-1 0 0,-1 1 1 0 0,1 0-1 0 0,-1 1 1 0 0,0 1 0 0 0,12 6-1 0 0,-23-11 155 0 0,-2-2-96 0 0,0 0 0 0 0,0 0 1 0 0,-1 0-1 0 0,1 0 1 0 0,0 0-1 0 0,-1 0 0 0 0,1 0 1 0 0,-1 1-1 0 0,-2-3 0 0 0,-1-1 38 0 0,-10-11-187 0 0,0 1-1 0 0,-2 1 1 0 0,0 1-1 0 0,0 0 1 0 0,-1 1-1 0 0,-1 1 1 0 0,0 0-1 0 0,-25-9 1 0 0,19 9 230 0 0,-61-24 304 0 0,75 31-598 0 0,-1 1 0 0 0,0 0 0 0 0,-1 1 0 0 0,1 0 0 0 0,-18 0 0 0 0,30 2 122 0 0,-3 0-113 0 0,0 0 0 0 0,-1 0 0 0 0,1 0 1 0 0,-1 0-1 0 0,1 1 0 0 0,0 0 1 0 0,0-1-1 0 0,-4 3 0 0 0,6-2-94 0 0,1 1 206 0 0,0-1-1 0 0,0 1 0 0 0,0-1 1 0 0,0 1-1 0 0,1-1 0 0 0,-1 1 1 0 0,1-1-1 0 0,-1 0 0 0 0,1 1 1 0 0,0-1-1 0 0,-1 1 0 0 0,1-1 1 0 0,0 0-1 0 0,0 0 0 0 0,0 1 1 0 0,0-1-1 0 0,0 0 0 0 0,0 0 1 0 0,0 0-1 0 0,0 0 0 0 0,1 0 1 0 0,-1 0-1 0 0,0-1 0 0 0,1 1 1 0 0,-1 0-1 0 0,0-1 0 0 0,3 2 1 0 0,3 0 4 0 0,0 0 1 0 0,0 0-1 0 0,0-1 0 0 0,10 1 1 0 0,-6-1 5 0 0,17 1 113 0 0,-1-1 0 0 0,1-1 0 0 0,-1-1 0 0 0,1-1-1 0 0,41-10 1 0 0,-59 10-125 0 0,0 1 1 0 0,19 0-1 0 0,-25 1 15 0 0,0 0-1 0 0,0 0 0 0 0,0 1 1 0 0,0-1-1 0 0,0 1 0 0 0,0 0 0 0 0,0 1 1 0 0,-1-1-1 0 0,8 4 0 0 0,-10-4 32 0 0,0 0 0 0 0,1 1 0 0 0,-1-1 0 0 0,0 1 0 0 0,0-1 0 0 0,0 1 0 0 0,0-1-1 0 0,-1 1 1 0 0,1 0 0 0 0,0 0 0 0 0,-1-1 0 0 0,1 1 0 0 0,-1 0 0 0 0,0 0 0 0 0,1-1-1 0 0,-1 1 1 0 0,0 0 0 0 0,0 0 0 0 0,0 0 0 0 0,-1 3 0 0 0,1 4-208 0 0,-2-1 0 0 0,-3 17 0 0 0,0-9 156 0 0,-1 0 1 0 0,0-1 0 0 0,-1 1 0 0 0,-1-2-1 0 0,0 1 1 0 0,-1-1 0 0 0,-1 0-1 0 0,0-1 1 0 0,-1 0 0 0 0,0 0 0 0 0,-1-2-1 0 0,0 1 1 0 0,-25 16 0 0 0,32-24-111 0 0,-1-1 0 0 0,0 0 0 0 0,-1 0 0 0 0,1-1 0 0 0,0 1 0 0 0,-1-2 1 0 0,1 1-1 0 0,-1-1 0 0 0,1 1 0 0 0,-1-2 0 0 0,-9 1 0 0 0,18-5-2317 0 0,3-1 368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18.6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 1840 0 0,'-5'60'1585'0'0,"4"-50"-467"0"0,0 5-377 0 0,1 0 1 0 0,1 0 0 0 0,0 0 0 0 0,1 0-1 0 0,4 19 1 0 0,-5-30-338 0 0,0 0 1 0 0,1 0-1 0 0,-1 0 1 0 0,1 0-1 0 0,0 0 1 0 0,0 0-1 0 0,0-1 1 0 0,1 1-1 0 0,-1-1 0 0 0,1 0 1 0 0,4 5 1441 0 0,-4-9-1450 0 0,-1 1 0 0 0,0-1 0 0 0,1 1 0 0 0,-1-1 0 0 0,0 0 1 0 0,4-1-1 0 0,15-14-542 0 0,-13 8-2188 0 0</inkml:trace>
  <inkml:trace contextRef="#ctx0" brushRef="#br0" timeOffset="1">134 248 13824 0 0,'0'0'1246'0'0,"11"0"3027"0"0,-9-3-3842 0 0,0 0-1 0 0,1 0 1 0 0,-1 0-1 0 0,0-1 0 0 0,-1 1 1 0 0,1 0-1 0 0,-1-1 1 0 0,1 1-1 0 0,0-6 1 0 0,4-5 786 0 0,-4 8-485 0 0,-2 5-632 0 0,1-1 1 0 0,-1 1-1 0 0,0 0 0 0 0,1 0 1 0 0,-1-1-1 0 0,1 1 0 0 0,0 0 1 0 0,-1 0-1 0 0,1 0 0 0 0,0 0 1 0 0,0-1-1 0 0,-1 1 0 0 0,1 0 1 0 0,0 1-1 0 0,0-1 0 0 0,0 0 1 0 0,0 0-1 0 0,2-1 0 0 0,-2 3-138 0 0,1 0 0 0 0,-1 0-1 0 0,0 0 1 0 0,1 1 0 0 0,-1-1-1 0 0,0 0 1 0 0,0 0 0 0 0,0 1-1 0 0,0-1 1 0 0,1 4 0 0 0,-1-4 101 0 0,-1-1-89 0 0,0 0 0 0 0,1 1 0 0 0,-1-1 0 0 0,1 0 0 0 0,-1 0 0 0 0,1 0 0 0 0,-1 1 0 0 0,0-1 1 0 0,1 0-1 0 0,-1 0 0 0 0,1 0 0 0 0,-1 0 0 0 0,1 0 0 0 0,-1 0 0 0 0,1 0 0 0 0,-1 0 1 0 0,1 0-1 0 0,-1 0 0 0 0,1 0 0 0 0,-1 0 0 0 0,1-1 0 0 0,1-1-402 0 0,0 0 0 0 0,0 0 0 0 0,0 0 0 0 0,0-1 0 0 0,-1 1 0 0 0,1-1 0 0 0,-1 1 0 0 0,2-4 0 0 0,0-6-7855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3:10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37 2304 0 0,'-5'-11'19430'0'0,"5"15"-19440"0"0,0-4 77 0 0,0 1 0 0 0,0-1 0 0 0,0 0 0 0 0,0 1-1 0 0,0-1 1 0 0,0 0 0 0 0,0 1 0 0 0,0-1 0 0 0,0 1 0 0 0,0-1 0 0 0,0 0 0 0 0,0 1 0 0 0,0-1-1 0 0,0 0 1 0 0,0 1 0 0 0,0-1 0 0 0,0 0 0 0 0,0 1 0 0 0,-1-1 0 0 0,1 0 0 0 0,0 1 0 0 0,0-1-1 0 0,-1 0 1 0 0,1 1 0 0 0,0-1 0 0 0,-1 1 0 0 0,0-1 321 0 0,1 0-375 0 0,0 0-1 0 0,0 1 1 0 0,0-1 0 0 0,0 0-1 0 0,0 0 1 0 0,0 0 0 0 0,0 0-1 0 0,0 1 1 0 0,0-1 0 0 0,-1 0-1 0 0,1 0 1 0 0,0 0 0 0 0,0 0-1 0 0,0 0 1 0 0,0 0 0 0 0,-1 0-1 0 0,1 1 1 0 0,0-1 0 0 0,0 0-1 0 0,0 0 1 0 0,0 0 0 0 0,-1 0-1 0 0,1 0 1 0 0,0 0 0 0 0,0 0-1 0 0,0 0 1 0 0,0 0 0 0 0,-1 0-1 0 0,1 0 1 0 0,0 0 0 0 0,0 0-1 0 0,0 0 1 0 0,-1 0 0 0 0,1 0-1 0 0,0 0 1 0 0,0 0 0 0 0,0 0-1 0 0,0 0 1 0 0,-1 0 0 0 0,1-1-1 0 0,0 1 1 0 0,0 0 0 0 0,0 0-1 0 0,0 0 1 0 0,-1 0 0 0 0,1 0-1 0 0,0 0 1 0 0,0 0 0 0 0,0-1-1 0 0,-1 1 22 0 0,-1-1-1 0 0,1 0 0 0 0,0 0 0 0 0,0 0 0 0 0,0 1 1 0 0,0-1-1 0 0,0 0 0 0 0,0 0 0 0 0,-1-2 0 0 0,2 1 25 0 0,1 0-51 0 0,1 0 0 0 0,-1 0 0 0 0,0 0 0 0 0,1 1 0 0 0,-1-1 1 0 0,1 0-1 0 0,-1 1 0 0 0,1-1 0 0 0,0 1 0 0 0,0 0 1 0 0,0 0-1 0 0,0-1 0 0 0,0 1 0 0 0,0 0 0 0 0,0 1 0 0 0,0-1 1 0 0,0 0-1 0 0,0 1 0 0 0,1-1 0 0 0,-1 1 0 0 0,0-1 1 0 0,3 1-1 0 0,8-2-7 0 0,-10 2 49 0 0,0 0-1 0 0,-1 0 1 0 0,1 1 0 0 0,-1-1 0 0 0,1 1 0 0 0,-1-1-1 0 0,1 1 1 0 0,-1 0 0 0 0,0 0 0 0 0,1 0 0 0 0,-1 0-1 0 0,0 1 1 0 0,0-1 0 0 0,3 3 0 0 0,-3-3 64 0 0,-3 4 93 0 0,0-1-206 0 0,-1-1 0 0 0,1 1 0 0 0,-1-1 1 0 0,0 0-1 0 0,1 1 0 0 0,-2-1 1 0 0,1 0-1 0 0,0 0 0 0 0,-1-1 1 0 0,1 1-1 0 0,-1 0 0 0 0,0-1 0 0 0,0 1 1 0 0,0-1-1 0 0,0 0 0 0 0,0 0 1 0 0,-5 2-1 0 0,-6 3-61 0 0,-7 3 104 0 0,20-9-39 0 0,0-1 0 0 0,0 0 0 0 0,1 0-1 0 0,-1 0 1 0 0,0 0 0 0 0,1 0 0 0 0,-1 0 0 0 0,0 0 0 0 0,0 0-1 0 0,1 0 1 0 0,-1-1 0 0 0,0 1 0 0 0,0 0 0 0 0,1 0-1 0 0,-1-1 1 0 0,0 1 0 0 0,1 0 0 0 0,-1-1 0 0 0,1 1-1 0 0,-1 0 1 0 0,0-1 0 0 0,1 1 0 0 0,-1-1 0 0 0,1 1 0 0 0,-1-1-1 0 0,0-1 1 0 0,1 2 8 0 0,-1-1-1 0 0,1 0 1 0 0,0 0-1 0 0,0 0 1 0 0,-1 1-1 0 0,1-1 1 0 0,0 0-1 0 0,0 0 1 0 0,0 0-1 0 0,0 0 1 0 0,0 0-1 0 0,0 1 1 0 0,0-1-1 0 0,0 0 1 0 0,1 0-1 0 0,-1 0 1 0 0,0 0-1 0 0,0 1 1 0 0,1-1-1 0 0,-1 0 1 0 0,0 0-1 0 0,1 0 1 0 0,-1 1-1 0 0,1-1 1 0 0,-1 0-1 0 0,1 1 1 0 0,1-2-1 0 0,15-15 242 0 0,12-2 30 0 0,-38 19-970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2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31 772 1840 0 0,'0'0'2977'0'0,"-3"18"2294"0"0,2-16-4645 0 0,-5 11-379 0 0,2-9 3694 0 0,1 17 4332 0 0,3-21-8202 0 0,0 0-1 0 0,0 0 0 0 0,0 0 0 0 0,0 0 1 0 0,0 1-1 0 0,0-1 0 0 0,0 0 0 0 0,0 0 1 0 0,0 0-1 0 0,0 0 0 0 0,0 0 0 0 0,-1 0 1 0 0,1 0-1 0 0,0 1 0 0 0,0-1 1 0 0,0 0-1 0 0,0 0 0 0 0,0 0 0 0 0,0 0 1 0 0,0 0-1 0 0,-1 0 0 0 0,1 0 0 0 0,0 0 1 0 0,0 0-1 0 0,0 0 0 0 0,0 0 0 0 0,0 0 1 0 0,-1 0-1 0 0,1 0 0 0 0,0 0 1 0 0,0 0-1 0 0,0 0 0 0 0,0 0 0 0 0,0 0 1 0 0,0 0-1 0 0,-1 0 0 0 0,1 0 0 0 0,0 0 1 0 0,0 0-1 0 0,0 0 0 0 0,0 0 0 0 0,0 0 1 0 0,-1 0-1 0 0,1 0 0 0 0,0 0 1 0 0,0 0-1 0 0,-5-9 967 0 0,1-13-461 0 0,8-45 33 0 0,3 1 1 0 0,18-84-1 0 0,-21 133-553 0 0,78-318 152 0 0,-70 297-152 0 0,26-54 0 0 0,-37 89-54 0 0,1 0-1 0 0,0 0 0 0 0,0-1 1 0 0,0 1-1 0 0,0 0 1 0 0,1 1-1 0 0,-1-1 1 0 0,1 0-1 0 0,3-2 0 0 0,-5 5-6 0 0,-1-1 0 0 0,1 1 0 0 0,-1-1-1 0 0,1 1 1 0 0,0 0 0 0 0,-1 0 0 0 0,1-1-1 0 0,0 1 1 0 0,-1 0 0 0 0,1 0 0 0 0,0 0-1 0 0,-1 0 1 0 0,1 0 0 0 0,0 0 0 0 0,0 0-1 0 0,-1 0 1 0 0,1 0 0 0 0,0 0 0 0 0,-1 0-1 0 0,2 1 1 0 0,-1-1 1 0 0,0 1 0 0 0,0 0 0 0 0,0 0-1 0 0,0-1 1 0 0,0 1 0 0 0,0 0 0 0 0,0 0 0 0 0,0 0 0 0 0,0 0-1 0 0,-1 0 1 0 0,1 0 0 0 0,0 0 0 0 0,-1 0 0 0 0,1 1 0 0 0,0 0-1 0 0,8 21-12 0 0,-1 0-1 0 0,-2 1 1 0 0,8 41-1 0 0,-1 1 3 0 0,-10-55 16 0 0,80 309 198 0 0,9-19 213 0 0,-83-274-375 0 0,19 38 1 0 0,-17-42-50 0 0,2-1-299 0 0,-13-21-280 0 0,-8-9-3482 0 0,0-2 2277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2.7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12896 0 0,'0'0'3320'0'0,"7"-3"1138"0"0,6-3-2549 0 0,-1 1 0 0 0,18-5 0 0 0,-10 5-1164 0 0,1 1 0 0 0,27-3-1 0 0,-33 7-765 0 0,-1 0 0 0 0,1 1 1 0 0,15 3-1 0 0,19 2-805 0 0,19-2-2394 0 0,-45-4 1689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3.1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23063 0 0,'0'0'2092'0'0,"8"-3"-1578"0"0,3-3 299 0 0,0 0 1 0 0,0 0 0 0 0,22-6 0 0 0,-3 1-155 0 0,6-4-269 0 0,1 2 0 0 0,56-13-1 0 0,-69 21-2202 0 0,1 2 1 0 0,42-1-1 0 0,-54 4 122 0 0</inkml:trace>
  <inkml:trace contextRef="#ctx0" brushRef="#br0" timeOffset="1">225 4 20471 0 0,'0'0'1855'0'0,"3"13"-1384"0"0,-1 19 1595 0 0,-1-9-967 0 0,4 54 962 0 0,-3-62-1678 0 0,-1 0 0 0 0,-1 15 0 0 0,1 22 91 0 0,31 186-697 0 0,4-60-696 0 0,-33-150-1149 0 0,-4-10-5185 0 0,-1-7-1018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3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1 126 17047 0 0,'0'0'779'0'0,"14"0"290"0"0,5-1 942 0 0,1-1-1 0 0,-1 0 0 0 0,35-10 0 0 0,56-23 1153 0 0,-93 29-3130 0 0,183-56-2221 0 0,-178 57 283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5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68 3224 0 0,'0'-2'6143'0'0,"0"-7"1249"0"0,6 28-6956 0 0,-1 1 0 0 0,-2 0-1 0 0,0 0 1 0 0,1 27-1 0 0,-6 83-346 0 0,2-129-85 0 0,-1 50 434 0 0,-3 0 0 0 0,-1 0 0 0 0,-15 56 0 0 0,17-90-161 0 0,3-15-205 0 0,0 1 0 0 0,0 0-1 0 0,-1-1 1 0 0,1 1 0 0 0,-1 0-1 0 0,0-1 1 0 0,0 1 0 0 0,0 0-1 0 0,0-1 1 0 0,0 1 0 0 0,-3 3 375 0 0,-7-21 233 0 0,6-1-587 0 0,1 0-1 0 0,0 0 0 0 0,2 0 1 0 0,0 0-1 0 0,0-23 0 0 0,1 27 8 0 0,-1-43 97 0 0,4-68 0 0 0,1 96 21 0 0,1 0 0 0 0,0 1 0 0 0,3-1 1 0 0,14-41-1 0 0,-17 59-133 0 0,0 0 0 0 0,1 0 1 0 0,0 0-1 0 0,1 1 0 0 0,-1 0 1 0 0,2 0-1 0 0,-1 0 0 0 0,1 1 0 0 0,0 0 1 0 0,0 0-1 0 0,1 0 0 0 0,9-5 1 0 0,-13 9-54 0 0,0 1 0 0 0,0 0 0 0 0,0 0 1 0 0,0 0-1 0 0,0 1 0 0 0,0-1 1 0 0,0 1-1 0 0,1 0 0 0 0,-1 0 0 0 0,0 0 1 0 0,1 1-1 0 0,-1-1 0 0 0,1 1 1 0 0,-1 0-1 0 0,0 1 0 0 0,1-1 0 0 0,-1 1 1 0 0,1 0-1 0 0,-1 0 0 0 0,0 0 1 0 0,0 0-1 0 0,0 1 0 0 0,1 0 0 0 0,-2 0 1 0 0,1 0-1 0 0,0 0 0 0 0,0 1 1 0 0,-1-1-1 0 0,5 5 0 0 0,-3-3-8 0 0,-1 0 0 0 0,0 1 0 0 0,0 0 0 0 0,0 0-1 0 0,0 0 1 0 0,-1 0 0 0 0,0 0 0 0 0,0 1 0 0 0,0-1 0 0 0,-1 1 0 0 0,0 0 0 0 0,0 0-1 0 0,-1 0 1 0 0,2 7 0 0 0,-2-4 13 0 0,0-1-1 0 0,-1 0 1 0 0,0 1-1 0 0,-1-1 1 0 0,0 0-1 0 0,0 0 1 0 0,0 1 0 0 0,-1-1-1 0 0,0 0 1 0 0,-4 8-1 0 0,0-1-65 0 0,-1 0-1 0 0,0-1 1 0 0,-10 15-1 0 0,13-22 12 0 0,-1-1 0 0 0,0 0 0 0 0,-1 0 0 0 0,1 0 0 0 0,-1-1 0 0 0,0 0 0 0 0,-1 0 0 0 0,-8 5 0 0 0,9-6-404 0 0,0 0-1 0 0,-1-1 0 0 0,1 0 1 0 0,-1 0-1 0 0,0 0 0 0 0,0-1 1 0 0,0 0-1 0 0,-13 2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5.8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220 0 14832 0 0,'-28'11'1119'0'0,"1"0"-1"0"0,-36 21 1 0 0,54-27-665 0 0,0 1 0 0 0,0 0 0 0 0,1 1 0 0 0,0 0 0 0 0,0 0-1 0 0,1 1 1 0 0,0 0 0 0 0,0 0 0 0 0,1 0 0 0 0,-6 11 0 0 0,10-15-283 0 0,0 1 1 0 0,0-1-1 0 0,1 0 0 0 0,0 1 1 0 0,0-1-1 0 0,0 1 1 0 0,0-1-1 0 0,1 1 1 0 0,-1-1-1 0 0,2 10 1 0 0,-1-13-139 0 0,0 0-1 0 0,0 1 1 0 0,0-1 0 0 0,0 0 0 0 0,0 1 0 0 0,1-1-1 0 0,-1 0 1 0 0,1 0 0 0 0,-1 0 0 0 0,1 1 0 0 0,-1-1-1 0 0,1 0 1 0 0,0 0 0 0 0,0 0 0 0 0,-1 0 0 0 0,1 0-1 0 0,0 0 1 0 0,0 0 0 0 0,0 0 0 0 0,0 0 0 0 0,0 0-1 0 0,0-1 1 0 0,0 1 0 0 0,0 0 0 0 0,1-1 0 0 0,-1 1-1 0 0,0-1 1 0 0,0 1 0 0 0,1-1 0 0 0,-1 0 0 0 0,0 1-1 0 0,0-1 1 0 0,1 0 0 0 0,-1 0 0 0 0,0 0 0 0 0,1 0-1 0 0,-1 0 1 0 0,0 0 0 0 0,1 0 0 0 0,-1 0 0 0 0,2-1 0 0 0,2-1 34 0 0,1 1 1 0 0,-1-1 0 0 0,0 0 0 0 0,0 0 0 0 0,0 0 0 0 0,9-7-1 0 0,27-22 265 0 0,-21 15-152 0 0,-5 4-75 0 0,-1 0 0 0 0,0-1-1 0 0,13-15 1 0 0,-20 19-779 0 0,-1 0 0 0 0,8-12 1 0 0,-10 13-1335 0 0,-1 1 0 0 0,1-1 1 0 0,3-13-1 0 0,-4 6-5670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6.2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12 11976 0 0,'0'0'1082'0'0,"-4"-12"8247"0"0,7 22-9174 0 0,0-1 0 0 0,-1 0 0 0 0,1 1 0 0 0,-2 0 0 0 0,1-1-1 0 0,-1 1 1 0 0,-1 16 0 0 0,1-4-62 0 0,1 2-11 0 0,-2 0 1 0 0,0 0-1 0 0,-1 0 0 0 0,-8 40 0 0 0,7-52-25 0 0,-3 8 57 0 0,2 0 0 0 0,0 0 0 0 0,2 0 0 0 0,0 35 0 0 0,9-16 44 0 0,-6-32-113 0 0,0 0 0 0 0,0 1 1 0 0,-1-1-1 0 0,0 1 0 0 0,-1-1 0 0 0,1 1 1 0 0,-2-1-1 0 0,1 1 0 0 0,-3 10 0 0 0,1-6-78 0 0,-1 1 0 0 0,1-1 0 0 0,1 1 0 0 0,0-1 0 0 0,1 1 0 0 0,0 0 0 0 0,4 20 0 0 0,-4-31-109 0 0,1 0 0 0 0,-1 0-1 0 0,1 0 1 0 0,-1 0 0 0 0,1 0-1 0 0,0 0 1 0 0,0 0 0 0 0,0 0-1 0 0,0 0 1 0 0,0 0 0 0 0,1 0-1 0 0,-1-1 1 0 0,0 1 0 0 0,1-1 0 0 0,-1 1-1 0 0,1-1 1 0 0,0 1 0 0 0,2 1-1 0 0,7 0-1289 0 0</inkml:trace>
  <inkml:trace contextRef="#ctx0" brushRef="#br0" timeOffset="1">256 393 4144 0 0,'2'15'440'0'0,"-2"-11"911"0"0,0 1 1 0 0,0-1-1 0 0,0 0 1 0 0,-1 1-1 0 0,0-1 1 0 0,-2 8-1 0 0,-3 13 3300 0 0,-19 98-568 0 0,0 1-3550 0 0,24-117-756 0 0,0 0-1 0 0,1 1 0 0 0,0-1 1 0 0,1 0-1 0 0,-1 1 0 0 0,1-1 1 0 0,4 14-1 0 0,-2-10-819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6.5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 0 12896 0 0,'0'0'1376'0'0,"-6"3"-1376"0"0,3 2 0 0 0,0 4 1104 0 0,0 1 175 0 0,3 1 33 0 0,3-2 0 0 0,0 2-1624 0 0,0-2-328 0 0,-1 5-64 0 0,7-2-6415 0 0</inkml:trace>
  <inkml:trace contextRef="#ctx0" brushRef="#br0" timeOffset="1">323 177 11056 0 0,'-14'11'1222'0'0,"1"1"0"0"0,0 0 1 0 0,1 1-1 0 0,0 0 1 0 0,2 1-1 0 0,-15 22 0 0 0,12-13 554 0 0,0 0-1 0 0,2 1 0 0 0,-13 41 1 0 0,15-27-895 0 0,8-34-808 0 0,1-1 1 0 0,-1 0 0 0 0,1 0-1 0 0,0 0 1 0 0,0 0-1 0 0,1 1 1 0 0,-1-1 0 0 0,1 0-1 0 0,-1 0 1 0 0,3 5-1 0 0,-2-7-58 0 0,-1 0-1 0 0,1 0 0 0 0,0 0 1 0 0,0 0-1 0 0,0 0 0 0 0,1 0 1 0 0,-1 0-1 0 0,0 0 0 0 0,0-1 1 0 0,0 1-1 0 0,1 0 0 0 0,-1-1 0 0 0,0 1 1 0 0,1-1-1 0 0,-1 1 0 0 0,0-1 1 0 0,1 0-1 0 0,-1 1 0 0 0,1-1 1 0 0,-1 0-1 0 0,1 0 0 0 0,-1 0 1 0 0,3 0-1 0 0,34-5 74 0 0,-38 5-85 0 0,14-4-164 0 0,-1 0 0 0 0,0-1-1 0 0,-1 0 1 0 0,1-1 0 0 0,-1-1 0 0 0,0 0 0 0 0,-1 0-1 0 0,1-1 1 0 0,-1-1 0 0 0,9-9 0 0 0,3-4-1522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0:5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59 196 2760 0 0,'-8'-7'248'0'0,"-5"-3"2552"0"0,-5-3 3108 0 0,16 12-4990 0 0,1 0 1 0 0,0 0-1 0 0,-1 0 1 0 0,0 1-1 0 0,1-1 1 0 0,-1 1-1 0 0,1-1 1 0 0,-1 1-1 0 0,0-1 1 0 0,-2 1-1 0 0,22 7-208 0 0,38 3 77 0 0,97 6 0 0 0,60-16 669 0 0,-2-24 188 0 0,-164 17-1397 0 0,-39 6-178 0 0,0 0-85 0 0,1 0 0 0 0,-1 0 1 0 0,0-1-1 0 0,0 0 0 0 0,16-7 0 0 0,-23 8 151 0 0,-1 1-122 0 0,-1-1 1 0 0,1 0-1 0 0,0 0 0 0 0,0 1 0 0 0,-1-1 0 0 0,1 0 1 0 0,0 0-1 0 0,-1 1 0 0 0,1-1 0 0 0,0 0 0 0 0,-1 1 1 0 0,1-1-1 0 0,-1 1 0 0 0,1-1 0 0 0,-1 1 0 0 0,0-1 1 0 0,1 1-1 0 0,-1-1 0 0 0,0 1 0 0 0,0-1 0 0 0,-18-9 56 0 0,11 7-4 0 0,-3-2-22 0 0,0 0 0 0 0,-22-6 0 0 0,1 1 14 0 0,-29-11-22 0 0,24 9-124 0 0,-68-32 1 0 0,89 36 85 0 0,15 8-92 0 0,10 0-78 0 0,42 8 173 0 0,83 14 120 0 0,-117-18-89 0 0,22 7-1 0 0,-33-9-19 0 0,0 1 1 0 0,-1-1-1 0 0,1 1 0 0 0,-1 0 1 0 0,1 0-1 0 0,8 8 0 0 0,-12-10-2 0 0,-1 1 0 0 0,0-1 0 0 0,0 0 0 0 0,0 1 0 0 0,0-1 0 0 0,0 1 0 0 0,0-1 0 0 0,0 1 0 0 0,-1 0 0 0 0,1-1 0 0 0,-1 1 0 0 0,1 0 0 0 0,-1-1 0 0 0,1 1 1 0 0,-1 0-1 0 0,0 0 0 0 0,0-1 0 0 0,0 1 0 0 0,0 0 0 0 0,0 0 0 0 0,0-1 0 0 0,0 1 0 0 0,-1 0 0 0 0,1 0 0 0 0,-1-1 0 0 0,1 1 0 0 0,-1-1 0 0 0,0 1 0 0 0,1 0 0 0 0,-3 2 0 0 0,-3 5 38 0 0,1-1 0 0 0,-1 0 0 0 0,-1 0 0 0 0,-8 8 0 0 0,9-10-14 0 0,-29 29 79 0 0,-42 32 0 0 0,62-55-655 0 0,0 0 608 0 0,-15 15 0 0 0,25-21-2249 0 0,0-1-1 0 0,0 1 0 0 0,-5 9 0 0 0,4-5-6262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6.9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52 11976 0 0,'9'-6'429'0'0,"-3"2"-252"0"0,0 0-1 0 0,0 1 1 0 0,1-1-1 0 0,8-3 1 0 0,4-1-61 0 0,12-5 2125 0 0,-29 13-1901 0 0,1-1 0 0 0,-1 0 0 0 0,0 1 0 0 0,0 0 0 0 0,0-1 0 0 0,0 1 1 0 0,1 0-1 0 0,-1 0 0 0 0,0 1 0 0 0,0-1 0 0 0,4 1 0 0 0,-5 0-197 0 0,0-1 1 0 0,-1 1-1 0 0,1-1 0 0 0,0 1 0 0 0,-1-1 1 0 0,1 1-1 0 0,-1-1 0 0 0,1 1 0 0 0,-1 0 1 0 0,1 0-1 0 0,-1-1 0 0 0,1 1 1 0 0,-1 0-1 0 0,0-1 0 0 0,1 1 0 0 0,-1 0 1 0 0,0 1-1 0 0,3 14 645 0 0,-2-10-557 0 0,-1 0 0 0 0,-1 1 0 0 0,1-1 0 0 0,-1 0 1 0 0,-1 1-1 0 0,-3 10 0 0 0,-1 8 55 0 0,-6 40 215 0 0,-40 116 0 0 0,36-150-2923 0 0,12-26 1164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7.3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 31 11976 0 0,'-2'-13'528'0'0,"-1"8"112"0"0,0-2-512 0 0,-2 4-128 0 0,-3 1 3823 0 0,1 9-1687 0 0,5 3 8 0 0,-4 5-2800 0 0,1 3-560 0 0,2 1-120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7.7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12 280 8752 0 0,'0'0'673'0'0,"17"-2"4820"0"0,-15 1-4768 0 0,0 0-1 0 0,0 0 0 0 0,0-1 1 0 0,0 1-1 0 0,0-1 0 0 0,-1 1 1 0 0,1-1-1 0 0,0 1 0 0 0,1-4 1 0 0,12-22 2040 0 0,-11 14-2560 0 0,0 1 1 0 0,4-20-1 0 0,-6 25-183 0 0,-1-1 0 0 0,0 0 0 0 0,-1 1 0 0 0,1-1 0 0 0,-1 0 0 0 0,-1 0-1 0 0,1 1 1 0 0,-2-1 0 0 0,1 0 0 0 0,-1 1 0 0 0,-3-10 0 0 0,5 16-13 0 0,0 0-1 0 0,-1 1 1 0 0,1-1 0 0 0,0 0 0 0 0,-1 0-1 0 0,1 1 1 0 0,-1-1 0 0 0,1 0 0 0 0,-1 1-1 0 0,1-1 1 0 0,-1 1 0 0 0,1-1 0 0 0,-1 0-1 0 0,1 1 1 0 0,-1-1 0 0 0,0 1 0 0 0,1 0-1 0 0,-1-1 1 0 0,0 1 0 0 0,1 0 0 0 0,-1-1-1 0 0,0 1 1 0 0,0 0 0 0 0,1 0 0 0 0,-2-1-1 0 0,1 1-6 0 0,0 1 0 0 0,0-1 0 0 0,0 0 0 0 0,0 1 0 0 0,0-1-1 0 0,0 1 1 0 0,1-1 0 0 0,-1 1 0 0 0,0 0 0 0 0,0-1 0 0 0,1 1-1 0 0,-1-1 1 0 0,0 1 0 0 0,1 0 0 0 0,-1 0 0 0 0,0 0 0 0 0,0 0-1 0 0,-2 5 8 0 0,0 0-1 0 0,0 0 0 0 0,0 1 0 0 0,-2 8 0 0 0,-4 15 194 0 0,-6 41-1 0 0,14-59-143 0 0,0-1-1 0 0,0 0 1 0 0,1 1 0 0 0,0-1 0 0 0,1 0 0 0 0,1 0 0 0 0,2 14 0 0 0,-3-23-57 0 0,-1 0 1 0 0,1 0 0 0 0,0-1-1 0 0,-1 1 1 0 0,1 0 0 0 0,0-1-1 0 0,0 1 1 0 0,0 0 0 0 0,0-1-1 0 0,0 1 1 0 0,0-1 0 0 0,1 0-1 0 0,-1 1 1 0 0,0-1 0 0 0,1 0-1 0 0,-1 0 1 0 0,3 2 0 0 0,-1-2-171 0 0,0 0-1 0 0,0 0 1 0 0,0 0 0 0 0,0 0 0 0 0,0-1 0 0 0,1 1 0 0 0,-1-1 0 0 0,0 0-1 0 0,5 0 1 0 0,11 0-1567 0 0</inkml:trace>
  <inkml:trace contextRef="#ctx0" brushRef="#br0" timeOffset="1">423 1 20215 0 0,'-4'1'202'0'0,"1"0"0"0"0,-1 1-1 0 0,0 0 1 0 0,0 0 0 0 0,1 0-1 0 0,-1 0 1 0 0,1 0 0 0 0,-1 1-1 0 0,1 0 1 0 0,0 0 0 0 0,0 0-1 0 0,1 0 1 0 0,-4 3 0 0 0,5-4-52 0 0,0 0-1 0 0,-1 0 1 0 0,1 1 0 0 0,0-1 0 0 0,0 0-1 0 0,1 0 1 0 0,-1 0 0 0 0,0 1 0 0 0,1-1 0 0 0,-1 0-1 0 0,1 1 1 0 0,0-1 0 0 0,0 0 0 0 0,0 1-1 0 0,0-1 1 0 0,0 0 0 0 0,1 1 0 0 0,-1-1 0 0 0,0 0-1 0 0,1 1 1 0 0,0-1 0 0 0,0 0 0 0 0,0 0-1 0 0,1 3 1 0 0,1 0 119 0 0,0-1 1 0 0,0 0-1 0 0,1 0 0 0 0,-1 0 0 0 0,1-1 0 0 0,0 1 0 0 0,4 3 0 0 0,-3-4-123 0 0,-1 0 0 0 0,0 1 0 0 0,0 0 0 0 0,0 0 0 0 0,0 0 0 0 0,4 7 0 0 0,-3-2-27 0 0,-3-6-78 0 0,0 1 0 0 0,0-1 0 0 0,0 0-1 0 0,0 1 1 0 0,-1-1 0 0 0,1 1 0 0 0,-1 0-1 0 0,0-1 1 0 0,0 1 0 0 0,0 0 0 0 0,-1 0-1 0 0,1 6 1 0 0,-1-6-17 0 0,-1 0 1 0 0,1 0-1 0 0,-1 0 1 0 0,0 0-1 0 0,0 0 1 0 0,0 0-1 0 0,0-1 0 0 0,-1 1 1 0 0,0-1-1 0 0,1 1 1 0 0,-1-1-1 0 0,-1 1 0 0 0,1-1 1 0 0,-4 5-1 0 0,-18 15-1824 0 0,-2-3-6268 0 0,9-10-1013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39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82 13328 0 0,'-9'1'1209'0'0,"-6"0"-461"0"0,-27 0 0 0 0,32-1 676 0 0,9 1-1262 0 0,-1-1 0 0 0,1 0-1 0 0,0 0 1 0 0,0 0 0 0 0,0 0 0 0 0,0 0 0 0 0,0-1 0 0 0,0 1-1 0 0,0 0 1 0 0,0 0 0 0 0,-1-1 0 0 0,1 1 0 0 0,0-1 0 0 0,0 1 0 0 0,0-1-1 0 0,1 1 1 0 0,-1-1 0 0 0,0 0 0 0 0,0 1 0 0 0,0-1 0 0 0,0 0-1 0 0,0 0 1 0 0,1 1 0 0 0,-1-1 0 0 0,0 0 0 0 0,1 0 0 0 0,-1 0 0 0 0,1 0-1 0 0,-1 0 1 0 0,1 0 0 0 0,-1 0 0 0 0,1 0 0 0 0,0 0 0 0 0,-1-2 0 0 0,1 2-69 0 0,0-1 1 0 0,0 1 0 0 0,0-1 0 0 0,1 1 0 0 0,-1-1 0 0 0,0 1 0 0 0,0-1 0 0 0,1 1 0 0 0,-1-1 0 0 0,1 1 0 0 0,0-1 0 0 0,-1 1 0 0 0,1 0 0 0 0,0 0-1 0 0,0-1 1 0 0,0 1 0 0 0,0 0 0 0 0,0 0 0 0 0,0 0 0 0 0,0 0 0 0 0,0 0 0 0 0,3-2 0 0 0,3 0 11 0 0,0-1-1 0 0,0 1 1 0 0,1 1-1 0 0,-1-1 1 0 0,1 1 0 0 0,0 1-1 0 0,-1-1 1 0 0,1 1-1 0 0,0 1 1 0 0,10 0 0 0 0,-4-1 67 0 0,12 1 166 0 0,25 3 217 0 0,-7-1-278 0 0,-10 0-197 0 0,0-2 0 0 0,46-5 0 0 0,-22 1-32 0 0,140-2 46 0 0,-95 4-60 0 0,684 15 30 0 0,-651-9-64 0 0,65 4 0 0 0,497 27 131 0 0,-320-20 15 0 0,-149-8-119 0 0,149 2 223 0 0,-4 1 5 0 0,-4 6 38 0 0,401 12 706 0 0,-81-33-195 0 0,-445-17-789 0 0,-215 19-156 0 0,-9 1-1102 0 0,21-5-1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2.1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273 57 9816 0 0,'5'-12'1064'0'0,"-4"9"-811"0"0,-1 0 0 0 0,-1 1 0 0 0,1-1 0 0 0,0 0 0 0 0,0 1 0 0 0,-1-1 0 0 0,0 1 0 0 0,1-1 0 0 0,-1 1 0 0 0,0-1 0 0 0,-3-3 0 0 0,4 5-148 0 0,-1 0 1 0 0,0 0-1 0 0,0 0 0 0 0,0 1 1 0 0,0-1-1 0 0,0 0 1 0 0,0 1-1 0 0,0-1 1 0 0,0 1-1 0 0,0-1 1 0 0,0 1-1 0 0,0 0 1 0 0,0-1-1 0 0,0 1 1 0 0,0 0-1 0 0,-1 0 0 0 0,1 0 1 0 0,0 0-1 0 0,0 0 1 0 0,0 0-1 0 0,0 0 1 0 0,0 0-1 0 0,-1 0 1 0 0,1 0-1 0 0,0 1 1 0 0,0-1-1 0 0,0 0 1 0 0,0 1-1 0 0,-2 0 0 0 0,-4 2 70 0 0,-1 1 0 0 0,1 0 0 0 0,0 0 0 0 0,1 0 0 0 0,-1 1 0 0 0,1 0 0 0 0,0 0 0 0 0,-9 9 0 0 0,5-2-43 0 0,0 0 1 0 0,1 0-1 0 0,-12 20 0 0 0,2 4 199 0 0,0 1 0 0 0,3 1-1 0 0,1 0 1 0 0,1 1 0 0 0,-14 74-1 0 0,25-92-53 0 0,1 0-1 0 0,1-1 1 0 0,1 1-1 0 0,1 0 1 0 0,0 0-1 0 0,2 0 1 0 0,6 24-1 0 0,-7-37-201 0 0,1 0-1 0 0,0 0 0 0 0,0 0 0 0 0,1-1 1 0 0,-1 1-1 0 0,2-1 0 0 0,-1 0 0 0 0,1-1 1 0 0,0 1-1 0 0,9 8 0 0 0,-11-12-48 0 0,0-1-1 0 0,0 0 1 0 0,0 1-1 0 0,0-1 0 0 0,0 0 1 0 0,1 0-1 0 0,-1-1 1 0 0,1 1-1 0 0,-1-1 1 0 0,1 0-1 0 0,-1 0 1 0 0,1 0-1 0 0,0 0 1 0 0,0-1-1 0 0,-1 1 0 0 0,1-1 1 0 0,0 0-1 0 0,0 0 1 0 0,0 0-1 0 0,0-1 1 0 0,-1 1-1 0 0,1-1 1 0 0,0 0-1 0 0,6-3 1 0 0,-1 0 52 0 0,-1 0 0 0 0,1-1 0 0 0,-1-1 0 0 0,0 1 0 0 0,0-2 0 0 0,0 1 0 0 0,-1-1 0 0 0,0 0 0 0 0,0 0 0 0 0,-1-1 0 0 0,0 0 0 0 0,0 0 0 0 0,-1 0 0 0 0,0-1 0 0 0,-1 1 0 0 0,5-13 0 0 0,-7 17-31 0 0,-1 1 0 0 0,-1 0 0 0 0,1 0 0 0 0,0-1 0 0 0,-1 1 0 0 0,1 0 0 0 0,-1-1 0 0 0,0 1 0 0 0,0-1 0 0 0,-1 1-1 0 0,1 0 1 0 0,0-1 0 0 0,-1 1 0 0 0,-2-7 0 0 0,2 9-14 0 0,0-1 0 0 0,0 0 0 0 0,0 0 1 0 0,0 1-1 0 0,0-1 0 0 0,-1 1 0 0 0,1-1 0 0 0,0 1 0 0 0,-1 0 0 0 0,0-1 0 0 0,1 1 0 0 0,-1 0 0 0 0,1 0 0 0 0,-1 0 0 0 0,0 0 1 0 0,0 0-1 0 0,0 1 0 0 0,0-1 0 0 0,1 0 0 0 0,-1 1 0 0 0,0-1 0 0 0,0 1 0 0 0,0 0 0 0 0,0 0 0 0 0,0 0 0 0 0,-2 0 0 0 0,-5 0 17 0 0,0 1 0 0 0,0 0-1 0 0,1 0 1 0 0,-1 1-1 0 0,1 1 1 0 0,-1-1 0 0 0,1 1-1 0 0,0 0 1 0 0,0 1-1 0 0,0 0 1 0 0,-12 8 0 0 0,0 4-274 0 0,-1 0 0 0 0,-27 30 0 0 0,47-46 196 0 0,1 1-1 0 0,0-1 1 0 0,-1 0-1 0 0,1 0 1 0 0,0 1-1 0 0,0-1 1 0 0,-1 0-1 0 0,1 0 1 0 0,0 1-1 0 0,0-1 1 0 0,-1 0-1 0 0,1 1 1 0 0,0-1-1 0 0,0 0 1 0 0,0 1-1 0 0,0-1 1 0 0,0 1-1 0 0,0-1 1 0 0,-1 0-1 0 0,1 1 1 0 0,0-1-1 0 0,0 0 1 0 0,0 1-1 0 0,0-1 1 0 0,0 1-1 0 0,8 5-1215 0 0,-8-6 1207 0 0,1 0-105 0 0,0 0 0 0 0,-1 0 0 0 0,1 0 0 0 0,0 0 0 0 0,-1 0 0 0 0,1 0 0 0 0,0 0 0 0 0,-1-1 0 0 0,1 1 0 0 0,0 0 0 0 0,-1 0 0 0 0,1-1 0 0 0,-1 1 0 0 0,2-1 0 0 0,1-1-279 0 0,16-6-2220 0 0,3-6-4953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2.5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64 10592 0 0,'2'0'8112'0'0,"9"0"-6774"0"0,-1-1-958 0 0,0 0 0 0 0,0-1 1 0 0,0 0-1 0 0,0-1 0 0 0,0 0 0 0 0,-1-1 1 0 0,18-9-1 0 0,24-8-2697 0 0,-39 16-2813 0 0,-1-3-1603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2.8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225 136 3680 0 0,'-2'2'38'0'0,"0"1"1"0"0,0-1-1 0 0,0 0 0 0 0,-1 0 0 0 0,1 0 1 0 0,0 0-1 0 0,-5 3 0 0 0,-11 9 3302 0 0,10-6-315 0 0,-23 26 5870 0 0,26-28-8405 0 0,1 0 0 0 0,-1 0 0 0 0,2 1 0 0 0,-1-1 1 0 0,1 1-1 0 0,-1 0 0 0 0,-2 10 0 0 0,6-16-444 0 0,0 1 0 0 0,0-1 0 0 0,-1 0 0 0 0,1 1 0 0 0,0-1 0 0 0,1 0 0 0 0,-1 1 1 0 0,0-1-1 0 0,0 0 0 0 0,0 1 0 0 0,1-1 0 0 0,-1 0 0 0 0,1 0 0 0 0,-1 1 0 0 0,1-1 0 0 0,-1 0 0 0 0,1 0 0 0 0,0 0 0 0 0,0 0 0 0 0,-1 0 0 0 0,1 0 0 0 0,0 0 0 0 0,0 0 0 0 0,0 0 0 0 0,0 0 0 0 0,0 0 0 0 0,0 0 0 0 0,1-1 0 0 0,1 2 0 0 0,5 2 15 0 0,0 0 1 0 0,0-1-1 0 0,13 4 1 0 0,-8-2-14 0 0,-9-4-37 0 0,1 1 0 0 0,-1 1 0 0 0,0-1 0 0 0,0 0 0 0 0,0 1 0 0 0,0 0 0 0 0,5 5 0 0 0,-7-6-6 0 0,0-1 1 0 0,-1 1-1 0 0,1 0 0 0 0,-1 0 0 0 0,0 0 0 0 0,1 0 0 0 0,-1 0 0 0 0,0 0 0 0 0,0 0 0 0 0,0 0 0 0 0,-1 0 1 0 0,1 0-1 0 0,0 0 0 0 0,-1 1 0 0 0,0-1 0 0 0,1 0 0 0 0,-1 0 0 0 0,0 4 0 0 0,-2 5 27 0 0,0 0-1 0 0,0 0 1 0 0,-1 0 0 0 0,0 0-1 0 0,-1 0 1 0 0,-1-1-1 0 0,1 1 1 0 0,-2-1 0 0 0,-11 18-1 0 0,0-6 26 0 0,0 0-1 0 0,-2-1 0 0 0,-28 25 1 0 0,28-28-21 0 0,9-8-136 0 0,-1-1 1 0 0,0 0 0 0 0,-21 11-1 0 0,32-20 28 0 0,-1 1 1 0 0,1-1-1 0 0,-1 1 0 0 0,0-1 0 0 0,1 0 1 0 0,-1 1-1 0 0,0-1 0 0 0,0 0 0 0 0,1 0 1 0 0,-1 0-1 0 0,0 0 0 0 0,1 1 0 0 0,-1-1 1 0 0,0 0-1 0 0,0 0 0 0 0,0 0 0 0 0,1-1-57 0 0,0 1 0 0 0,0-1 0 0 0,0 1-1 0 0,0 0 1 0 0,0-1 0 0 0,0 1 0 0 0,0-1-1 0 0,0 1 1 0 0,0 0 0 0 0,0-1 0 0 0,1 1-1 0 0,-1-1 1 0 0,0 1 0 0 0,0 0 0 0 0,0-1-1 0 0,1 1 1 0 0,-1 0 0 0 0,0 0 0 0 0,1-1-1 0 0,-1 1 1 0 0,0 0 0 0 0,0 0 0 0 0,1-1 0 0 0,-1 1-1 0 0,0 0 1 0 0,1 0 0 0 0,-1 0 0 0 0,1-1-1 0 0,0 1 1 0 0,13-12-7317 0 0</inkml:trace>
  <inkml:trace contextRef="#ctx0" brushRef="#br0" timeOffset="0.99">700 1 13824 0 0,'-12'4'623'0'0,"0"1"1"0"0,1 0 0 0 0,0 1 0 0 0,-1 0 0 0 0,-13 10 0 0 0,21-13-399 0 0,1 1 1 0 0,-1-1-1 0 0,0 1 0 0 0,1-1 1 0 0,0 1-1 0 0,0 0 0 0 0,0 0 1 0 0,0 0-1 0 0,1 1 1 0 0,-1-1-1 0 0,1 1 0 0 0,0-1 1 0 0,1 1-1 0 0,-1 0 0 0 0,1-1 1 0 0,-1 9-1 0 0,1-12-196 0 0,1 1-1 0 0,0-1 1 0 0,0 0-1 0 0,0 0 1 0 0,0 1-1 0 0,0-1 1 0 0,0 0 0 0 0,1 1-1 0 0,-1-1 1 0 0,0 0-1 0 0,1 0 1 0 0,-1 1-1 0 0,1-1 1 0 0,-1 0 0 0 0,1 0-1 0 0,0 0 1 0 0,-1 0-1 0 0,1 0 1 0 0,0 0-1 0 0,1 1 1 0 0,-1 0-16 0 0,1-1 1 0 0,0 0-1 0 0,0 0 0 0 0,0 0 0 0 0,-1 0 0 0 0,1 0 1 0 0,0 0-1 0 0,0 0 0 0 0,0 0 0 0 0,1-1 1 0 0,1 1-1 0 0,3 0-16 0 0,0-1 0 0 0,0 1 0 0 0,0-1 0 0 0,0-1-1 0 0,0 1 1 0 0,10-3 0 0 0,5-2-235 0 0,1-1-956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3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461 0 12896 0 0,'-205'250'9158'0'0,"125"-137"-7953"0"0,34-47-641 0 0,-74 117 648 0 0,119-180-1202 0 0,-1 0-1 0 0,1 0 0 0 0,0 0 0 0 0,0 0 1 0 0,0 0-1 0 0,0 0 0 0 0,-1 5 1 0 0,2-8-45 0 0,0 1 0 0 0,0 0 0 0 0,0-1 1 0 0,0 1-1 0 0,0 0 0 0 0,0-1 0 0 0,0 1 1 0 0,0-1-1 0 0,1 1 0 0 0,-1 0 0 0 0,0-1 1 0 0,0 1-1 0 0,0-1 0 0 0,1 1 0 0 0,-1-1 1 0 0,0 1-1 0 0,1-1 0 0 0,-1 1 0 0 0,0-1 1 0 0,1 1-1 0 0,-1-1 0 0 0,1 1 0 0 0,-1-1 1 0 0,1 0-1 0 0,-1 1 0 0 0,1-1 0 0 0,-1 1 1 0 0,1-1-1 0 0,-1 0 0 0 0,1 0 0 0 0,-1 1 1 0 0,1-1-1 0 0,-1 0 0 0 0,1 0 0 0 0,0 0 1 0 0,-1 0-1 0 0,1 0 0 0 0,-1 0 0 0 0,1 0 1 0 0,0 0-1 0 0,-1 0 0 0 0,1 0 0 0 0,-1 0 1 0 0,1 0-1 0 0,1 0 0 0 0,3-1-1031 0 0,1 0-1 0 0,0-1 1 0 0,10-3-1 0 0,-16 5 1053 0 0,22-10-7177 0 0</inkml:trace>
  <inkml:trace contextRef="#ctx0" brushRef="#br0" timeOffset="1">395 380 18343 0 0,'-16'8'394'0'0,"1"0"1"0"0,0 1-1 0 0,0 1 0 0 0,1 0 0 0 0,0 1 0 0 0,0 1 0 0 0,2 0 0 0 0,-1 0 0 0 0,2 2 0 0 0,-15 20 0 0 0,21-27 139 0 0,1 0 1 0 0,1 0-1 0 0,-1 0 0 0 0,1 1 1 0 0,1-1-1 0 0,-3 10 0 0 0,5-17-495 0 0,0 1 0 0 0,0 0 0 0 0,0-1 0 0 0,-1 1 0 0 0,1-1 0 0 0,0 1 0 0 0,0 0 0 0 0,0-1 0 0 0,1 1 0 0 0,-1-1 0 0 0,0 1 0 0 0,0 0 0 0 0,0-1 0 0 0,0 1 0 0 0,0-1 0 0 0,1 1-1 0 0,-1-1 1 0 0,0 1 0 0 0,1 0 0 0 0,-1-1 0 0 0,0 1 0 0 0,1-1 0 0 0,-1 0 0 0 0,1 1 0 0 0,-1-1 0 0 0,1 1 0 0 0,0 0 22 0 0,0-1-1 0 0,0 1 1 0 0,1-1-1 0 0,-1 0 1 0 0,0 1-1 0 0,0-1 1 0 0,0 0-1 0 0,0 0 1 0 0,1 0 0 0 0,-1 0-1 0 0,0 0 1 0 0,2 0-1 0 0,2-1 78 0 0,0 0 0 0 0,0-1 0 0 0,0 1 0 0 0,0-1 0 0 0,5-2 0 0 0,8-5-210 0 0,0-1-1 0 0,0-1 0 0 0,-1-1 1 0 0,-1 0-1 0 0,0-2 0 0 0,-1 1 1 0 0,0-2-1 0 0,-1 0 0 0 0,-1-1 1 0 0,23-34-1 0 0,-5-6-2966 0 0,-17 25 1473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4.8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58 886 6448 0 0,'-9'13'14687'0'0,"7"-48"-13664"0"0,-6-36-1 0 0,-1-13-235 0 0,-4-86 109 0 0,-3-184-333 0 0,16 335-528 0 0,1 1 0 0 0,6-28 0 0 0,-6 41-39 0 0,0 0 0 0 0,1 0 0 0 0,0 0 0 0 0,-1 1 0 0 0,1-1 0 0 0,1 0 0 0 0,-1 1 0 0 0,1-1-1 0 0,0 1 1 0 0,0 0 0 0 0,0 0 0 0 0,0 0 0 0 0,1 0 0 0 0,4-3 0 0 0,-2 3-4 0 0,0 0 0 0 0,0 1-1 0 0,0 0 1 0 0,0 0 0 0 0,1 0 0 0 0,-1 0 0 0 0,1 1 0 0 0,0 1-1 0 0,0-1 1 0 0,0 1 0 0 0,0 0 0 0 0,0 0 0 0 0,0 1 0 0 0,0 0-1 0 0,0 0 1 0 0,0 1 0 0 0,0 0 0 0 0,-1 0 0 0 0,1 1 0 0 0,0-1-1 0 0,0 1 1 0 0,-1 1 0 0 0,12 5 0 0 0,-10-4 27 0 0,0 1-1 0 0,0-1 1 0 0,0 2-1 0 0,0-1 1 0 0,-1 1 0 0 0,0 0-1 0 0,0 1 1 0 0,-1-1 0 0 0,0 1-1 0 0,0 1 1 0 0,-1-1 0 0 0,1 1-1 0 0,-2 0 1 0 0,1 0-1 0 0,-1 0 1 0 0,0 1 0 0 0,3 12-1 0 0,-5-13-367 0 0,0 1-1 0 0,0-1 1 0 0,-1 1-1 0 0,-1 0 0 0 0,1-1 1 0 0,-1 1-1 0 0,-2 9 1 0 0,0-4-3442 0 0,-7 28 1 0 0,-2-15-2810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5.2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15664 0 0,'0'0'1417'0'0,"2"1"-1092"0"0,1 1-157 0 0,0 0 0 0 0,0 1-1 0 0,0-2 1 0 0,1 1 0 0 0,-1 0-1 0 0,1-1 1 0 0,-1 0 0 0 0,1 1 0 0 0,0-2-1 0 0,6 2 1 0 0,42 2 1070 0 0,-34-4-864 0 0,220 5 2186 0 0,-80-13-8352 0 0,-132 6-799 0 0</inkml:trace>
  <inkml:trace contextRef="#ctx0" brushRef="#br0" timeOffset="1">690 181 8288 0 0,'-17'37'368'0'0,"11"-19"80"0"0,-2 5-360 0 0,0-5-88 0 0,1 1 0 0 0,-1 1 0 0 0,3 0 216 0 0,-1-2 24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00.2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91 169 11808 0 0,'-63'10'2078'0'0,"36"-13"2139"0"0,27 3-4152 0 0,0 0-1 0 0,0 0 1 0 0,1 0-1 0 0,-1 0 0 0 0,0 0 1 0 0,0 0-1 0 0,1 0 0 0 0,-1 0 1 0 0,0-1-1 0 0,0 1 0 0 0,1 0 1 0 0,-1 0-1 0 0,0 0 1 0 0,0 0-1 0 0,1 0 0 0 0,-1-1 1 0 0,0 1-1 0 0,0 0 0 0 0,0 0 1 0 0,0 0-1 0 0,1-1 0 0 0,-1 1 1 0 0,0 0-1 0 0,0 0 0 0 0,0-1 1 0 0,0 1-1 0 0,0 0 1 0 0,0 0-1 0 0,0-1 0 0 0,0 1 1 0 0,0 0-1 0 0,0 0 0 0 0,0-1 1 0 0,0 1-1 0 0,0 0 0 0 0,0-1 1 0 0,0 1-1 0 0,0 0 1 0 0,0 0-1 0 0,0-1 0 0 0,0 1 1 0 0,0 0-1 0 0,0 0 0 0 0,0-1 1 0 0,0 1-1 0 0,0 0 0 0 0,0 0 1 0 0,-1 0-1 0 0,1-1 1 0 0,0 1-1 0 0,0 0 0 0 0,0 0 1 0 0,-1 0-1 0 0,1-1 0 0 0,0 1 1 0 0,0 0-1 0 0,0 0 0 0 0,-1 0 1 0 0,1 0-1 0 0,0-1 0 0 0,0 1 1 0 0,-1 0-1 0 0,1 0 1 0 0,0 0-1 0 0,-1 0 0 0 0,145-10 1836 0 0,-80 7-1304 0 0,-7 2-92 0 0,33-3-304 0 0,-53 2 185 0 0,46 2-1 0 0,25 0-2 0 0,-96-1-214 0 0,1 0 1 0 0,-1-1-1 0 0,23-6 0 0 0,-34 7-155 0 0,-1 1 0 0 0,0 0-1 0 0,0-1 1 0 0,0 1 0 0 0,1 0-1 0 0,-1-1 1 0 0,0 1 0 0 0,0 0-1 0 0,0-1 1 0 0,0 1 0 0 0,0 0-1 0 0,1-1 1 0 0,-1 1 0 0 0,0-1-1 0 0,0 1 1 0 0,0 0 0 0 0,0-1-1 0 0,0 1 1 0 0,0 0 0 0 0,-1-1-1 0 0,1 1 1 0 0,0-1 0 0 0,0 1-1 0 0,0 0 1 0 0,0-1 0 0 0,-4-10 121 0 0,-1 5-98 0 0,0 0 1 0 0,-1 1-1 0 0,1 0 0 0 0,-1 0 1 0 0,0 1-1 0 0,-1-1 0 0 0,-10-5 0 0 0,-52-21 330 0 0,46 21-326 0 0,12 6-43 0 0,1 0 0 0 0,-1 0 0 0 0,0 1 0 0 0,0 0 0 0 0,0 1 1 0 0,0 1-1 0 0,0 0 0 0 0,0 0 0 0 0,-14 1 0 0 0,24 0-151 0 0,10 8-372 0 0,-2-5 570 0 0,0 0 0 0 0,1-1 0 0 0,-1 0 0 0 0,1 0 0 0 0,0-1 0 0 0,9 1 0 0 0,49 0 212 0 0,-62-2-255 0 0,45 1-1 0 0,90-4 0 0 0,-130 2 16 0 0,-1 1 1 0 0,0 0-1 0 0,9 2 0 0 0,-14-2-8 0 0,1 0-1 0 0,-1 1 1 0 0,0 0-1 0 0,0 0 0 0 0,0 0 1 0 0,0 0-1 0 0,0 0 1 0 0,0 1-1 0 0,0-1 0 0 0,3 3 1 0 0,-6-4-3 0 0,0 1 0 0 0,0-1 1 0 0,1 1-1 0 0,-1-1 0 0 0,0 0 1 0 0,0 1-1 0 0,0-1 0 0 0,0 1 0 0 0,1-1 1 0 0,-1 1-1 0 0,0-1 0 0 0,0 1 1 0 0,0-1-1 0 0,0 1 0 0 0,0-1 0 0 0,0 1 1 0 0,0-1-1 0 0,0 1 0 0 0,0-1 1 0 0,-1 1-1 0 0,1-1 0 0 0,0 1 0 0 0,0-1 1 0 0,0 0-1 0 0,0 1 0 0 0,-1 0 1 0 0,-7 13 100 0 0,7-13-86 0 0,-9 13 49 0 0,0-1 0 0 0,0-1 0 0 0,-2 0 0 0 0,1-1 1 0 0,-16 12-1 0 0,-2-1-13 0 0,-42 24 1 0 0,59-40 90 0 0,6-3-4951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5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13 16727 0 0,'-6'-13'1816'0'0,"4"13"-1816"0"0,-1 3 208 0 0,-3 3 8 0 0,0-2 0 0 0,1 4 0 0 0,-1 2-152 0 0,0 5-64 0 0,1 0 64 0 0,-4 4-5263 0 0,4 2-1057 0 0</inkml:trace>
  <inkml:trace contextRef="#ctx0" brushRef="#br0" timeOffset="1">24 792 2760 0 0,'8'13'11078'0'0,"-2"-22"-7609"0"0,-1-8-1549 0 0,20-76 2204 0 0,-18 65-3603 0 0,1-1-1 0 0,2 1 0 0 0,0 0 0 0 0,18-31 1 0 0,-22 48-488 0 0,2 5 10 0 0,-7 6-44 0 0,1 0 1 0 0,0 0 0 0 0,-1 0 0 0 0,1 1 0 0 0,-1-1 0 0 0,1 0 0 0 0,-1 0 0 0 0,1 1 0 0 0,-1-1 0 0 0,1 1 0 0 0,-1-1 0 0 0,1 1 0 0 0,-1 0 0 0 0,0 0 0 0 0,1-1 0 0 0,-1 1 0 0 0,0 0 0 0 0,0 0 0 0 0,1 0 0 0 0,-1 1-1 0 0,0-1 1 0 0,0 0 0 0 0,0 0 0 0 0,0 0 0 0 0,1 3 0 0 0,3 5-18 0 0,0-1 0 0 0,7 19 0 0 0,-6-14 20 0 0,-3-5-2 0 0,1 0 0 0 0,0 0 0 0 0,0-1 0 0 0,1 1 0 0 0,0-1 0 0 0,0 0 0 0 0,1 0 0 0 0,12 11 0 0 0,-10-14 0 0 0,1-4 0 0 0,-2-2 9 0 0,-1-1 0 0 0,0 0 0 0 0,0-1 0 0 0,0 0-1 0 0,0 1 1 0 0,0-2 0 0 0,-1 1 0 0 0,0-1 0 0 0,6-7 0 0 0,17-13-350 0 0,12-5-2824 0 0,-20 16 1270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6.0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109 422 10136 0 0,'-6'10'334'0'0,"1"-1"0"0"0,-1-1 1 0 0,-8 10-1 0 0,-14 20 2161 0 0,16-19-934 0 0,3-4 333 0 0,1-1 0 0 0,-10 26 0 0 0,17-40-1797 0 0,1 0 0 0 0,0 0-1 0 0,0 0 1 0 0,0 1 0 0 0,0-1-1 0 0,0 0 1 0 0,-1 0-1 0 0,1 1 1 0 0,0-1 0 0 0,0 0-1 0 0,0 0 1 0 0,0 1 0 0 0,0-1-1 0 0,0 0 1 0 0,0 0-1 0 0,0 1 1 0 0,0-1 0 0 0,0 0-1 0 0,0 1 1 0 0,0-1 0 0 0,0 0-1 0 0,0 0 1 0 0,0 1 0 0 0,0-1-1 0 0,0 0 1 0 0,1 0-1 0 0,-1 1 1 0 0,0-1 0 0 0,0 0-1 0 0,0 0 1 0 0,0 0 0 0 0,1 1-1 0 0,7-5 698 0 0,9-11-662 0 0,43-51 98 0 0,-45 46-33 0 0,1 2-1 0 0,1 0 1 0 0,1 1-1 0 0,1 0 1 0 0,21-13-1 0 0,-21 18-229 0 0,-18 11-147 0 0,7 46-1119 0 0,-9-27 1244 0 0,0-1-2093 0 0,5-18 729 0 0,4-9 85 0 0,20-43-6580 0 0,-15 29 2553 0 0</inkml:trace>
  <inkml:trace contextRef="#ctx0" brushRef="#br0" timeOffset="1">430 39 8288 0 0,'31'-38'8837'0'0,"-31"54"-5372"0"0,-14 70 76 0 0,-17 39-2418 0 0,1 7-850 0 0,27-113-522 0 0,0 1 1 0 0,2 38-1 0 0,1-48-90 0 0,1 0 0 0 0,0 1 0 0 0,1-1 0 0 0,0 0 0 0 0,1 0 0 0 0,0 0 0 0 0,6 12 0 0 0,5 3-1403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6.4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3 209 17279 0 0,'-1'-1'94'0'0,"1"0"-1"0"0,0 0 1 0 0,-1-1-1 0 0,1 1 0 0 0,0 0 1 0 0,0-1-1 0 0,0 1 1 0 0,0 0-1 0 0,0-1 0 0 0,0 1 1 0 0,0 0-1 0 0,1-1 1 0 0,-1 1-1 0 0,0 0 0 0 0,1-1 1 0 0,-1 1-1 0 0,1 0 0 0 0,-1 0 1 0 0,1 0-1 0 0,0-2 1 0 0,2 0-41 0 0,0 0 1 0 0,-1 1-1 0 0,1-1 1 0 0,0 0-1 0 0,5-2 1 0 0,0-1 466 0 0,7-4-13 0 0,-1 1-1 0 0,2 1 1 0 0,29-12 0 0 0,21-10 22 0 0,-57 25-479 0 0,14-8 113 0 0,-2-1 1 0 0,34-26-1 0 0,-54 39-70 0 0,-1 1-90 0 0,0 0-1 0 0,0 0 1 0 0,0-1-1 0 0,0 1 1 0 0,0 0-1 0 0,0 0 0 0 0,0-1 1 0 0,0 1-1 0 0,0 0 1 0 0,0 0-1 0 0,0-1 1 0 0,-1 1-1 0 0,1 0 0 0 0,0 0 1 0 0,0 0-1 0 0,0-1 1 0 0,0 1-1 0 0,-1 0 1 0 0,1 0-1 0 0,0 0 1 0 0,0 0-1 0 0,0 0 0 0 0,-1-1 1 0 0,1 1-1 0 0,0 0 1 0 0,0 0-1 0 0,-1 0 1 0 0,1 0-1 0 0,0 0 1 0 0,0 0-1 0 0,-1 0 0 0 0,1 0 1 0 0,0 0-1 0 0,0 0 1 0 0,-1 0-1 0 0,1 0 1 0 0,0 0-1 0 0,0 0 1 0 0,-1 0-1 0 0,1 0 0 0 0,0 0 1 0 0,0 0-1 0 0,-1 0 1 0 0,1 0-1 0 0,0 0 1 0 0,0 0-1 0 0,-1 1 1 0 0,1-1-1 0 0,0 0 0 0 0,0 0 1 0 0,0 0-1 0 0,-1 0 1 0 0,1 1-1 0 0,0-1 1 0 0,0 0-1 0 0,-15 11 28 0 0,14-11-29 0 0,-6 6 2 0 0,0 1-1 0 0,0 0 1 0 0,1 0 0 0 0,0 0-1 0 0,0 1 1 0 0,1 0-1 0 0,0 0 1 0 0,1 0 0 0 0,-5 10-1 0 0,5-7 83 0 0,0 0 0 0 0,0 0-1 0 0,1 0 1 0 0,0 0 0 0 0,1 0 0 0 0,1 1-1 0 0,-1 13 1 0 0,2-15-30 0 0,1 0 0 0 0,0 0 0 0 0,1-1 0 0 0,0 1 1 0 0,0 0-1 0 0,1-1 0 0 0,1 0 0 0 0,8 18 0 0 0,-10-23-50 0 0,1 1 1 0 0,0-1-1 0 0,0 0 1 0 0,0 0-1 0 0,1 0 1 0 0,-1 0-1 0 0,1 0 1 0 0,5 3-1 0 0,-6-5 0 0 0,0 0-1 0 0,0-1 0 0 0,0 1 0 0 0,0-1 0 0 0,0 0 1 0 0,0 0-1 0 0,0 0 0 0 0,0 0 0 0 0,1 0 0 0 0,-1-1 1 0 0,0 1-1 0 0,0-1 0 0 0,1 0 0 0 0,2 0 0 0 0,-2-1-89 0 0,0 1 0 0 0,0-1 0 0 0,0 0 0 0 0,0-1 0 0 0,-1 1 0 0 0,1-1 0 0 0,-1 1 0 0 0,1-1 0 0 0,6-5 0 0 0,25-23-3978 0 0,-18 13-3287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6.8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 0 3224 0 0,'21'2'788'0'0,"-16"1"492"0"0,-3 0-184 0 0,24 20 7751 0 0,-3 5-4882 0 0,-7-9-2706 0 0,16 20 878 0 0,26 46 0 0 0,-44-64-1939 0 0,-11-17-85 0 0,0 0-1 0 0,0 0 1 0 0,0-1 0 0 0,0 1-1 0 0,8 5 1 0 0,-10-8-235 0 0,0-1 0 0 0,0 1 0 0 0,1 0 0 0 0,-1-1-1 0 0,0 1 1 0 0,0-1 0 0 0,1 1 0 0 0,-1-1 0 0 0,0 1 0 0 0,1-1 0 0 0,1 0 0 0 0,-2 0-235 0 0,0 0 0 0 0,-1 0 1 0 0,1 0-1 0 0,0 0 0 0 0,0 0 0 0 0,0-1 1 0 0,0 1-1 0 0,0 0 0 0 0,-1-1 1 0 0,1 1-1 0 0,0-1 0 0 0,0 1 0 0 0,0 0 1 0 0,-1-1-1 0 0,1 0 0 0 0,0 1 1 0 0,-1-1-1 0 0,1 1 0 0 0,0-2 0 0 0,5-7-6970 0 0</inkml:trace>
  <inkml:trace contextRef="#ctx0" brushRef="#br0" timeOffset="1">420 17 19351 0 0,'-116'91'3484'0'0,"-29"15"-1344"0"0,120-89-2056 0 0,-96 57-33 0 0,120-74-450 0 0,-10 5 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7.2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262 0 17359 0 0,'-17'0'403'0'0,"-1"1"-1"0"0,1 1 0 0 0,1 1 0 0 0,-1 0 0 0 0,-24 8 0 0 0,30-7-75 0 0,-1 1 0 0 0,1 0 1 0 0,0 0-1 0 0,1 1 0 0 0,-1 1 0 0 0,1-1 0 0 0,1 2 0 0 0,-14 11 1 0 0,20-16-240 0 0,0 1-1 0 0,1-1 1 0 0,-1 0 0 0 0,1 1 0 0 0,0-1 0 0 0,0 1 0 0 0,0 0 0 0 0,0-1 0 0 0,0 1 0 0 0,1 0-1 0 0,-2 6 1 0 0,3-8-72 0 0,0-1-1 0 0,-1 1 1 0 0,1 0-1 0 0,0-1 0 0 0,0 1 1 0 0,0-1-1 0 0,1 1 1 0 0,-1-1-1 0 0,0 1 0 0 0,1-1 1 0 0,-1 1-1 0 0,0-1 1 0 0,1 0-1 0 0,0 1 0 0 0,-1-1 1 0 0,1 1-1 0 0,0-1 1 0 0,0 0-1 0 0,0 0 1 0 0,0 1-1 0 0,0-1 0 0 0,0 0 1 0 0,0 0-1 0 0,0 0 1 0 0,0 0-1 0 0,0 0 0 0 0,1 0 1 0 0,-1-1-1 0 0,0 1 1 0 0,1 0-1 0 0,-1-1 0 0 0,0 1 1 0 0,4 0-1 0 0,-2 0-1 0 0,1 0 1 0 0,0 0-1 0 0,0-1 0 0 0,0 1 0 0 0,0-1 1 0 0,0 0-1 0 0,0 0 0 0 0,0-1 0 0 0,0 1 1 0 0,0-1-1 0 0,0 0 0 0 0,0 0 0 0 0,0 0 1 0 0,-1-1-1 0 0,1 1 0 0 0,0-1 0 0 0,-1 0 1 0 0,5-3-1 0 0,5-4 84 0 0,0 0 1 0 0,0-2 0 0 0,12-13-1 0 0,-19 19-35 0 0,-2 1 35 0 0,1-1-1 0 0,-1 1 0 0 0,0-1 1 0 0,-1 0-1 0 0,4-5 0 0 0,-6 9-21 0 0,-1 0-1 0 0,0 1 0 0 0,0-1 0 0 0,1 0 1 0 0,-1 1-1 0 0,0-1 0 0 0,1 1 1 0 0,-1-1-1 0 0,1 1 0 0 0,-1-1 0 0 0,1 1 1 0 0,-1-1-1 0 0,1 1 0 0 0,-1-1 1 0 0,1 1-1 0 0,-1 0 0 0 0,1-1 0 0 0,0 1 1 0 0,-1 0-1 0 0,1 0 0 0 0,0-1 1 0 0,0 1-58 0 0,-1 0 1 0 0,0 1 0 0 0,1-1 0 0 0,-1 0 0 0 0,1 0-1 0 0,-1 0 1 0 0,0 1 0 0 0,1-1 0 0 0,-1 0 0 0 0,1 1 0 0 0,-1-1-1 0 0,0 0 1 0 0,1 1 0 0 0,-1-1 0 0 0,0 0 0 0 0,0 1-1 0 0,1-1 1 0 0,-1 1 0 0 0,0-1 0 0 0,0 0 0 0 0,0 1 0 0 0,1 0-1 0 0,1 6-156 0 0,0-1-1 0 0,0 1 0 0 0,0 8 0 0 0,0-9 125 0 0,2 23-601 0 0,-3-20-113 0 0,0-1 0 0 0,1 1 1 0 0,3 11-1 0 0,-1-10-500 0 0,-3-7 725 0 0,-1-1 0 0 0,1 0 0 0 0,0 1 0 0 0,0-1 0 0 0,0 0 0 0 0,0 1 0 0 0,0-1 0 0 0,0 0 0 0 0,1 0 0 0 0,-1 0 0 0 0,1 0 0 0 0,0 0 0 0 0,-1-1 0 0 0,1 1 0 0 0,0 0 0 0 0,3 1 0 0 0,3 0-1879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7.6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1 244 13880 0 0,'0'0'630'0'0,"0"-3"218"0"0,5-22 137 0 0,-4 20-147 0 0,0 0 0 0 0,0 0 0 0 0,0 0-1 0 0,1 0 1 0 0,-1 0 0 0 0,1 0 0 0 0,4-7 0 0 0,4-6 562 0 0,-8 14-1178 0 0,0-1 1 0 0,0 1 0 0 0,1 1-1 0 0,-1-1 1 0 0,1 0 0 0 0,0 1 0 0 0,6-7-1 0 0,-3 6-144 0 0,-4 2-53 0 0,0 0 1 0 0,0 0 0 0 0,0 0 0 0 0,0 0-1 0 0,0 1 1 0 0,1 0 0 0 0,-1-1 0 0 0,1 1-1 0 0,-1 0 1 0 0,1 0 0 0 0,0 0 0 0 0,-1 0-1 0 0,1 0 1 0 0,0 1 0 0 0,3-1 0 0 0,-5 1-30 0 0,0 0 1 0 0,-1 0-1 0 0,1 0 1 0 0,0 1 0 0 0,-1-1-1 0 0,1 0 1 0 0,0 0 0 0 0,-1 1-1 0 0,1-1 1 0 0,0 0 0 0 0,-1 1-1 0 0,1-1 1 0 0,-1 0 0 0 0,1 1-1 0 0,-1-1 1 0 0,1 1 0 0 0,-1-1-1 0 0,1 1 1 0 0,-1-1 0 0 0,1 1-1 0 0,-1-1 1 0 0,0 1-1 0 0,1 0 1 0 0,-1-1 0 0 0,0 1-1 0 0,1-1 1 0 0,-1 1 0 0 0,0 0-1 0 0,0-1 1 0 0,0 1 0 0 0,1 0-1 0 0,-1 0 1 0 0,0-1 0 0 0,0 1-1 0 0,0 0 1 0 0,0-1 0 0 0,0 1-1 0 0,0 0 1 0 0,-1-1-1 0 0,1 2 1 0 0,0 2-9 0 0,7 14 11 0 0,-7-17 2 0 0,0-1-1 0 0,1 1 1 0 0,-1 0-1 0 0,1 0 1 0 0,-1-1-1 0 0,1 1 1 0 0,-1 0-1 0 0,1-1 1 0 0,0 1-1 0 0,-1 0 1 0 0,1-1-1 0 0,0 1 1 0 0,-1-1-1 0 0,1 1 1 0 0,0-1-1 0 0,0 0 1 0 0,-1 1-1 0 0,1-1 1 0 0,0 0-1 0 0,0 1 1 0 0,0-1-1 0 0,1 0 1 0 0,1 0 14 0 0,0-1 1 0 0,0 0-1 0 0,-1 0 1 0 0,1 0 0 0 0,0 0-1 0 0,0 0 1 0 0,-1 0-1 0 0,1-1 1 0 0,-1 1-1 0 0,1-1 1 0 0,3-3-1 0 0,24-24 34 0 0,-4-2-21 0 0,-20 23-22 0 0,-1 1 1 0 0,1-1 0 0 0,1 1 0 0 0,0 1 0 0 0,0-1 0 0 0,0 1-1 0 0,13-8 1 0 0,-19 13-7 0 0,0 1 0 0 0,0-1 0 0 0,0 1 0 0 0,0 0 0 0 0,0-1 0 0 0,0 1 0 0 0,0 0 0 0 0,0 0 0 0 0,0-1 0 0 0,0 1 0 0 0,0 0 0 0 0,0 0 0 0 0,0 0 0 0 0,0 0 0 0 0,0 1 0 0 0,0-1 0 0 0,0 0 0 0 0,1 0 0 0 0,-1 1 0 0 0,0-1 0 0 0,-1 0 0 0 0,1 1 0 0 0,0-1 0 0 0,0 1 0 0 0,0-1 0 0 0,0 1 0 0 0,0 0 0 0 0,0-1 0 0 0,-1 1 0 0 0,1 0 0 0 0,0-1 0 0 0,0 1 0 0 0,-1 0 0 0 0,1 0 0 0 0,-1 0 0 0 0,1 0 0 0 0,-1 0 0 0 0,1 0 0 0 0,-1 0 0 0 0,1 1 0 0 0,2 6 0 0 0,0 0 0 0 0,0-1 0 0 0,-1 2 0 0 0,1 8 0 0 0,-2-12 0 0 0,10 63-296 0 0,-6-36-427 0 0,0 1 1 0 0,15 44-1 0 0,-10-52-1621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49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81 233 10800 0 0,'0'0'3153'0'0,"9"-9"-1156"0"0,-4 7-1331 0 0,0-1 0 0 0,0 1-1 0 0,0 0 1 0 0,0 0 0 0 0,11-1 0 0 0,8-4 340 0 0,3-2-161 0 0,-15 5-335 0 0,0 0 1 0 0,18-9-1 0 0,-22 9-217 0 0,-1-1-1 0 0,0 0 1 0 0,11-8-1 0 0,-15 11-240 0 0,-1-1-1 0 0,1 0 0 0 0,-1 1 0 0 0,0-1 0 0 0,0 0 0 0 0,0 0 0 0 0,0 0 0 0 0,-1 0 0 0 0,1 0 0 0 0,-1-1 0 0 0,2-6 0 0 0,-2 6-18 0 0,1-3 42 0 0,0 0 1 0 0,-1 0-1 0 0,0 0 0 0 0,0-13 0 0 0,-1 18-61 0 0,0 0-1 0 0,-1 0 1 0 0,1 0 0 0 0,0 0-1 0 0,-1 0 1 0 0,0 0-1 0 0,1 0 1 0 0,-1 1-1 0 0,0-1 1 0 0,0 0-1 0 0,0 0 1 0 0,0 1 0 0 0,0-1-1 0 0,0 0 1 0 0,-1 1-1 0 0,1-1 1 0 0,0 1-1 0 0,-1 0 1 0 0,1-1 0 0 0,-1 1-1 0 0,0 0 1 0 0,-3-2-1 0 0,0 1 11 0 0,0 0-1 0 0,0 0 1 0 0,0 1-1 0 0,-1 0 1 0 0,1 0-1 0 0,-1 0 1 0 0,1 0-1 0 0,-1 1 1 0 0,1 0-1 0 0,-1 0 1 0 0,1 0-1 0 0,-1 1 1 0 0,1 0-1 0 0,0 0 1 0 0,-1 0-1 0 0,-8 4 1 0 0,1 0 134 0 0,0 1-1 0 0,1 0 1 0 0,0 1-1 0 0,0 0 1 0 0,-18 15 0 0 0,21-15-25 0 0,1 1 1 0 0,0 0-1 0 0,1 0 1 0 0,0 0 0 0 0,0 1-1 0 0,1 0 1 0 0,0 0-1 0 0,0 1 1 0 0,1 0-1 0 0,-3 10 1 0 0,5-12-85 0 0,0-1 0 0 0,1 1 0 0 0,0-1 0 0 0,1 1-1 0 0,0 0 1 0 0,0 0 0 0 0,1 0 0 0 0,-1 0 0 0 0,2-1 0 0 0,-1 1 0 0 0,1 0 0 0 0,0 0-1 0 0,1 0 1 0 0,4 13 0 0 0,-3-15-34 0 0,0-1-1 0 0,-1 0 1 0 0,2 1 0 0 0,-1-1-1 0 0,0-1 1 0 0,1 1 0 0 0,0 0 0 0 0,0-1-1 0 0,1 0 1 0 0,-1 0 0 0 0,1 0-1 0 0,0 0 1 0 0,0-1 0 0 0,0 0-1 0 0,0 0 1 0 0,1 0 0 0 0,-1-1-1 0 0,1 0 1 0 0,6 2 0 0 0,2 0 6 0 0,1-1 0 0 0,0 0 0 0 0,-1-2 0 0 0,1 1 0 0 0,0-2 0 0 0,24-1 0 0 0,-34 0-132 0 0,0 0-1 0 0,0 0 0 0 0,0 0 0 0 0,0-1 0 0 0,0 0 0 0 0,-1 0 1 0 0,7-3-1 0 0,13-12-4763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0.7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371 158 3856 0 0,'0'0'175'0'0,"1"0"-9"0"0,4-3-131 0 0,-3 2 249 0 0,0 0 0 0 0,0 0 0 0 0,-1 0 0 0 0,1 0 0 0 0,0-1 0 0 0,0 1 0 0 0,-1-1 0 0 0,1 1 0 0 0,-1-1 0 0 0,0 1 0 0 0,1-1 0 0 0,-1 0 0 0 0,2-3 0 0 0,1-4 738 0 0,7-4 332 0 0,-10 12-1103 0 0,1-1 1 0 0,-1 1-1 0 0,0-1 1 0 0,0 1-1 0 0,1-1 1 0 0,-1 0-1 0 0,0 0 1 0 0,-1 1 0 0 0,1-1-1 0 0,0 0 1 0 0,0 0-1 0 0,-1 0 1 0 0,1 0-1 0 0,-1 0 1 0 0,0 0-1 0 0,1 0 1 0 0,-1-2 0 0 0,0 1 35 0 0,0 0 0 0 0,-1 0 0 0 0,1 0 0 0 0,-1 0 0 0 0,0 0 1 0 0,1 0-1 0 0,-1 0 0 0 0,-1 1 0 0 0,1-1 0 0 0,0 0 1 0 0,-1 1-1 0 0,1-1 0 0 0,-1 1 0 0 0,0-1 0 0 0,1 1 1 0 0,-1 0-1 0 0,-1 0 0 0 0,1-1 0 0 0,0 2 0 0 0,-3-3 0 0 0,1 1-80 0 0,1 1 0 0 0,-1 0-1 0 0,1 0 1 0 0,-1 1 0 0 0,0-1-1 0 0,0 1 1 0 0,0 0 0 0 0,0 0-1 0 0,0 0 1 0 0,0 0-1 0 0,0 1 1 0 0,0 0 0 0 0,0-1-1 0 0,-6 2 1 0 0,-5 1-77 0 0,-1 1-1 0 0,1 1 1 0 0,0 0 0 0 0,0 1-1 0 0,0 1 1 0 0,1 0 0 0 0,-1 1-1 0 0,2 0 1 0 0,-1 2 0 0 0,1-1-1 0 0,0 1 1 0 0,1 1 0 0 0,0 1-1 0 0,1-1 1 0 0,-16 20 0 0 0,15-16-24 0 0,1 1 1 0 0,1 1-1 0 0,0-1 0 0 0,1 2 1 0 0,1-1-1 0 0,0 1 1 0 0,1 0-1 0 0,1 1 1 0 0,1 0-1 0 0,0 0 1 0 0,2 0-1 0 0,0 0 1 0 0,-1 19-1 0 0,4-25 13 0 0,0 0-1 0 0,1 0 1 0 0,0-1-1 0 0,1 1 1 0 0,1-1-1 0 0,-1 1 1 0 0,2-1 0 0 0,0 0-1 0 0,0 0 1 0 0,11 20-1 0 0,-12-26-50 0 0,1 1 0 0 0,0 0 0 0 0,0-1 0 0 0,0 0 0 0 0,1 0 0 0 0,-1 0 0 0 0,1-1 0 0 0,0 1 0 0 0,1-1 0 0 0,-1 0-1 0 0,1-1 1 0 0,0 1 0 0 0,0-1 0 0 0,0 0 0 0 0,0-1 0 0 0,0 0 0 0 0,1 1 0 0 0,-1-2 0 0 0,1 1 0 0 0,8 0 0 0 0,-5-2-11 0 0,-1 0 0 0 0,0 0 1 0 0,1-1-1 0 0,-1 0 0 0 0,0-1 0 0 0,0 0 1 0 0,0-1-1 0 0,0 0 0 0 0,0 0 1 0 0,0-1-1 0 0,-1 0 0 0 0,13-7 1 0 0,1-4 43 0 0,0-1 0 0 0,-1-1 0 0 0,21-22 0 0 0,-12 6-27 0 0,-2-1 0 0 0,43-66-1 0 0,-53 72-196 0 0,-1-1 0 0 0,22-50 0 0 0,-34 66-249 0 0,0-1 0 0 0,0 0 1 0 0,-2 0-1 0 0,1 0 0 0 0,-2 0 0 0 0,0-1 0 0 0,-1 1 0 0 0,-1-25 0 0 0,-5 2-1045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520 14 12896 0 0,'0'0'997'0'0,"-11"-3"-428"0"0,9 2-280 0 0,0-1-1 0 0,0 1 0 0 0,0 0 1 0 0,0 0-1 0 0,0 0 1 0 0,-1 0-1 0 0,1 1 1 0 0,0-1-1 0 0,0 1 0 0 0,-1-1 1 0 0,1 1-1 0 0,0 0 1 0 0,-1-1-1 0 0,1 1 0 0 0,0 1 1 0 0,-1-1-1 0 0,1 0 1 0 0,0 0-1 0 0,0 1 0 0 0,-1-1 1 0 0,1 1-1 0 0,0 0 1 0 0,-4 1-1 0 0,-3 2 41 0 0,0 0 0 0 0,1 0 0 0 0,-1 1 0 0 0,-9 7 0 0 0,1 1 19 0 0,1 1 0 0 0,0 0 0 0 0,-14 19 1 0 0,-37 52 399 0 0,59-73-701 0 0,1 0-1 0 0,-1 1 1 0 0,2 0 0 0 0,0 0-1 0 0,-5 17 1 0 0,11-29-46 0 0,-1 0 1 0 0,1-1-1 0 0,0 1 1 0 0,0 0-1 0 0,-1-1 1 0 0,1 1-1 0 0,0 0 1 0 0,0 0-1 0 0,0 0 0 0 0,0-1 1 0 0,0 1-1 0 0,0 0 1 0 0,0 0-1 0 0,0-1 1 0 0,0 1-1 0 0,0 0 1 0 0,0 0-1 0 0,0 0 0 0 0,1-1 1 0 0,-1 1-1 0 0,0 0 1 0 0,0-1-1 0 0,1 1 1 0 0,-1 0-1 0 0,1-1 1 0 0,-1 1-1 0 0,1 0 1 0 0,-1-1-1 0 0,2 2 0 0 0,-1-1 1 0 0,1-1 0 0 0,-1 1 0 0 0,1-1-1 0 0,-1 1 1 0 0,1-1 0 0 0,0 0 0 0 0,-1 0-1 0 0,1 1 1 0 0,0-1 0 0 0,-1 0 0 0 0,1-1-1 0 0,-1 1 1 0 0,3 0 0 0 0,6-2-52 0 0,0-1 1 0 0,-1 0 0 0 0,16-6 0 0 0,7-8-1103 0 0,45-30 1 0 0,-59 35 86 0 0,15-12-2922 0 0,40-38 1 0 0,5-3-290 0 0,-11 7 10778 0 0,-68 60-6170 0 0,0-1 0 0 0,1 0 1 0 0,-1 0-1 0 0,0 0 0 0 0,0 0 0 0 0,1 0 0 0 0,-1 0 0 0 0,0 0 0 0 0,0 0 0 0 0,0 0 1 0 0,-2 0-1 0 0,-5 8 930 0 0,-17 29 753 0 0,-36 76 0 0 0,-12 21-917 0 0,-135 192-57 0 0,153-238-769 0 0,-73 130 784 0 0,85-142-963 0 0,-9 18-1466 0 0,52-94 1319 0 0,0-1-1 0 0,0 0 1 0 0,0 0 0 0 0,-1 1-1 0 0,1-1 1 0 0,0 0 0 0 0,0 0-1 0 0,0 1 1 0 0,0-1 0 0 0,0 0-1 0 0,-1 1 1 0 0,1-1 0 0 0,0 0-1 0 0,0 1 1 0 0,0-1-1 0 0,0 0 1 0 0,0 0 0 0 0,0 1-1 0 0,0-1 1 0 0,0 0 0 0 0,0 1-1 0 0,0-1 1 0 0,0 0 0 0 0,1 1-1 0 0,-1-1 1 0 0,0 0 0 0 0,0 0-1 0 0,0 1 1 0 0,0-1-1 0 0,0 0 1 0 0,1 1 0 0 0,9-3-1027 0 0,17-14-293 0 0,-24 14 1090 0 0,12-8-1628 0 0,20-18 1 0 0,-7 2-196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1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159 121 4608 0 0,'-3'-17'-79'0'0,"2"16"413"0"0,1 0 1 0 0,-1 0 0 0 0,1 0 0 0 0,-1 0-1 0 0,0 0 1 0 0,1 1 0 0 0,-1-1-1 0 0,0 0 1 0 0,0 0 0 0 0,1 1-1 0 0,-3-2 1 0 0,2 2 100 0 0,0-1-1 0 0,0 1 1 0 0,0-1-1 0 0,0 1 1 0 0,0 0-1 0 0,0 0 1 0 0,0-1-1 0 0,0 1 1 0 0,0 0 0 0 0,-1 0-1 0 0,1 0 1 0 0,0 0-1 0 0,0 0 1 0 0,0 1-1 0 0,0-1 1 0 0,0 0-1 0 0,0 0 1 0 0,-1 1-1 0 0,1-1 1 0 0,0 1 0 0 0,0-1-1 0 0,0 1 1 0 0,0-1-1 0 0,-1 2 1 0 0,-7 5 231 0 0,0 0 1 0 0,1 1 0 0 0,0 0-1 0 0,0 0 1 0 0,1 1-1 0 0,0-1 1 0 0,1 2-1 0 0,-9 15 1 0 0,8-12-189 0 0,0 1 1 0 0,2-1-1 0 0,0 2 0 0 0,0-1 1 0 0,-5 29-1 0 0,10-38-369 0 0,-1-1 1 0 0,1 1-1 0 0,0-1 0 0 0,0 1 1 0 0,0 0-1 0 0,1-1 0 0 0,-1 1 1 0 0,1-1-1 0 0,0 1 1 0 0,3 5-1 0 0,-4-8-58 0 0,1-1 0 0 0,0 1-1 0 0,0-1 1 0 0,0 1 0 0 0,0-1 0 0 0,0 0-1 0 0,0 1 1 0 0,0-1 0 0 0,1 0 0 0 0,-1 0 0 0 0,0 0-1 0 0,1 0 1 0 0,-1 0 0 0 0,0 0 0 0 0,1 0-1 0 0,0 0 1 0 0,-1 0 0 0 0,1-1 0 0 0,-1 1 0 0 0,1-1-1 0 0,0 1 1 0 0,-1-1 0 0 0,1 0 0 0 0,0 1-1 0 0,0-1 1 0 0,-1 0 0 0 0,1 0 0 0 0,0 0 0 0 0,0-1-1 0 0,2 1 1 0 0,1-2-16 0 0,-1 1-1 0 0,1 0 1 0 0,0-1 0 0 0,-1 0-1 0 0,0 0 1 0 0,0-1 0 0 0,1 1-1 0 0,-1-1 1 0 0,0 0 0 0 0,-1 0-1 0 0,6-5 1 0 0,4-6 97 0 0,18-23 0 0 0,2-9-325 0 0,-2-1 0 0 0,28-59 0 0 0,-40 61-1632 0 0,-9 16-5803 0 0,-10 28 7439 0 0,6-20-9077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04.2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8 4952 0 0,'5'8'6127'0'0,"-2"-5"-6246"0"0,-2-2 263 0 0,0 0-1 0 0,0-1 1 0 0,1 1 0 0 0,-1-1 0 0 0,0 1 0 0 0,0-1 0 0 0,1 1 0 0 0,-1-1 0 0 0,0 0 0 0 0,2 1 0 0 0,-2-1-60 0 0,1 0 1 0 0,-1 0-1 0 0,0 0 1 0 0,0 1 0 0 0,1-1-1 0 0,-1 0 1 0 0,0 1 0 0 0,0-1-1 0 0,0 1 1 0 0,0 0 0 0 0,2 0-1 0 0,11 7 498 0 0,-13-8-550 0 0,0 0 0 0 0,0 1 0 0 0,0-1 0 0 0,0 1 0 0 0,0-1 1 0 0,0 1-1 0 0,0-1 0 0 0,0 1 0 0 0,0 0 0 0 0,0-1 0 0 0,0 1 0 0 0,0 0 0 0 0,-1 0 0 0 0,1 0 0 0 0,0 0 0 0 0,0 1 0 0 0,18 1 660 0 0,-9-1-370 0 0,1 0 0 0 0,0 0-1 0 0,-1-1 1 0 0,17 0 0 0 0,3-2 96 0 0,-17 0-370 0 0,-1 1-1 0 0,21 1 0 0 0,-3-3 320 0 0,-4 0-229 0 0,8 1-26 0 0,-4 1 273 0 0,58 5 0 0 0,-76-4-310 0 0,-1 0 0 0 0,1-1 0 0 0,22-3 0 0 0,11 0 199 0 0,-33 2-242 0 0,1 0 0 0 0,24-7 0 0 0,12 0 654 0 0,-14 1-163 0 0,-27 5-481 0 0,0 0-1 0 0,0 0 1 0 0,13 0-1 0 0,2 1 54 0 0,33-5-1 0 0,-34 7-63 0 0,-6 1 2 0 0,44 4 106 0 0,39 2 157 0 0,-76-7-232 0 0,20-2-115 0 0,-34 1 105 0 0,-1 0 0 0 0,0 0 0 0 0,12 2 0 0 0,12 1 424 0 0,53-8 50 0 0,27-3-258 0 0,-82 8-240 0 0,2 0 104 0 0,56 6 0 0 0,-77-5-123 0 0,0-1 1 0 0,12 0 0 0 0,11 0 75 0 0,64 1 59 0 0,-53-1-94 0 0,-12-2 78 0 0,-22 1-63 0 0,0 0 0 0 0,16 2-1 0 0,-17 0-4 0 0,1-1 0 0 0,20-3-1 0 0,7 0 5 0 0,40-1 170 0 0,-66 3-2 0 0,0 1 0 0 0,13 2 0 0 0,9-1-81 0 0,57 6-469 0 0,-85-7 362 0 0,55 2 210 0 0,5 1-34 0 0,-46-1-42 0 0,26-2 1 0 0,-28 0 133 0 0,31 3 0 0 0,-46-3-276 0 0,0 0-1 0 0,1 0 1 0 0,-1-1 0 0 0,1 1-1 0 0,-1-1 1 0 0,0 1 0 0 0,1-1-1 0 0,-1 0 1 0 0,0 0 0 0 0,0-1-1 0 0,1 1 1 0 0,-1-1 0 0 0,0 1-1 0 0,5-5 1 0 0,-4 4-24 0 0,14-14 106 0 0,-16 12-120 0 0,-2 4-59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4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74 139 13824 0 0,'-12'-3'501'0'0,"1"1"1"0"0,-18-2 0 0 0,8 2 5415 0 0,35-1-4160 0 0,-7 0-1425 0 0,75-18 2074 0 0,99-11 0 0 0,89 2-1135 0 0,-212 24-938 0 0,611-26 1219 0 0,-140 56-880 0 0,-321-13-332 0 0,-109-6-872 0 0,-97-5 410 0 0,-1 0 0 0 0,1 0 0 0 0,0 0 0 0 0,0 0 0 0 0,-1-1 1 0 0,1 1-1 0 0,0-1 0 0 0,2 0 0 0 0,1-4-4030 0 0,-2 0 2121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5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1 215 16583 0 0,'5'0'5147'0'0,"27"5"-1966"0"0,53 9-2086 0 0,94 3 0 0 0,-148-15-718 0 0,356 1 917 0 0,-349-4-1217 0 0,0-2-1 0 0,-1-1 0 0 0,0-2 1 0 0,47-13-1 0 0,-82 18-58 0 0,1 0 1 0 0,0 0 0 0 0,0 0 0 0 0,-1 0-1 0 0,1-1 1 0 0,0 1 0 0 0,-1-1 0 0 0,1 0-1 0 0,-1 0 1 0 0,0 0 0 0 0,0 0-1 0 0,0 0 1 0 0,0 0 0 0 0,2-3 0 0 0,-3 4-8 0 0,-1 0 0 0 0,1-1 0 0 0,-1 1 1 0 0,1 0-1 0 0,-1-1 0 0 0,0 1 0 0 0,0-1 1 0 0,0 1-1 0 0,1 0 0 0 0,-1-1 0 0 0,0 1 0 0 0,-1-1 1 0 0,1 1-1 0 0,0 0 0 0 0,0-1 0 0 0,-1 1 1 0 0,1-1-1 0 0,-1 1 0 0 0,1 0 0 0 0,-1 0 1 0 0,1-1-1 0 0,-1 1 0 0 0,0 0 0 0 0,0 0 1 0 0,1 0-1 0 0,-1 0 0 0 0,0-1 0 0 0,0 1 1 0 0,0 1-1 0 0,-2-3 0 0 0,-6-5 10 0 0,0 1 0 0 0,-1 0 0 0 0,1 0 0 0 0,-2 1 0 0 0,-21-10 0 0 0,-58-19-8 0 0,89 35-13 0 0,-125-38-200 0 0,56 18 341 0 0,59 17-170 0 0,0 0 0 0 0,0 2 0 0 0,-21-2 0 0 0,31 3 340 0 0,3 1-257 0 0,-1 0 1 0 0,1 0 0 0 0,0 0-1 0 0,-1 0 1 0 0,1 0-1 0 0,0 0 1 0 0,0 0-1 0 0,3 0 1 0 0,-5-1-49 0 0,25 6 48 0 0,0-1-1 0 0,0-1 1 0 0,0-1-1 0 0,38 0 1 0 0,13 1 6 0 0,-12 0-24 0 0,36 5 142 0 0,-87-7-83 0 0,-1 1 0 0 0,1 0-1 0 0,-1 1 1 0 0,0 0 0 0 0,20 10 0 0 0,-30-13-106 0 0,1 1 1 0 0,-1-1 0 0 0,0 1 0 0 0,1-1 0 0 0,-1 1-1 0 0,0 0 1 0 0,0 0 0 0 0,0 0 0 0 0,0 0 0 0 0,0 0-1 0 0,-1 0 1 0 0,1 1 0 0 0,-1-1 0 0 0,1 1 0 0 0,-1-1-1 0 0,0 1 1 0 0,0-1 0 0 0,0 1 0 0 0,0 0 0 0 0,0 2 0 0 0,-1 0 14 0 0,1 0 1 0 0,-2-1 0 0 0,1 1 0 0 0,0 0 0 0 0,-1 0 0 0 0,0-1 0 0 0,0 1 0 0 0,0 0 0 0 0,-1-1 0 0 0,1 1 0 0 0,-4 5 0 0 0,-8 15 26 0 0,-1 0 0 0 0,-1-1 0 0 0,-30 37 0 0 0,-63 56 45 0 0,66-78-1225 0 0,-81 55 0 0 0,73-58-585 0 0,19-13-5188 0 0,3-5-2035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5.7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73 954 13968 0 0,'-8'9'1486'0'0,"8"-8"-1401"0"0,-1 0 0 0 0,1 0 1 0 0,-1-1-1 0 0,1 1 0 0 0,-1-1 0 0 0,0 1 0 0 0,1 0 0 0 0,-1-1 0 0 0,1 1 0 0 0,-1-1 0 0 0,0 1 0 0 0,0-1 1 0 0,1 0-1 0 0,-1 1 0 0 0,0-1 0 0 0,0 0 0 0 0,1 1 0 0 0,-1-1 0 0 0,0 0 0 0 0,0 0 0 0 0,0 0 0 0 0,1 0 1 0 0,-1 0-1 0 0,0 0 0 0 0,0 0 0 0 0,0 0 0 0 0,1 0 0 0 0,-1 0 0 0 0,0 0 0 0 0,0 0 0 0 0,0-1 0 0 0,1 1 1 0 0,-1 0-1 0 0,0-1 0 0 0,0 1 0 0 0,1 0 0 0 0,-1-1 0 0 0,0 1 0 0 0,1-1 0 0 0,-1 1 0 0 0,0-1 1 0 0,1 1-1 0 0,-2-2 0 0 0,0-2 260 0 0,-1 1 0 0 0,1-1 0 0 0,0 1 0 0 0,0-1 0 0 0,0 0 0 0 0,-1-5 0 0 0,-1-2 11 0 0,1 0 1 0 0,0-1-1 0 0,1 1 0 0 0,-1-17 0 0 0,1-48 412 0 0,2 68-706 0 0,17-341 1223 0 0,-13 301-1143 0 0,2 0 1 0 0,2 0-1 0 0,2 1 0 0 0,18-51 1 0 0,-24 88-101 0 0,0 1-1 0 0,1-1 1 0 0,0 0-1 0 0,0 1 1 0 0,1 0 0 0 0,0 0-1 0 0,1 1 1 0 0,12-13 0 0 0,-13 16-30 0 0,-1 0 0 0 0,1 1 0 0 0,-1 0 1 0 0,1 0-1 0 0,0 1 0 0 0,1 0 1 0 0,-1 0-1 0 0,1 0 0 0 0,-1 0 0 0 0,1 1 1 0 0,0 1-1 0 0,0-1 0 0 0,-1 1 0 0 0,10-1 1 0 0,-3 2-12 0 0,0 1 0 0 0,-1 0 0 0 0,1 0 0 0 0,0 1 0 0 0,-1 1 1 0 0,1 1-1 0 0,-1-1 0 0 0,0 2 0 0 0,0 0 0 0 0,16 8 0 0 0,-11-2-3 0 0,0-1 0 0 0,-1 2-1 0 0,0 0 1 0 0,0 1-1 0 0,-2 1 1 0 0,15 15 0 0 0,-18-15-63 0 0,0 0 0 0 0,-1 1 1 0 0,-1 0-1 0 0,0 0 1 0 0,-1 1-1 0 0,-1 1 1 0 0,0-1-1 0 0,8 31 1 0 0,-11-30-727 0 0,-1 1 0 0 0,-1-1 0 0 0,0 0 0 0 0,-1 1 0 0 0,-2 22 0 0 0,-4 0-7139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6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 4 15664 0 0,'-25'-1'1181'0'0,"8"-1"3754"0"0,31 2-1661 0 0,23 2-2605 0 0,48 8 1 0 0,0 1-578 0 0,-76-11-208 0 0,156 11-976 0 0,-54-10-7518 0 0,-63-3 1415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6.5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233 506 6912 0 0,'-12'5'469'0'0,"-1"1"-1"0"0,1 1 1 0 0,-1-1 0 0 0,-17 15 0 0 0,-38 37 7949 0 0,61-52-7821 0 0,0 0 1 0 0,1 1-1 0 0,0-1 0 0 0,0 2 0 0 0,1-1 0 0 0,-1 1 0 0 0,2-1 1 0 0,-1 1-1 0 0,1 1 0 0 0,-5 14 0 0 0,3-7-52 0 0,3-10-336 0 0,1 1 1 0 0,0 0 0 0 0,0 0 0 0 0,-2 13-1 0 0,4-18-193 0 0,0-1 0 0 0,0 0 0 0 0,0 0 0 0 0,0 0 0 0 0,0 0-1 0 0,0 0 1 0 0,0 1 0 0 0,0-1 0 0 0,1 0 0 0 0,-1 0-1 0 0,0 0 1 0 0,1 0 0 0 0,-1 0 0 0 0,1 0 0 0 0,-1 0 0 0 0,1 0-1 0 0,0 0 1 0 0,-1 0 0 0 0,1 0 0 0 0,0 0 0 0 0,0 0 0 0 0,0-1-1 0 0,-1 1 1 0 0,1 0 0 0 0,0 0 0 0 0,0-1 0 0 0,0 1-1 0 0,0-1 1 0 0,0 1 0 0 0,0-1 0 0 0,1 1 0 0 0,-1-1 0 0 0,0 0-1 0 0,0 0 1 0 0,0 1 0 0 0,2-1 0 0 0,4 1 12 0 0,0-1 1 0 0,0 0-1 0 0,0 0 1 0 0,0-1-1 0 0,0 0 1 0 0,0 0-1 0 0,0 0 1 0 0,-1-1-1 0 0,1 0 1 0 0,-1-1-1 0 0,1 1 1 0 0,-1-1-1 0 0,0-1 1 0 0,12-6-1 0 0,4-7 64 0 0,-1 0 0 0 0,30-31 0 0 0,-13 12 9 0 0,10-9-89 0 0,48-39 53 0 0,-94 82-65 0 0,0 0 0 0 0,1 0 0 0 0,-1 1 0 0 0,1-1 0 0 0,-1 1 0 0 0,1 0 0 0 0,0 0 0 0 0,0 0 0 0 0,0 0 0 0 0,0 0 0 0 0,-1 0 0 0 0,1 1 0 0 0,5-1 0 0 0,0 5 0 0 0,-7-2 5 0 0,1 0 0 0 0,-1 0 0 0 0,0 1 0 0 0,0-1 0 0 0,0 0-1 0 0,0 0 1 0 0,0 1 0 0 0,0-1 0 0 0,-1 0 0 0 0,1 1 0 0 0,-1-1 0 0 0,1 0 0 0 0,-1 1 0 0 0,0-1-1 0 0,0 1 1 0 0,0-1 0 0 0,-1 1 0 0 0,1 2 0 0 0,-2 6 60 0 0,-1 0 1 0 0,-5 17-1 0 0,4-18-32 0 0,-5 20 92 0 0,4-10-150 0 0,-2 0 0 0 0,0 0 0 0 0,-1-1 0 0 0,-11 20 0 0 0,18-39-179 0 0,-5 12-81 0 0,5-7-1655 0 0</inkml:trace>
  <inkml:trace contextRef="#ctx0" brushRef="#br0" timeOffset="1">777 556 21135 0 0,'0'0'464'0'0,"-3"7"96"0"0,1 4 16 0 0,-5 3 24 0 0,5 7-480 0 0,-6-1-120 0 0,2 2 0 0 0,-3 4 0 0 0,1 1 112 0 0,-3 0 0 0 0,-1-2 0 0 0,4 1 0 0 0,-4-6-112 0 0,4-2-64 0 0,0-6 64 0 0,2 0-9567 0 0</inkml:trace>
  <inkml:trace contextRef="#ctx0" brushRef="#br0" timeOffset="2">946 0 8896 0 0,'0'0'968'0'0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6.9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1 11520 0 0,'-1'60'1865'0'0,"-4"0"0"0"0,-12 63 1 0 0,-36 114 6936 0 0,14-67-5937 0 0,36-156-3213 0 0,0-1 1 0 0,2 1-1 0 0,-1 0 0 0 0,1-1 0 0 0,2 25 1 0 0,2-20-863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7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329 95 18055 0 0,'-5'-50'2048'0'0,"5"48"-1918"0"0,0 0 0 0 0,0 0-1 0 0,0 0 1 0 0,0 0 0 0 0,-1 0-1 0 0,1 0 1 0 0,0 0-1 0 0,-1 1 1 0 0,0-1 0 0 0,1 0-1 0 0,-1 0 1 0 0,0 0 0 0 0,0 1-1 0 0,0-1 1 0 0,0 0 0 0 0,0 1-1 0 0,0-1 1 0 0,-2-1-1 0 0,2 2-22 0 0,-1 0 0 0 0,1 0 0 0 0,-1 0 0 0 0,0 1 0 0 0,1-1 0 0 0,-1 0 0 0 0,0 1 0 0 0,0-1 0 0 0,1 1 0 0 0,-1-1 0 0 0,0 1 0 0 0,0 0 0 0 0,1 0 0 0 0,-1 0 0 0 0,-3 0 0 0 0,-3 1 88 0 0,1 0 0 0 0,0 1 0 0 0,0 0 0 0 0,0 1 0 0 0,0-1 0 0 0,0 1 0 0 0,-12 8 0 0 0,1 0 14 0 0,0 0 1 0 0,1 2 0 0 0,1 0-1 0 0,0 1 1 0 0,-24 28-1 0 0,30-29-102 0 0,0 1 0 0 0,1 0 0 0 0,1 0 0 0 0,0 1-1 0 0,0 0 1 0 0,2 0 0 0 0,0 1 0 0 0,1 0 0 0 0,0 0 0 0 0,2 0 0 0 0,-1 1-1 0 0,2-1 1 0 0,-1 32 0 0 0,3-44-91 0 0,1 0 1 0 0,-1 0-1 0 0,1 0 1 0 0,0 0-1 0 0,0 0 0 0 0,0 0 1 0 0,0 0-1 0 0,1-1 0 0 0,-1 1 1 0 0,1 0-1 0 0,0-1 1 0 0,0 1-1 0 0,0-1 0 0 0,1 1 1 0 0,5 5-1 0 0,-4-6-7 0 0,0 0 0 0 0,0 0 0 0 0,0 0 0 0 0,1 0-1 0 0,-1-1 1 0 0,1 0 0 0 0,0 0 0 0 0,-1 0 0 0 0,1 0 0 0 0,0-1 0 0 0,0 0 0 0 0,7 1-1 0 0,5 0-36 0 0,0-1 0 0 0,0-1 0 0 0,0 0 0 0 0,0-2 0 0 0,0 0 0 0 0,-1 0 0 0 0,1-2 0 0 0,17-5 0 0 0,5-5-1059 0 0,0-1 0 0 0,42-23 0 0 0,-52 22-1016 0 0,49-37 0 0 0,-73 49 1915 0 0,49-38-2074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7.7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158 0 22631 0 0,'0'0'1716'0'0,"-3"5"-973"0"0,-7 14-363 0 0,1-1 0 0 0,0 1 0 0 0,2 1 0 0 0,0 0 0 0 0,-5 25 1 0 0,2-8-146 0 0,-13 37 183 0 0,-20 76-86 0 0,35-115-575 0 0,1 1 0 0 0,-2 46 0 0 0,10-55-1044 0 0,-1-26 445 0 0,0 1-1 0 0,1-1 1 0 0,-1 1 0 0 0,1-1 0 0 0,0 1 0 0 0,-1-1 0 0 0,1 1 0 0 0,2 1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8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1 13360 0 0,'-22'15'1450'0'0,"0"1"0"0"0,2 1 1 0 0,-1 1-1 0 0,2 0 1 0 0,-25 31-1 0 0,32-33-806 0 0,1 1-1 0 0,0-1 1 0 0,1 2 0 0 0,-12 27 0 0 0,15-21 259 0 0,6-22-852 0 0,1-1-1 0 0,0 0 1 0 0,0 0 0 0 0,0 0 0 0 0,0 0-1 0 0,0 0 1 0 0,0 0 0 0 0,0 0-1 0 0,0 0 1 0 0,1 0 0 0 0,-1 1-1 0 0,0-1 1 0 0,1 0 0 0 0,-1 0-1 0 0,0 0 1 0 0,1 0 0 0 0,-1 0-1 0 0,2 1 1 0 0,-1-1-34 0 0,-1-1 0 0 0,1 1 1 0 0,0-1-1 0 0,0 0 0 0 0,-1 1 0 0 0,1-1 0 0 0,0 0 0 0 0,0 1 1 0 0,-1-1-1 0 0,1 0 0 0 0,0 0 0 0 0,0 0 0 0 0,0 0 0 0 0,-1 0 1 0 0,1 0-1 0 0,0 0 0 0 0,0 0 0 0 0,0 0 0 0 0,-1 0 0 0 0,1 0 0 0 0,0 0 1 0 0,0-1-1 0 0,0 1 0 0 0,-1 0 0 0 0,1 0 0 0 0,0-1 0 0 0,0 1 1 0 0,-1-1-1 0 0,1 1 0 0 0,0-1 0 0 0,0 0 0 0 0,24-20 240 0 0,-23 20-219 0 0,25-29 74 0 0,-1-1 0 0 0,-2-1 0 0 0,27-45 0 0 0,-28 40 273 0 0,-1 10 829 0 0,-22 27-1211 0 0,1 0 0 0 0,-1 0 0 0 0,0 0 0 0 0,0-1 0 0 0,0 1 0 0 0,0 0 0 0 0,0 0 0 0 0,0 0 0 0 0,1 0 0 0 0,-1 0 0 0 0,0 0 0 0 0,0 0 0 0 0,0 0 0 0 0,0 0 0 0 0,0 0 0 0 0,1 0 0 0 0,-1 0 0 0 0,0 0 0 0 0,0 0 0 0 0,0 0 0 0 0,0 0 0 0 0,1 0 0 0 0,-1 0 0 0 0,0 0 0 0 0,0 0 0 0 0,0 0 0 0 0,0 0 0 0 0,0 0 0 0 0,1 0 0 0 0,-1 0 0 0 0,0 0-1 0 0,0 1 1 0 0,0-1 0 0 0,0 0 0 0 0,0 0 0 0 0,0 0 0 0 0,0 0 0 0 0,1 0 0 0 0,-1 0 0 0 0,0 0 0 0 0,0 1 0 0 0,0-1 0 0 0,0 0 0 0 0,0 0 0 0 0,0 0 0 0 0,0 0 0 0 0,0 0 0 0 0,0 1 0 0 0,0-1 0 0 0,0 0 0 0 0,0 0 0 0 0,0 0 0 0 0,0 0 0 0 0,0 1 0 0 0,0-1 0 0 0,0 0 0 0 0,3 10 60 0 0,-3 5-19 0 0,-1 1 0 0 0,0-1 0 0 0,0 0 0 0 0,-2 1 0 0 0,-4 16 0 0 0,-3 13-69 0 0,8-31-189 0 0,0-5-76 0 0,0 0 1 0 0,1 0-1 0 0,0 0 0 0 0,0 0 0 0 0,1 0 1 0 0,1 1-1 0 0,-1-1 0 0 0,3 11 1 0 0,-3-19 153 0 0,4 6-2346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2:58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355 42 19751 0 0,'-13'1'2108'0'0,"4"1"-1761"0"0,-1 1-1 0 0,1 0 1 0 0,-1 0 0 0 0,1 1-1 0 0,0 1 1 0 0,-16 10-1 0 0,17-11 50 0 0,0 2 131 0 0,0-1 0 0 0,0 1 1 0 0,0 0-1 0 0,-10 12 0 0 0,14-14-352 0 0,1-1-1 0 0,0 1 1 0 0,0 0 0 0 0,0 1-1 0 0,1-1 1 0 0,-1 0-1 0 0,1 1 1 0 0,0-1 0 0 0,0 1-1 0 0,1 0 1 0 0,-2 5-1 0 0,3-9-129 0 0,0 1-1 0 0,-1-1 0 0 0,1 1 0 0 0,1-1 0 0 0,-1 1 0 0 0,0-1 0 0 0,0 0 0 0 0,0 1 1 0 0,1-1-1 0 0,-1 1 0 0 0,1-1 0 0 0,-1 0 0 0 0,1 1 0 0 0,-1-1 0 0 0,1 0 0 0 0,0 0 0 0 0,1 2 1 0 0,18 16 473 0 0,-16-16-453 0 0,-1-1 1 0 0,0 1-1 0 0,0 0 1 0 0,5 6-1 0 0,-8-8-57 0 0,1 0 1 0 0,-1 0-1 0 0,1 0 1 0 0,-1 0-1 0 0,1 0 1 0 0,-1 0-1 0 0,1 0 1 0 0,-1 0-1 0 0,0 1 1 0 0,0-1 0 0 0,0 0-1 0 0,0 0 1 0 0,0 0-1 0 0,0 0 1 0 0,0 0-1 0 0,0 1 1 0 0,0-1-1 0 0,0 0 1 0 0,0 0-1 0 0,-1 0 1 0 0,0 2-1 0 0,-2 4-2 0 0,-1 1 1 0 0,-1-1-1 0 0,1 1 1 0 0,-1-1-1 0 0,-1-1 1 0 0,-9 12-1 0 0,-2 1-98 0 0,2-4-276 0 0,0-1 0 0 0,0 0 0 0 0,-2-1 0 0 0,-32 20-1 0 0,3-3-4448 0 0,41-26 2721 0 0</inkml:trace>
  <inkml:trace contextRef="#ctx0" brushRef="#br0" timeOffset="1">602 42 14280 0 0,'1'-1'69'0'0,"-1"0"0"0"0,0 0 0 0 0,0 0 1 0 0,0 0-1 0 0,0-1 0 0 0,0 1 1 0 0,0 0-1 0 0,0 0 0 0 0,0 0 1 0 0,0 0-1 0 0,0-1 0 0 0,0 1 1 0 0,-1 0-1 0 0,1 0 0 0 0,-1 0 0 0 0,1 0 1 0 0,-1 0-1 0 0,1 0 0 0 0,-1 0 1 0 0,1 0-1 0 0,-2-1 0 0 0,0 0 248 0 0,1 1-1 0 0,-1-1 1 0 0,0 1-1 0 0,0 0 0 0 0,1 0 1 0 0,-1 0-1 0 0,0 0 1 0 0,0 0-1 0 0,0 0 0 0 0,0 0 1 0 0,-3 0-1 0 0,1 0 172 0 0,0 0 0 0 0,0 1 0 0 0,0-1 0 0 0,0 1-1 0 0,0 0 1 0 0,0 0 0 0 0,0 0 0 0 0,0 1 0 0 0,0 0 0 0 0,0-1-1 0 0,0 1 1 0 0,-7 3 0 0 0,9-3-326 0 0,0 0-1 0 0,0 0 1 0 0,0 0 0 0 0,0 1-1 0 0,0-1 1 0 0,0 1-1 0 0,0-1 1 0 0,0 1 0 0 0,1 0-1 0 0,-1-1 1 0 0,1 1-1 0 0,-1 0 1 0 0,1 0 0 0 0,-2 4-1 0 0,3-5-101 0 0,-1 1 1 0 0,1-1-1 0 0,0 1 1 0 0,0-1-1 0 0,0 1 0 0 0,0 0 1 0 0,0-1-1 0 0,0 1 0 0 0,1-1 1 0 0,-1 1-1 0 0,0 0 0 0 0,1-1 1 0 0,-1 1-1 0 0,1-1 0 0 0,0 1 1 0 0,-1-1-1 0 0,1 0 0 0 0,0 1 1 0 0,0-1-1 0 0,0 0 0 0 0,0 0 1 0 0,2 3-1 0 0,6 4 49 0 0,0 1 0 0 0,0-1 1 0 0,20 13-1 0 0,-18-14 43 0 0,-1 0 1 0 0,0 1 0 0 0,-1 0-1 0 0,10 10 1 0 0,-17-15-97 0 0,1 0 0 0 0,-1 1 1 0 0,0-1-1 0 0,0 1 0 0 0,0-1 0 0 0,0 1 1 0 0,-1 0-1 0 0,1-1 0 0 0,-1 1 0 0 0,0 0 1 0 0,0 0-1 0 0,-1 0 0 0 0,1 0 0 0 0,-1 0 1 0 0,0 0-1 0 0,0 8 0 0 0,-1-4-21 0 0,-1 0-1 0 0,0 0 1 0 0,0-1-1 0 0,-1 1 1 0 0,0 0 0 0 0,0-1-1 0 0,0 0 1 0 0,-1 0-1 0 0,0 0 1 0 0,-1 0-1 0 0,-9 11 1 0 0,1-4-167 0 0,-1 0 0 0 0,0 0 0 0 0,-28 19 0 0 0,39-31-154 0 0,-46 31-1151 0 0,13-16-7332 0 0,11-9-409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1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55 6448 0 0,'0'0'11671'0'0,"9"10"-10439"0"0,-6-8-1048 0 0,0 0 1 0 0,0 0-1 0 0,0-1 0 0 0,0 1 0 0 0,0-1 0 0 0,0 0 0 0 0,1 1 0 0 0,-1-1 0 0 0,0-1 0 0 0,1 1 0 0 0,-1-1 0 0 0,0 1 0 0 0,1-1 0 0 0,5 0 0 0 0,7-1 661 0 0,29-6 0 0 0,-28 4-598 0 0,12-2 164 0 0,38-5 295 0 0,-17 6-361 0 0,66-2-199 0 0,121 4 1692 0 0,-185 7-1470 0 0,-50-6-272 0 0,2-1-3 0 0,-4 2-95 0 0,1-1-1 0 0,0 0 1 0 0,0 0-1 0 0,0 0 1 0 0,-1 0-1 0 0,1 1 1 0 0,0-1-1 0 0,-1 0 1 0 0,1 0-1 0 0,-1 0 1 0 0,1 0-1 0 0,-1 0 1 0 0,1-1-1 0 0,-1 1 0 0 0,0 0 1 0 0,1-1-1 0 0,4-12-944 0 0,-2 5-1205 0 0,-1 4 265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3:02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35 5064 0 0,'0'-34'8986'0'0,"5"81"-6967"0"0,0-3-1507 0 0,-7 146 286 0 0,1-157-706 0 0,-50 589 620 0 0,24-409-464 0 0,-19 227 882 0 0,45-417-1054 0 0,0-16-44 0 0,0 0 0 0 0,1 0 1 0 0,0 0-1 0 0,0 0 1 0 0,0 0-1 0 0,1 0 1 0 0,0 0-1 0 0,1 0 0 0 0,2 8 1 0 0,-4-15-39 0 0,0 1 1 0 0,0-1-1 0 0,1 1 1 0 0,-1-1-1 0 0,0 1 1 0 0,0-1-1 0 0,0 0 1 0 0,1 1-1 0 0,-1-1 1 0 0,0 1-1 0 0,1-1 1 0 0,-1 0-1 0 0,0 1 1 0 0,1-1-1 0 0,-1 0 1 0 0,0 0-1 0 0,1 1 1 0 0,-1-1-1 0 0,1 0 1 0 0,-1 0-1 0 0,1 1 1 0 0,-1-1-1 0 0,0 0 1 0 0,1 0-1 0 0,-1 0 1 0 0,1 0-1 0 0,-1 0 1 0 0,1 0-1 0 0,-1 0 1 0 0,1 0-1 0 0,-1 0 1 0 0,1 0-1 0 0,-1 0 1 0 0,1 0-1 0 0,-1 0 1 0 0,1 0 0 0 0,-1 0-1 0 0,1 0 1 0 0,-1 0-1 0 0,0-1 1 0 0,1 1-1 0 0,-1 0 1 0 0,1 0-1 0 0,-1 0 1 0 0,0-1-1 0 0,1 1 1 0 0,-1 0-1 0 0,1-1 1 0 0,-1 1-1 0 0,13-12-185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3:03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25 477 15056 0 0,'-4'-3'520'0'0,"2"2"-351"0"0,-1-1 1 0 0,1 0-1 0 0,0 0 1 0 0,0 0 0 0 0,0 0-1 0 0,0 0 1 0 0,0 0 0 0 0,-2-5-1 0 0,4 6-94 0 0,0 0-1 0 0,1 0 1 0 0,-1 0 0 0 0,0 0-1 0 0,0 1 1 0 0,1-1 0 0 0,-1 0-1 0 0,1 0 1 0 0,-1 0 0 0 0,1 0-1 0 0,-1 0 1 0 0,1 0-1 0 0,0 0 1 0 0,-1 1 0 0 0,1-1-1 0 0,0 0 1 0 0,0 1 0 0 0,-1-1-1 0 0,1 0 1 0 0,0 1 0 0 0,0-1-1 0 0,2 0 1 0 0,22-9-247 0 0,-20 9 284 0 0,22-6-112 0 0,1 1-1 0 0,51-3 0 0 0,-13 1 63 0 0,89-18 423 0 0,58-8 538 0 0,295-31-477 0 0,-21 2-473 0 0,-175 23 44 0 0,-183 25-117 0 0,249-17 0 0 0,-243 25 0 0 0,62-1 0 0 0,308 7 0 0 0,-288-6-67 0 0,-87 2 62 0 0,249-15-23 0 0,-213 10-34 0 0,191-17 85 0 0,24-1 52 0 0,-159 24-27 0 0,-186 6-42 0 0,0 1-1 0 0,0 2 1 0 0,-1 1 0 0 0,39 12-1 0 0,-68-16 51 0 0,0 0 0 0 0,0 0 0 0 0,0 1 0 0 0,0-1-1 0 0,0 2 1 0 0,-1-1 0 0 0,1 0 0 0 0,-1 1-1 0 0,0 0 1 0 0,0 0 0 0 0,0 1 0 0 0,-1-1 0 0 0,0 1-1 0 0,0 0 1 0 0,0 0 0 0 0,0 1 0 0 0,-1-1 0 0 0,0 1-1 0 0,0-1 1 0 0,0 1 0 0 0,-1 0 0 0 0,1 0-1 0 0,-2 1 1 0 0,3 7 0 0 0,13 118 326 0 0,-5-31-171 0 0,81 380-79 0 0,3 188 168 0 0,-91-613-86 0 0,-3 0-1 0 0,-8 95 0 0 0,5-142-501 0 0,0-1 0 0 0,-1 1 0 0 0,0-1 0 0 0,0 1 0 0 0,0-1 0 0 0,-5 9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3:04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1432 12 5528 0 0,'-7'-3'104'0'0,"0"1"1"0"0,0 0 0 0 0,-1 0-1 0 0,1 1 1 0 0,-1 0 0 0 0,1 0-1 0 0,-13 1 1 0 0,11 1 166 0 0,0 1 0 0 0,-1-1 0 0 0,1 1-1 0 0,0 1 1 0 0,0 0 0 0 0,0 0 0 0 0,0 1 0 0 0,1 0 0 0 0,-9 5 0 0 0,0 3 200 0 0,0 0 1 0 0,1 1 0 0 0,1 0 0 0 0,0 1-1 0 0,1 1 1 0 0,-22 29 0 0 0,-251 358-455 0 0,228-310 73 0 0,-210 335 1140 0 0,31 17 713 0 0,78-60-35 0 0,128-292-1458 0 0,5 2 0 0 0,-20 119 0 0 0,41-175-336 0 0,2 0-1 0 0,1 1 1 0 0,2-1 0 0 0,2 1-1 0 0,2-1 1 0 0,1 0 0 0 0,13 55 0 0 0,-11-70-75 0 0,1-1 0 0 0,1-1 1 0 0,0 0-1 0 0,2 0 1 0 0,1 0-1 0 0,0-2 0 0 0,1 1 1 0 0,2-1-1 0 0,-1-1 1 0 0,2 0-1 0 0,1-2 1 0 0,0 1-1 0 0,31 23 0 0 0,-22-23 11 0 0,0-1-1 0 0,48 22 0 0 0,60 16 139 0 0,-83-37-51 0 0,72 15 0 0 0,54 1 238 0 0,-126-25-276 0 0,522 107 804 0 0,-205-12-290 0 0,-293-78-270 0 0,7 4 354 0 0,110 24-1 0 0,-183-51-544 0 0,0-1 0 0 0,1 0 0 0 0,-1-1 0 0 0,0 1 0 0 0,0-2 0 0 0,0 1 0 0 0,15-3-1 0 0,-21 2-107 0 0,0 1 0 0 0,0-1 0 0 0,1 0-1 0 0,-1 1 1 0 0,0-1 0 0 0,0 0 0 0 0,0-1 0 0 0,0 1-1 0 0,0 0 1 0 0,0 0 0 0 0,0-1 0 0 0,-1 1-1 0 0,1-1 1 0 0,0 0 0 0 0,-1 1 0 0 0,1-1 0 0 0,-1 0-1 0 0,0 0 1 0 0,0 0 0 0 0,1 0 0 0 0,-1 0-1 0 0,0 0 1 0 0,-1 0 0 0 0,1 0 0 0 0,0-1 0 0 0,-1 1-1 0 0,1 0 1 0 0,-1 0 0 0 0,1-1 0 0 0,-1 1-1 0 0,0-3 1 0 0,-1-3-11 0 0,0 1 1 0 0,0 0-1 0 0,0-1 0 0 0,-1 1 1 0 0,0 0-1 0 0,0 0 0 0 0,-1 0 1 0 0,0 0-1 0 0,0 0 0 0 0,-1 1 1 0 0,0 0-1 0 0,0-1 0 0 0,-1 1 1 0 0,-4-5-1 0 0,-5-4 68 0 0,-1 0 0 0 0,0 1 0 0 0,-31-22 0 0 0,31 26-100 0 0,0 0 0 0 0,0 1 0 0 0,-1 0-1 0 0,0 1 1 0 0,-1 1 0 0 0,0 1 0 0 0,0 0 0 0 0,0 1 0 0 0,-1 1-1 0 0,1 1 1 0 0,-1 0 0 0 0,-19 0 0 0 0,37 4 2 0 0,0 0 1 0 0,0 0-1 0 0,0 0 1 0 0,0 0 0 0 0,0 0-1 0 0,0 0 1 0 0,0 0-1 0 0,0 0 1 0 0,0 0-1 0 0,1 0 1 0 0,-1 0-1 0 0,0 0 1 0 0,1 0 0 0 0,0 1-1 0 0,1 1-3 0 0,0 0 0 0 0,0 0 0 0 0,1 0 0 0 0,-1 0 0 0 0,1 0 0 0 0,0 0 0 0 0,0-1 0 0 0,0 1 0 0 0,0-1 0 0 0,0 0 0 0 0,7 3 0 0 0,5 3 0 0 0,21 6 0 0 0,-34-13 0 0 0,156 48 0 0 0,-91-29 0 0 0,-22-9 1 0 0,-33-9 7 0 0,1 1-1 0 0,-1 0 1 0 0,0 1-1 0 0,0 1 1 0 0,-1 0-1 0 0,13 7 0 0 0,-23-12-2 0 0,-1 0 0 0 0,1 1-1 0 0,-1-1 1 0 0,1 1-1 0 0,-1-1 1 0 0,0 1-1 0 0,1-1 1 0 0,-1 1-1 0 0,0-1 1 0 0,1 1 0 0 0,-1-1-1 0 0,0 1 1 0 0,1 0-1 0 0,-1-1 1 0 0,0 1-1 0 0,0-1 1 0 0,0 1-1 0 0,0 0 1 0 0,0-1 0 0 0,0 1-1 0 0,0-1 1 0 0,0 1-1 0 0,0 0 1 0 0,0-1-1 0 0,0 1 1 0 0,0 0-1 0 0,0-1 1 0 0,0 1-1 0 0,0-1 1 0 0,-1 1 0 0 0,1 0-1 0 0,0-1 1 0 0,0 1-1 0 0,-1-1 1 0 0,1 1-1 0 0,0-1 1 0 0,-1 1-1 0 0,1-1 1 0 0,-1 1 0 0 0,-20 22 126 0 0,17-19-114 0 0,-27 22 72 0 0,-1-1 0 0 0,-2-1 0 0 0,-62 33 0 0 0,-26 17-1825 0 0,109-64 21 0 0,1 0-4779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3:15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453 25 3312 0 0,'0'0'149'0'0,"-12"-17"521"0"0,8 16-581 0 0,0-1 1 0 0,0 1 0 0 0,-1 0 0 0 0,1 0-1 0 0,0 0 1 0 0,-1 1 0 0 0,1 0 0 0 0,-1 0-1 0 0,-4 0 1 0 0,-43 8 1073 0 0,18-2-802 0 0,22-4-405 0 0,0 0 0 0 0,0 0 0 0 0,0 2 0 0 0,0-1 0 0 0,-17 9 0 0 0,19-8 40 0 0,1 0 0 0 0,-1-1 0 0 0,-15 3 0 0 0,-15 5 332 0 0,-65 19 6974 0 0,97-28-7115 0 0,-2 1 5779 0 0,16-1-5536 0 0,92 14 1453 0 0,127 3 1 0 0,-185-17-1653 0 0,160 9 1060 0 0,207 16-99 0 0,440 53 41 0 0,-575-49-489 0 0,-216-16-360 0 0,-34-2 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04T19:01:18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32 123 9648 0 0,'-9'-22'1287'0'0,"-7"-29"0"0"0,14 43-69 0 0,0-1-1 0 0,1 0 1 0 0,-1-15 2210 0 0,3 26-2809 0 0,6 10-81 0 0,-1 0-1 0 0,0 0 1 0 0,0 1-1 0 0,6 23 1 0 0,-2-5-133 0 0,44 172 438 0 0,-27-88-583 0 0,7 25-1540 0 0,-34-126-4215 0 0,-5-5-1944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80752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PA8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tonight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10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Two submissions in </a:t>
            </a:r>
            <a:r>
              <a:rPr lang="en-US" dirty="0" err="1"/>
              <a:t>Gradescope</a:t>
            </a:r>
            <a:endParaRPr lang="en-US" dirty="0"/>
          </a:p>
          <a:p>
            <a:pPr lvl="2"/>
            <a:r>
              <a:rPr lang="en-US" dirty="0"/>
              <a:t>Submission 1:</a:t>
            </a:r>
          </a:p>
          <a:p>
            <a:pPr lvl="3"/>
            <a:r>
              <a:rPr lang="en-US" dirty="0"/>
              <a:t>2 hours exam – clock starts when you open the exam</a:t>
            </a:r>
          </a:p>
          <a:p>
            <a:pPr lvl="4"/>
            <a:r>
              <a:rPr lang="en-US" dirty="0"/>
              <a:t>Must be finished in one sitting</a:t>
            </a:r>
          </a:p>
          <a:p>
            <a:pPr lvl="4"/>
            <a:r>
              <a:rPr lang="en-US" dirty="0"/>
              <a:t>+30 minutes for internet problems</a:t>
            </a:r>
          </a:p>
          <a:p>
            <a:pPr lvl="2"/>
            <a:r>
              <a:rPr lang="en-US" dirty="0"/>
              <a:t>Submission 2:</a:t>
            </a:r>
          </a:p>
          <a:p>
            <a:pPr lvl="3"/>
            <a:r>
              <a:rPr lang="en-US" dirty="0"/>
              <a:t>Untimed – must be turned in before Wednesday @ </a:t>
            </a:r>
            <a:r>
              <a:rPr lang="en-US" dirty="0" err="1"/>
              <a:t>11:59pm</a:t>
            </a:r>
            <a:endParaRPr lang="en-US" dirty="0"/>
          </a:p>
          <a:p>
            <a:pPr lvl="3"/>
            <a:r>
              <a:rPr lang="en-US" dirty="0"/>
              <a:t>Coding questions </a:t>
            </a:r>
          </a:p>
          <a:p>
            <a:pPr lvl="4"/>
            <a:r>
              <a:rPr lang="en-US" dirty="0"/>
              <a:t>~1 hour</a:t>
            </a:r>
          </a:p>
          <a:p>
            <a:pPr lvl="3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F5ADC1-0DC7-467F-A1E8-E73AF55B901E}"/>
                  </a:ext>
                </a:extLst>
              </p14:cNvPr>
              <p14:cNvContentPartPr/>
              <p14:nvPr/>
            </p14:nvContentPartPr>
            <p14:xfrm>
              <a:off x="1706689" y="1681099"/>
              <a:ext cx="680040" cy="1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F5ADC1-0DC7-467F-A1E8-E73AF55B90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7689" y="1672099"/>
                <a:ext cx="6976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AFE6C2-D5C9-49C9-BCA4-345FE303906E}"/>
                  </a:ext>
                </a:extLst>
              </p14:cNvPr>
              <p14:cNvContentPartPr/>
              <p14:nvPr/>
            </p14:nvContentPartPr>
            <p14:xfrm>
              <a:off x="3083329" y="2033179"/>
              <a:ext cx="694800" cy="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AFE6C2-D5C9-49C9-BCA4-345FE30390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329" y="2024539"/>
                <a:ext cx="712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16E123-3B7C-4C3F-8339-D9A24CFA6845}"/>
                  </a:ext>
                </a:extLst>
              </p14:cNvPr>
              <p14:cNvContentPartPr/>
              <p14:nvPr/>
            </p14:nvContentPartPr>
            <p14:xfrm>
              <a:off x="2319769" y="2392819"/>
              <a:ext cx="712080" cy="39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16E123-3B7C-4C3F-8339-D9A24CFA68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0769" y="2384179"/>
                <a:ext cx="729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478DCFA-C2DA-474B-AFFA-277C1AF7CA49}"/>
                  </a:ext>
                </a:extLst>
              </p14:cNvPr>
              <p14:cNvContentPartPr/>
              <p14:nvPr/>
            </p14:nvContentPartPr>
            <p14:xfrm>
              <a:off x="758449" y="2871259"/>
              <a:ext cx="399960" cy="129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478DCFA-C2DA-474B-AFFA-277C1AF7CA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9449" y="2862619"/>
                <a:ext cx="4176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9D35A7-A0C3-459E-8E04-E4D5C91056D5}"/>
                  </a:ext>
                </a:extLst>
              </p14:cNvPr>
              <p14:cNvContentPartPr/>
              <p14:nvPr/>
            </p14:nvContentPartPr>
            <p14:xfrm>
              <a:off x="1155889" y="3393979"/>
              <a:ext cx="277920" cy="13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9D35A7-A0C3-459E-8E04-E4D5C91056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46889" y="3385339"/>
                <a:ext cx="2955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87E4E99-DF14-4386-B37F-75ABEB9AB5BC}"/>
                  </a:ext>
                </a:extLst>
              </p14:cNvPr>
              <p14:cNvContentPartPr/>
              <p14:nvPr/>
            </p14:nvContentPartPr>
            <p14:xfrm>
              <a:off x="1185049" y="4326739"/>
              <a:ext cx="284760" cy="82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87E4E99-DF14-4386-B37F-75ABEB9AB5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6409" y="4318099"/>
                <a:ext cx="3024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4BFF9B-B8DD-44DD-B985-18E50A267263}"/>
                  </a:ext>
                </a:extLst>
              </p14:cNvPr>
              <p14:cNvContentPartPr/>
              <p14:nvPr/>
            </p14:nvContentPartPr>
            <p14:xfrm>
              <a:off x="1875529" y="3796099"/>
              <a:ext cx="905760" cy="22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4BFF9B-B8DD-44DD-B985-18E50A267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66889" y="3787459"/>
                <a:ext cx="923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44FC6-044E-48EE-8C59-0ACCFD433474}"/>
                  </a:ext>
                </a:extLst>
              </p14:cNvPr>
              <p14:cNvContentPartPr/>
              <p14:nvPr/>
            </p14:nvContentPartPr>
            <p14:xfrm>
              <a:off x="2263969" y="4205419"/>
              <a:ext cx="258840" cy="29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44FC6-044E-48EE-8C59-0ACCFD4334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4969" y="4196419"/>
                <a:ext cx="27648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30B98E7-C204-403F-B487-8B76D7E034FF}"/>
              </a:ext>
            </a:extLst>
          </p:cNvPr>
          <p:cNvGrpSpPr/>
          <p:nvPr/>
        </p:nvGrpSpPr>
        <p:grpSpPr>
          <a:xfrm>
            <a:off x="1255969" y="3615379"/>
            <a:ext cx="558720" cy="276480"/>
            <a:chOff x="1255969" y="3615379"/>
            <a:chExt cx="5587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E90C26-D7B5-41DC-BADC-3CA42E2BE83C}"/>
                    </a:ext>
                  </a:extLst>
                </p14:cNvPr>
                <p14:cNvContentPartPr/>
                <p14:nvPr/>
              </p14:nvContentPartPr>
              <p14:xfrm>
                <a:off x="1292689" y="3676219"/>
                <a:ext cx="58680" cy="215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E90C26-D7B5-41DC-BADC-3CA42E2BE8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3689" y="3667219"/>
                  <a:ext cx="76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AED3AF-A919-4485-9AFE-CF54FADC6288}"/>
                    </a:ext>
                  </a:extLst>
                </p14:cNvPr>
                <p14:cNvContentPartPr/>
                <p14:nvPr/>
              </p14:nvContentPartPr>
              <p14:xfrm>
                <a:off x="1255969" y="3776299"/>
                <a:ext cx="177840" cy="7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AED3AF-A919-4485-9AFE-CF54FADC6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6969" y="3767299"/>
                  <a:ext cx="195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4E894E-3939-4C8F-8070-B0DA11CC027F}"/>
                    </a:ext>
                  </a:extLst>
                </p14:cNvPr>
                <p14:cNvContentPartPr/>
                <p14:nvPr/>
              </p14:nvContentPartPr>
              <p14:xfrm>
                <a:off x="1440649" y="3651739"/>
                <a:ext cx="21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4E894E-3939-4C8F-8070-B0DA11CC02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1649" y="3643099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F8F473-8409-4D11-9FE1-F0D7AFFCAD40}"/>
                    </a:ext>
                  </a:extLst>
                </p14:cNvPr>
                <p14:cNvContentPartPr/>
                <p14:nvPr/>
              </p14:nvContentPartPr>
              <p14:xfrm>
                <a:off x="1470889" y="3722659"/>
                <a:ext cx="207360" cy="11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F8F473-8409-4D11-9FE1-F0D7AFFCAD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2249" y="3713659"/>
                  <a:ext cx="225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99891D-8EE5-41F8-9918-70D3078AE2D8}"/>
                    </a:ext>
                  </a:extLst>
                </p14:cNvPr>
                <p14:cNvContentPartPr/>
                <p14:nvPr/>
              </p14:nvContentPartPr>
              <p14:xfrm>
                <a:off x="1724329" y="3615379"/>
                <a:ext cx="90360" cy="136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99891D-8EE5-41F8-9918-70D3078AE2D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15689" y="3606379"/>
                  <a:ext cx="10800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41E599-5D92-4148-8C8D-3661F9EA9B5C}"/>
                  </a:ext>
                </a:extLst>
              </p14:cNvPr>
              <p14:cNvContentPartPr/>
              <p14:nvPr/>
            </p14:nvContentPartPr>
            <p14:xfrm>
              <a:off x="3480769" y="4030099"/>
              <a:ext cx="644400" cy="3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41E599-5D92-4148-8C8D-3661F9EA9B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72129" y="4021459"/>
                <a:ext cx="6620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E32BB7-0166-48FC-ACBF-F24958793306}"/>
                  </a:ext>
                </a:extLst>
              </p14:cNvPr>
              <p14:cNvContentPartPr/>
              <p14:nvPr/>
            </p14:nvContentPartPr>
            <p14:xfrm>
              <a:off x="1907209" y="4662979"/>
              <a:ext cx="504360" cy="2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E32BB7-0166-48FC-ACBF-F249587933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98209" y="4654339"/>
                <a:ext cx="5220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4EF4D4EB-9396-4FD2-BFD0-F4218D138AD0}"/>
              </a:ext>
            </a:extLst>
          </p:cNvPr>
          <p:cNvGrpSpPr/>
          <p:nvPr/>
        </p:nvGrpSpPr>
        <p:grpSpPr>
          <a:xfrm>
            <a:off x="5312809" y="3422779"/>
            <a:ext cx="1226160" cy="696240"/>
            <a:chOff x="5312809" y="3422779"/>
            <a:chExt cx="122616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B3227D-C1C7-4E8C-924A-780B43D00DF2}"/>
                    </a:ext>
                  </a:extLst>
                </p14:cNvPr>
                <p14:cNvContentPartPr/>
                <p14:nvPr/>
              </p14:nvContentPartPr>
              <p14:xfrm>
                <a:off x="5312809" y="3500179"/>
                <a:ext cx="284040" cy="618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B3227D-C1C7-4E8C-924A-780B43D00D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3809" y="3491539"/>
                  <a:ext cx="30168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034A6A9-7C37-4936-9076-73E8DA2E88F7}"/>
                    </a:ext>
                  </a:extLst>
                </p14:cNvPr>
                <p14:cNvContentPartPr/>
                <p14:nvPr/>
              </p14:nvContentPartPr>
              <p14:xfrm>
                <a:off x="5816809" y="3529339"/>
                <a:ext cx="127080" cy="196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034A6A9-7C37-4936-9076-73E8DA2E88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07809" y="3520339"/>
                  <a:ext cx="1447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1EFE9C-507E-4BA2-8F9B-0B402D852D5B}"/>
                    </a:ext>
                  </a:extLst>
                </p14:cNvPr>
                <p14:cNvContentPartPr/>
                <p14:nvPr/>
              </p14:nvContentPartPr>
              <p14:xfrm>
                <a:off x="6044689" y="3646699"/>
                <a:ext cx="21600" cy="3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1EFE9C-507E-4BA2-8F9B-0B402D852D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36049" y="3637699"/>
                  <a:ext cx="39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A98541-F6AD-4C88-8307-DC34EE498CC3}"/>
                    </a:ext>
                  </a:extLst>
                </p14:cNvPr>
                <p14:cNvContentPartPr/>
                <p14:nvPr/>
              </p14:nvContentPartPr>
              <p14:xfrm>
                <a:off x="6064129" y="3563539"/>
                <a:ext cx="18360" cy="8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A98541-F6AD-4C88-8307-DC34EE498CC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55489" y="3554539"/>
                  <a:ext cx="360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5E50F8-6E47-4267-9919-D9ADABC1E1DC}"/>
                    </a:ext>
                  </a:extLst>
                </p14:cNvPr>
                <p14:cNvContentPartPr/>
                <p14:nvPr/>
              </p14:nvContentPartPr>
              <p14:xfrm>
                <a:off x="6166369" y="3459859"/>
                <a:ext cx="93600" cy="16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5E50F8-6E47-4267-9919-D9ADABC1E1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57729" y="3450859"/>
                  <a:ext cx="111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CA7B4F-0867-45C8-86A3-0330E567D451}"/>
                    </a:ext>
                  </a:extLst>
                </p14:cNvPr>
                <p14:cNvContentPartPr/>
                <p14:nvPr/>
              </p14:nvContentPartPr>
              <p14:xfrm>
                <a:off x="6325489" y="3422779"/>
                <a:ext cx="108000" cy="13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CA7B4F-0867-45C8-86A3-0330E567D45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6849" y="3414139"/>
                  <a:ext cx="1256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AE4840-D52F-435B-B30B-DB837BE8B900}"/>
                    </a:ext>
                  </a:extLst>
                </p14:cNvPr>
                <p14:cNvContentPartPr/>
                <p14:nvPr/>
              </p14:nvContentPartPr>
              <p14:xfrm>
                <a:off x="6167809" y="3569659"/>
                <a:ext cx="371160" cy="133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AE4840-D52F-435B-B30B-DB837BE8B9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8809" y="3561019"/>
                  <a:ext cx="38880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23FBD1-CBF7-466F-AC30-E7003D8A5C4F}"/>
                  </a:ext>
                </a:extLst>
              </p14:cNvPr>
              <p14:cNvContentPartPr/>
              <p14:nvPr/>
            </p14:nvContentPartPr>
            <p14:xfrm>
              <a:off x="1862569" y="4971139"/>
              <a:ext cx="239400" cy="141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23FBD1-CBF7-466F-AC30-E7003D8A5C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53569" y="4962499"/>
                <a:ext cx="25704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67650A4-7C80-4939-8F7E-77E0FE96C3BF}"/>
                  </a:ext>
                </a:extLst>
              </p14:cNvPr>
              <p14:cNvContentPartPr/>
              <p14:nvPr/>
            </p14:nvContentPartPr>
            <p14:xfrm>
              <a:off x="6533929" y="2902939"/>
              <a:ext cx="236520" cy="358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67650A4-7C80-4939-8F7E-77E0FE96C3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24929" y="2893939"/>
                <a:ext cx="254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76B6CE0-F1A2-4076-AAA5-07A6082BB813}"/>
                  </a:ext>
                </a:extLst>
              </p14:cNvPr>
              <p14:cNvContentPartPr/>
              <p14:nvPr/>
            </p14:nvContentPartPr>
            <p14:xfrm>
              <a:off x="6275809" y="2910139"/>
              <a:ext cx="106920" cy="291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76B6CE0-F1A2-4076-AAA5-07A6082BB8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67169" y="2901499"/>
                <a:ext cx="1245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193ED8E-7648-4D2A-B44C-8E205113A6EB}"/>
                  </a:ext>
                </a:extLst>
              </p14:cNvPr>
              <p14:cNvContentPartPr/>
              <p14:nvPr/>
            </p14:nvContentPartPr>
            <p14:xfrm>
              <a:off x="4212649" y="4662619"/>
              <a:ext cx="1444320" cy="46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193ED8E-7648-4D2A-B44C-8E205113A6E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03649" y="4653619"/>
                <a:ext cx="1461960" cy="6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C6583175-A7DC-4EA8-931E-34E64C2A64DC}"/>
              </a:ext>
            </a:extLst>
          </p:cNvPr>
          <p:cNvGrpSpPr/>
          <p:nvPr/>
        </p:nvGrpSpPr>
        <p:grpSpPr>
          <a:xfrm>
            <a:off x="860689" y="4533379"/>
            <a:ext cx="2213640" cy="531000"/>
            <a:chOff x="860689" y="4533379"/>
            <a:chExt cx="2213640" cy="53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B5B454-F072-430F-AC76-28A7ECAF8120}"/>
                    </a:ext>
                  </a:extLst>
                </p14:cNvPr>
                <p14:cNvContentPartPr/>
                <p14:nvPr/>
              </p14:nvContentPartPr>
              <p14:xfrm>
                <a:off x="1909009" y="4896619"/>
                <a:ext cx="1165320" cy="30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B5B454-F072-430F-AC76-28A7ECAF81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0009" y="4887619"/>
                  <a:ext cx="1182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C6BD18-E3B1-4AA1-8C41-12049749CB36}"/>
                    </a:ext>
                  </a:extLst>
                </p14:cNvPr>
                <p14:cNvContentPartPr/>
                <p14:nvPr/>
              </p14:nvContentPartPr>
              <p14:xfrm>
                <a:off x="1846009" y="4972219"/>
                <a:ext cx="259920" cy="8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C6BD18-E3B1-4AA1-8C41-12049749CB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37369" y="4963219"/>
                  <a:ext cx="2775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09EF509-19C4-48E4-9881-5704EACBC914}"/>
                    </a:ext>
                  </a:extLst>
                </p14:cNvPr>
                <p14:cNvContentPartPr/>
                <p14:nvPr/>
              </p14:nvContentPartPr>
              <p14:xfrm>
                <a:off x="1583569" y="4533379"/>
                <a:ext cx="112680" cy="21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09EF509-19C4-48E4-9881-5704EACBC91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574569" y="4524379"/>
                  <a:ext cx="130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3A4E48F-042C-45AC-A9E9-5EBFF041EFDC}"/>
                    </a:ext>
                  </a:extLst>
                </p14:cNvPr>
                <p14:cNvContentPartPr/>
                <p14:nvPr/>
              </p14:nvContentPartPr>
              <p14:xfrm>
                <a:off x="1526689" y="4556779"/>
                <a:ext cx="98640" cy="47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3A4E48F-042C-45AC-A9E9-5EBFF041EFD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18049" y="4547779"/>
                  <a:ext cx="1162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2A59933-E823-4133-9D83-7C375CE5B018}"/>
                    </a:ext>
                  </a:extLst>
                </p14:cNvPr>
                <p14:cNvContentPartPr/>
                <p14:nvPr/>
              </p14:nvContentPartPr>
              <p14:xfrm>
                <a:off x="860689" y="4585219"/>
                <a:ext cx="63720" cy="261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2A59933-E823-4133-9D83-7C375CE5B0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2049" y="4576219"/>
                  <a:ext cx="81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091263-E78B-4BA7-A393-0EE72064CE1F}"/>
                    </a:ext>
                  </a:extLst>
                </p14:cNvPr>
                <p14:cNvContentPartPr/>
                <p14:nvPr/>
              </p14:nvContentPartPr>
              <p14:xfrm>
                <a:off x="1014049" y="4544899"/>
                <a:ext cx="141840" cy="24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091263-E78B-4BA7-A393-0EE72064CE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5049" y="4536259"/>
                  <a:ext cx="1594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16480B7-4EB1-4DD8-A98B-89AA8D191812}"/>
                    </a:ext>
                  </a:extLst>
                </p14:cNvPr>
                <p14:cNvContentPartPr/>
                <p14:nvPr/>
              </p14:nvContentPartPr>
              <p14:xfrm>
                <a:off x="1041049" y="4672699"/>
                <a:ext cx="99720" cy="3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16480B7-4EB1-4DD8-A98B-89AA8D19181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32409" y="4664059"/>
                  <a:ext cx="1173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338DDF-567D-4A6D-9CC6-053F72583604}"/>
                    </a:ext>
                  </a:extLst>
                </p14:cNvPr>
                <p14:cNvContentPartPr/>
                <p14:nvPr/>
              </p14:nvContentPartPr>
              <p14:xfrm>
                <a:off x="875809" y="4918939"/>
                <a:ext cx="79920" cy="14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338DDF-567D-4A6D-9CC6-053F725836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7169" y="4910299"/>
                  <a:ext cx="9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0E82DA-D071-4CDB-84A2-144EBA483573}"/>
                    </a:ext>
                  </a:extLst>
                </p14:cNvPr>
                <p14:cNvContentPartPr/>
                <p14:nvPr/>
              </p14:nvContentPartPr>
              <p14:xfrm>
                <a:off x="976249" y="4893739"/>
                <a:ext cx="113040" cy="9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0E82DA-D071-4CDB-84A2-144EBA4835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7609" y="4885099"/>
                  <a:ext cx="130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2A6C5C-3478-4414-B6F6-A2566A7D0D0E}"/>
                    </a:ext>
                  </a:extLst>
                </p14:cNvPr>
                <p14:cNvContentPartPr/>
                <p14:nvPr/>
              </p14:nvContentPartPr>
              <p14:xfrm>
                <a:off x="1085329" y="4808059"/>
                <a:ext cx="89640" cy="164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2A6C5C-3478-4414-B6F6-A2566A7D0D0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6329" y="4799419"/>
                  <a:ext cx="107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B6D5178-808A-492D-8114-A82356F978B3}"/>
                    </a:ext>
                  </a:extLst>
                </p14:cNvPr>
                <p14:cNvContentPartPr/>
                <p14:nvPr/>
              </p14:nvContentPartPr>
              <p14:xfrm>
                <a:off x="1200529" y="4767019"/>
                <a:ext cx="137160" cy="143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B6D5178-808A-492D-8114-A82356F978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1529" y="4758379"/>
                  <a:ext cx="154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9F936B-F95F-4B72-A15B-FC245927BA5F}"/>
                    </a:ext>
                  </a:extLst>
                </p14:cNvPr>
                <p14:cNvContentPartPr/>
                <p14:nvPr/>
              </p14:nvContentPartPr>
              <p14:xfrm>
                <a:off x="1363609" y="4700779"/>
                <a:ext cx="63360" cy="9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9F936B-F95F-4B72-A15B-FC245927BA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4969" y="4692139"/>
                  <a:ext cx="81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C321794-9C54-42F0-BD4B-0ACCC4EED058}"/>
                    </a:ext>
                  </a:extLst>
                </p14:cNvPr>
                <p14:cNvContentPartPr/>
                <p14:nvPr/>
              </p14:nvContentPartPr>
              <p14:xfrm>
                <a:off x="1445329" y="4634179"/>
                <a:ext cx="27360" cy="133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C321794-9C54-42F0-BD4B-0ACCC4EED0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36329" y="4625539"/>
                  <a:ext cx="45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0F09D15-08D6-4126-AB87-99C9A05DFEBE}"/>
                    </a:ext>
                  </a:extLst>
                </p14:cNvPr>
                <p14:cNvContentPartPr/>
                <p14:nvPr/>
              </p14:nvContentPartPr>
              <p14:xfrm>
                <a:off x="1452529" y="4551379"/>
                <a:ext cx="83880" cy="8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0F09D15-08D6-4126-AB87-99C9A05DF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43529" y="4542739"/>
                  <a:ext cx="1015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8AF7A2C-2E5B-4229-9C89-7F4A16A45EED}"/>
                  </a:ext>
                </a:extLst>
              </p14:cNvPr>
              <p14:cNvContentPartPr/>
              <p14:nvPr/>
            </p14:nvContentPartPr>
            <p14:xfrm>
              <a:off x="7678729" y="1480219"/>
              <a:ext cx="37800" cy="33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8AF7A2C-2E5B-4229-9C89-7F4A16A45E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69729" y="1471219"/>
                <a:ext cx="5544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C451A85-F7C1-442F-9646-7B0E93A443E7}"/>
              </a:ext>
            </a:extLst>
          </p:cNvPr>
          <p:cNvGrpSpPr/>
          <p:nvPr/>
        </p:nvGrpSpPr>
        <p:grpSpPr>
          <a:xfrm>
            <a:off x="4930129" y="-15581"/>
            <a:ext cx="3281760" cy="2073240"/>
            <a:chOff x="4930129" y="-15581"/>
            <a:chExt cx="3281760" cy="20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892315-38D6-4448-B36D-29F36F09065E}"/>
                    </a:ext>
                  </a:extLst>
                </p14:cNvPr>
                <p14:cNvContentPartPr/>
                <p14:nvPr/>
              </p14:nvContentPartPr>
              <p14:xfrm>
                <a:off x="5599729" y="183139"/>
                <a:ext cx="185760" cy="35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892315-38D6-4448-B36D-29F36F09065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90729" y="174499"/>
                  <a:ext cx="20340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45AC6AF-1FCA-4DB0-A228-B9E580B7A2E7}"/>
                    </a:ext>
                  </a:extLst>
                </p14:cNvPr>
                <p14:cNvContentPartPr/>
                <p14:nvPr/>
              </p14:nvContentPartPr>
              <p14:xfrm>
                <a:off x="5629969" y="379339"/>
                <a:ext cx="131400" cy="1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45AC6AF-1FCA-4DB0-A228-B9E580B7A2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20969" y="370699"/>
                  <a:ext cx="149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AAC446-4C7B-4C52-A134-CB2D05273E10}"/>
                    </a:ext>
                  </a:extLst>
                </p14:cNvPr>
                <p14:cNvContentPartPr/>
                <p14:nvPr/>
              </p14:nvContentPartPr>
              <p14:xfrm>
                <a:off x="5814649" y="221659"/>
                <a:ext cx="144360" cy="26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AAC446-4C7B-4C52-A134-CB2D05273E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06009" y="213019"/>
                  <a:ext cx="1620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64005BB-CDD5-44FF-BAB8-6BD13E96BAE8}"/>
                    </a:ext>
                  </a:extLst>
                </p14:cNvPr>
                <p14:cNvContentPartPr/>
                <p14:nvPr/>
              </p14:nvContentPartPr>
              <p14:xfrm>
                <a:off x="5825809" y="442699"/>
                <a:ext cx="171720" cy="45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64005BB-CDD5-44FF-BAB8-6BD13E96BA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17169" y="434059"/>
                  <a:ext cx="189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23BE77-4121-4C1E-AB16-480441E616CB}"/>
                    </a:ext>
                  </a:extLst>
                </p14:cNvPr>
                <p14:cNvContentPartPr/>
                <p14:nvPr/>
              </p14:nvContentPartPr>
              <p14:xfrm>
                <a:off x="6283369" y="365299"/>
                <a:ext cx="110520" cy="225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23BE77-4121-4C1E-AB16-480441E616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274729" y="356299"/>
                  <a:ext cx="128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DB3057-B11C-4395-BB35-83122A2BDBBD}"/>
                    </a:ext>
                  </a:extLst>
                </p14:cNvPr>
                <p14:cNvContentPartPr/>
                <p14:nvPr/>
              </p14:nvContentPartPr>
              <p14:xfrm>
                <a:off x="6460849" y="376819"/>
                <a:ext cx="95400" cy="83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DB3057-B11C-4395-BB35-83122A2BDB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451849" y="367819"/>
                  <a:ext cx="113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8FBD39E-87C0-4C17-864E-C692D3A7FDC4}"/>
                    </a:ext>
                  </a:extLst>
                </p14:cNvPr>
                <p14:cNvContentPartPr/>
                <p14:nvPr/>
              </p14:nvContentPartPr>
              <p14:xfrm>
                <a:off x="6631129" y="175219"/>
                <a:ext cx="93240" cy="2887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8FBD39E-87C0-4C17-864E-C692D3A7FD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22129" y="166219"/>
                  <a:ext cx="1108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1DAF92-9395-49CD-BC6F-49D112518E7C}"/>
                    </a:ext>
                  </a:extLst>
                </p14:cNvPr>
                <p14:cNvContentPartPr/>
                <p14:nvPr/>
              </p14:nvContentPartPr>
              <p14:xfrm>
                <a:off x="6736969" y="229219"/>
                <a:ext cx="141480" cy="185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1DAF92-9395-49CD-BC6F-49D112518E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28329" y="220219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F656E7F-94F2-4E8A-83BA-382FF10B229D}"/>
                    </a:ext>
                  </a:extLst>
                </p14:cNvPr>
                <p14:cNvContentPartPr/>
                <p14:nvPr/>
              </p14:nvContentPartPr>
              <p14:xfrm>
                <a:off x="6979609" y="265219"/>
                <a:ext cx="51120" cy="141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F656E7F-94F2-4E8A-83BA-382FF10B229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70609" y="256219"/>
                  <a:ext cx="68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38C8CA-085E-4C56-A610-36510473D423}"/>
                    </a:ext>
                  </a:extLst>
                </p14:cNvPr>
                <p14:cNvContentPartPr/>
                <p14:nvPr/>
              </p14:nvContentPartPr>
              <p14:xfrm>
                <a:off x="7028209" y="158659"/>
                <a:ext cx="16560" cy="2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38C8CA-085E-4C56-A610-36510473D42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19569" y="150019"/>
                  <a:ext cx="34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43F8BF-D829-4E17-A1CA-8BFAFBB7265E}"/>
                    </a:ext>
                  </a:extLst>
                </p14:cNvPr>
                <p14:cNvContentPartPr/>
                <p14:nvPr/>
              </p14:nvContentPartPr>
              <p14:xfrm>
                <a:off x="7103089" y="276019"/>
                <a:ext cx="165240" cy="127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843F8BF-D829-4E17-A1CA-8BFAFBB726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94089" y="267379"/>
                  <a:ext cx="182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D1C6CFB-30E0-405D-82E2-14CC1A158EDB}"/>
                    </a:ext>
                  </a:extLst>
                </p14:cNvPr>
                <p14:cNvContentPartPr/>
                <p14:nvPr/>
              </p14:nvContentPartPr>
              <p14:xfrm>
                <a:off x="5360689" y="686059"/>
                <a:ext cx="2197080" cy="52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D1C6CFB-30E0-405D-82E2-14CC1A158E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51689" y="677059"/>
                  <a:ext cx="2214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491F31-D98B-405B-A1A8-2D21D0A0E3DD}"/>
                    </a:ext>
                  </a:extLst>
                </p14:cNvPr>
                <p14:cNvContentPartPr/>
                <p14:nvPr/>
              </p14:nvContentPartPr>
              <p14:xfrm>
                <a:off x="5841289" y="849499"/>
                <a:ext cx="103320" cy="261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491F31-D98B-405B-A1A8-2D21D0A0E3D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32649" y="840859"/>
                  <a:ext cx="1209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270D347-C78E-4D30-8576-769EA01A78CD}"/>
                    </a:ext>
                  </a:extLst>
                </p14:cNvPr>
                <p14:cNvContentPartPr/>
                <p14:nvPr/>
              </p14:nvContentPartPr>
              <p14:xfrm>
                <a:off x="6084289" y="857779"/>
                <a:ext cx="66240" cy="23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270D347-C78E-4D30-8576-769EA01A78C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5649" y="849139"/>
                  <a:ext cx="838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71D1B2-7278-4DF0-87E5-09981F9E6006}"/>
                    </a:ext>
                  </a:extLst>
                </p14:cNvPr>
                <p14:cNvContentPartPr/>
                <p14:nvPr/>
              </p14:nvContentPartPr>
              <p14:xfrm>
                <a:off x="6028129" y="810979"/>
                <a:ext cx="255240" cy="253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71D1B2-7278-4DF0-87E5-09981F9E60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019489" y="802339"/>
                  <a:ext cx="272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B724055-0387-40CE-8EF8-D16DA70642C4}"/>
                    </a:ext>
                  </a:extLst>
                </p14:cNvPr>
                <p14:cNvContentPartPr/>
                <p14:nvPr/>
              </p14:nvContentPartPr>
              <p14:xfrm>
                <a:off x="6218929" y="832219"/>
                <a:ext cx="181080" cy="236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B724055-0387-40CE-8EF8-D16DA70642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09929" y="823219"/>
                  <a:ext cx="1987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C4F7D3-68B5-46D2-B8A6-058CC60669FF}"/>
                    </a:ext>
                  </a:extLst>
                </p14:cNvPr>
                <p14:cNvContentPartPr/>
                <p14:nvPr/>
              </p14:nvContentPartPr>
              <p14:xfrm>
                <a:off x="6736969" y="793699"/>
                <a:ext cx="123480" cy="32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C4F7D3-68B5-46D2-B8A6-058CC60669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728329" y="785059"/>
                  <a:ext cx="141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72E072A-F1F8-4A80-9728-2711776C05EB}"/>
                    </a:ext>
                  </a:extLst>
                </p14:cNvPr>
                <p14:cNvContentPartPr/>
                <p14:nvPr/>
              </p14:nvContentPartPr>
              <p14:xfrm>
                <a:off x="6674689" y="967939"/>
                <a:ext cx="248760" cy="127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72E072A-F1F8-4A80-9728-2711776C05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65689" y="959299"/>
                  <a:ext cx="266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58163BD-988C-44F1-ACE3-AD46A9147723}"/>
                    </a:ext>
                  </a:extLst>
                </p14:cNvPr>
                <p14:cNvContentPartPr/>
                <p14:nvPr/>
              </p14:nvContentPartPr>
              <p14:xfrm>
                <a:off x="7000849" y="844459"/>
                <a:ext cx="155520" cy="290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58163BD-988C-44F1-ACE3-AD46A91477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92209" y="835459"/>
                  <a:ext cx="1731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43215E-2395-4E3C-A0B2-FDCB9C39A07A}"/>
                    </a:ext>
                  </a:extLst>
                </p14:cNvPr>
                <p14:cNvContentPartPr/>
                <p14:nvPr/>
              </p14:nvContentPartPr>
              <p14:xfrm>
                <a:off x="7164649" y="858499"/>
                <a:ext cx="165960" cy="216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43215E-2395-4E3C-A0B2-FDCB9C39A0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6009" y="849859"/>
                  <a:ext cx="183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0EED6B-9A72-44EE-B048-B84839064563}"/>
                    </a:ext>
                  </a:extLst>
                </p14:cNvPr>
                <p14:cNvContentPartPr/>
                <p14:nvPr/>
              </p14:nvContentPartPr>
              <p14:xfrm>
                <a:off x="7496929" y="943459"/>
                <a:ext cx="142920" cy="129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0EED6B-9A72-44EE-B048-B848390645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88289" y="934819"/>
                  <a:ext cx="1605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DD9ABF-F8A2-48B6-84E1-A931257233DE}"/>
                    </a:ext>
                  </a:extLst>
                </p14:cNvPr>
                <p14:cNvContentPartPr/>
                <p14:nvPr/>
              </p14:nvContentPartPr>
              <p14:xfrm>
                <a:off x="7670089" y="962899"/>
                <a:ext cx="151200" cy="111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DD9ABF-F8A2-48B6-84E1-A931257233D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1449" y="953899"/>
                  <a:ext cx="1688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C329D6-AE0E-4590-BBCC-BB92B5E86525}"/>
                    </a:ext>
                  </a:extLst>
                </p14:cNvPr>
                <p14:cNvContentPartPr/>
                <p14:nvPr/>
              </p14:nvContentPartPr>
              <p14:xfrm>
                <a:off x="7851889" y="988819"/>
                <a:ext cx="101520" cy="84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C329D6-AE0E-4590-BBCC-BB92B5E8652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842889" y="979819"/>
                  <a:ext cx="119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E5E781-6EA8-4639-B824-A3AA03B60165}"/>
                    </a:ext>
                  </a:extLst>
                </p14:cNvPr>
                <p14:cNvContentPartPr/>
                <p14:nvPr/>
              </p14:nvContentPartPr>
              <p14:xfrm>
                <a:off x="7986169" y="975859"/>
                <a:ext cx="144720" cy="11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E5E781-6EA8-4639-B824-A3AA03B6016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77529" y="966859"/>
                  <a:ext cx="162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7CE0122-9F98-4AE1-84C0-11FFDE729D7F}"/>
                    </a:ext>
                  </a:extLst>
                </p14:cNvPr>
                <p14:cNvContentPartPr/>
                <p14:nvPr/>
              </p14:nvContentPartPr>
              <p14:xfrm>
                <a:off x="7515289" y="912499"/>
                <a:ext cx="111240" cy="141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7CE0122-9F98-4AE1-84C0-11FFDE729D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06289" y="903859"/>
                  <a:ext cx="128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AEFEE5-DFB3-41CA-A266-3803BF3BBC59}"/>
                    </a:ext>
                  </a:extLst>
                </p14:cNvPr>
                <p14:cNvContentPartPr/>
                <p14:nvPr/>
              </p14:nvContentPartPr>
              <p14:xfrm>
                <a:off x="5974129" y="1409659"/>
                <a:ext cx="224640" cy="220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AEFEE5-DFB3-41CA-A266-3803BF3BBC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65489" y="1401019"/>
                  <a:ext cx="242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813CA3-CB8A-4773-8CC9-6742EA91843C}"/>
                    </a:ext>
                  </a:extLst>
                </p14:cNvPr>
                <p14:cNvContentPartPr/>
                <p14:nvPr/>
              </p14:nvContentPartPr>
              <p14:xfrm>
                <a:off x="6217849" y="1309219"/>
                <a:ext cx="240120" cy="40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813CA3-CB8A-4773-8CC9-6742EA9184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08849" y="1300219"/>
                  <a:ext cx="257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2C8C2D-175B-482D-9CB1-AB3C9AD3F244}"/>
                    </a:ext>
                  </a:extLst>
                </p14:cNvPr>
                <p14:cNvContentPartPr/>
                <p14:nvPr/>
              </p14:nvContentPartPr>
              <p14:xfrm>
                <a:off x="6362569" y="1479859"/>
                <a:ext cx="112680" cy="136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2C8C2D-175B-482D-9CB1-AB3C9AD3F2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53929" y="1470859"/>
                  <a:ext cx="130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8687AA-1C59-469B-9AA5-95182DF81E58}"/>
                    </a:ext>
                  </a:extLst>
                </p14:cNvPr>
                <p14:cNvContentPartPr/>
                <p14:nvPr/>
              </p14:nvContentPartPr>
              <p14:xfrm>
                <a:off x="5798449" y="1826899"/>
                <a:ext cx="771840" cy="50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8687AA-1C59-469B-9AA5-95182DF81E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789809" y="1818259"/>
                  <a:ext cx="789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CDC8149-161C-4098-BAF3-B43BD65D65D2}"/>
                    </a:ext>
                  </a:extLst>
                </p14:cNvPr>
                <p14:cNvContentPartPr/>
                <p14:nvPr/>
              </p14:nvContentPartPr>
              <p14:xfrm>
                <a:off x="6512329" y="1547539"/>
                <a:ext cx="396720" cy="233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CDC8149-161C-4098-BAF3-B43BD65D65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503689" y="1538899"/>
                  <a:ext cx="414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126DA03-950A-45F7-BD0F-F20714B1BE3E}"/>
                    </a:ext>
                  </a:extLst>
                </p14:cNvPr>
                <p14:cNvContentPartPr/>
                <p14:nvPr/>
              </p14:nvContentPartPr>
              <p14:xfrm>
                <a:off x="7178689" y="1398139"/>
                <a:ext cx="221400" cy="3506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126DA03-950A-45F7-BD0F-F20714B1BE3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169689" y="1389139"/>
                  <a:ext cx="2390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8F7A3CA-D557-4D77-8C82-E237A3FCD67A}"/>
                    </a:ext>
                  </a:extLst>
                </p14:cNvPr>
                <p14:cNvContentPartPr/>
                <p14:nvPr/>
              </p14:nvContentPartPr>
              <p14:xfrm>
                <a:off x="7159249" y="1622059"/>
                <a:ext cx="199800" cy="129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8F7A3CA-D557-4D77-8C82-E237A3FCD67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150609" y="1613419"/>
                  <a:ext cx="2174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569910A-30C6-4846-B2A1-C20D0500294C}"/>
                    </a:ext>
                  </a:extLst>
                </p14:cNvPr>
                <p14:cNvContentPartPr/>
                <p14:nvPr/>
              </p14:nvContentPartPr>
              <p14:xfrm>
                <a:off x="7410889" y="1424059"/>
                <a:ext cx="340920" cy="304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569910A-30C6-4846-B2A1-C20D050029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02249" y="1415059"/>
                  <a:ext cx="358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1A9F8CF-9C37-4406-9464-BAA713E885DC}"/>
                    </a:ext>
                  </a:extLst>
                </p14:cNvPr>
                <p14:cNvContentPartPr/>
                <p14:nvPr/>
              </p14:nvContentPartPr>
              <p14:xfrm>
                <a:off x="7761169" y="1435579"/>
                <a:ext cx="45360" cy="279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1A9F8CF-9C37-4406-9464-BAA713E885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52169" y="1426939"/>
                  <a:ext cx="630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758BC11-A3DB-4DC7-9E8C-62221FBB4CD1}"/>
                    </a:ext>
                  </a:extLst>
                </p14:cNvPr>
                <p14:cNvContentPartPr/>
                <p14:nvPr/>
              </p14:nvContentPartPr>
              <p14:xfrm>
                <a:off x="7509169" y="1884859"/>
                <a:ext cx="212040" cy="170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758BC11-A3DB-4DC7-9E8C-62221FBB4CD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500169" y="1876219"/>
                  <a:ext cx="229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5CDFB0D-2A8F-44E2-83C5-693BEE411037}"/>
                    </a:ext>
                  </a:extLst>
                </p14:cNvPr>
                <p14:cNvContentPartPr/>
                <p14:nvPr/>
              </p14:nvContentPartPr>
              <p14:xfrm>
                <a:off x="7798969" y="1827979"/>
                <a:ext cx="56880" cy="217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5CDFB0D-2A8F-44E2-83C5-693BEE41103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0329" y="1818979"/>
                  <a:ext cx="74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2C6A65A-4EC8-4EE7-BE7D-36BBA30A0B54}"/>
                    </a:ext>
                  </a:extLst>
                </p14:cNvPr>
                <p14:cNvContentPartPr/>
                <p14:nvPr/>
              </p14:nvContentPartPr>
              <p14:xfrm>
                <a:off x="7872769" y="1933819"/>
                <a:ext cx="86400" cy="114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2C6A65A-4EC8-4EE7-BE7D-36BBA30A0B5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64129" y="1925179"/>
                  <a:ext cx="104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E5FC58B-D7A4-446A-BA98-00E9AA5F3A3C}"/>
                    </a:ext>
                  </a:extLst>
                </p14:cNvPr>
                <p14:cNvContentPartPr/>
                <p14:nvPr/>
              </p14:nvContentPartPr>
              <p14:xfrm>
                <a:off x="7983649" y="1886659"/>
                <a:ext cx="228240" cy="171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E5FC58B-D7A4-446A-BA98-00E9AA5F3A3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75009" y="1877659"/>
                  <a:ext cx="245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8D3F4E-27EB-4FE3-90B1-2D3533EF7C0A}"/>
                    </a:ext>
                  </a:extLst>
                </p14:cNvPr>
                <p14:cNvContentPartPr/>
                <p14:nvPr/>
              </p14:nvContentPartPr>
              <p14:xfrm>
                <a:off x="5385169" y="163699"/>
                <a:ext cx="47520" cy="6120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8D3F4E-27EB-4FE3-90B1-2D3533EF7C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376529" y="155059"/>
                  <a:ext cx="6516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E99C1D-F267-46DE-A227-1BAB6A9DA316}"/>
                    </a:ext>
                  </a:extLst>
                </p14:cNvPr>
                <p14:cNvContentPartPr/>
                <p14:nvPr/>
              </p14:nvContentPartPr>
              <p14:xfrm>
                <a:off x="5461129" y="-15581"/>
                <a:ext cx="2040480" cy="672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E99C1D-F267-46DE-A227-1BAB6A9DA31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2129" y="-24581"/>
                  <a:ext cx="20581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864A99A-25D3-4709-A406-100440212A3F}"/>
                    </a:ext>
                  </a:extLst>
                </p14:cNvPr>
                <p14:cNvContentPartPr/>
                <p14:nvPr/>
              </p14:nvContentPartPr>
              <p14:xfrm>
                <a:off x="4930129" y="391939"/>
                <a:ext cx="856800" cy="1310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864A99A-25D3-4709-A406-100440212A3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21129" y="382939"/>
                  <a:ext cx="874440" cy="13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3EDB6CE-68F7-4342-903C-DBF1E3AEDF64}"/>
                    </a:ext>
                  </a:extLst>
                </p14:cNvPr>
                <p14:cNvContentPartPr/>
                <p14:nvPr/>
              </p14:nvContentPartPr>
              <p14:xfrm>
                <a:off x="5696209" y="1126699"/>
                <a:ext cx="782640" cy="114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3EDB6CE-68F7-4342-903C-DBF1E3AEDF6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87569" y="1118059"/>
                  <a:ext cx="80028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5098</TotalTime>
  <Words>106</Words>
  <Application>Microsoft Office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CSE 12 – Basic Data Structures and Object-Oriented Design Lecture 27</vt:lpstr>
      <vt:lpstr>Announcements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233</cp:revision>
  <dcterms:modified xsi:type="dcterms:W3CDTF">2021-06-04T19:56:23Z</dcterms:modified>
</cp:coreProperties>
</file>