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0" autoAdjust="0"/>
    <p:restoredTop sz="95984" autoAdjust="0"/>
  </p:normalViewPr>
  <p:slideViewPr>
    <p:cSldViewPr snapToGrid="0">
      <p:cViewPr varScale="1">
        <p:scale>
          <a:sx n="128" d="100"/>
          <a:sy n="128" d="100"/>
        </p:scale>
        <p:origin x="81" y="2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/>
          </a:bodyPr>
          <a:lstStyle/>
          <a:p>
            <a:r>
              <a:rPr lang="en-US" dirty="0"/>
              <a:t>Quiz 26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Friday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Monday – Wednesday of Week 11 (Final’s Week)</a:t>
            </a:r>
          </a:p>
          <a:p>
            <a:pPr lvl="1"/>
            <a:r>
              <a:rPr lang="en-US" dirty="0"/>
              <a:t>More info to follow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Lists</a:t>
            </a:r>
          </a:p>
          <a:p>
            <a:r>
              <a:rPr lang="en-US" dirty="0"/>
              <a:t>Questions on Lecture 26?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DC3-38B5-4431-AF38-B90D55F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CAList</a:t>
            </a:r>
            <a:r>
              <a:rPr lang="en-US" dirty="0"/>
              <a:t> </a:t>
            </a:r>
            <a:r>
              <a:rPr lang="en-US" dirty="0" err="1"/>
              <a:t>expandCapacity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F6E-E21E-4E8D-A967-7AD65E5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/>
              <a:t>expandCapacity</a:t>
            </a:r>
            <a:r>
              <a:rPr lang="en-US" dirty="0"/>
              <a:t>() for the Circular Array List (</a:t>
            </a:r>
            <a:r>
              <a:rPr lang="en-US" dirty="0" err="1"/>
              <a:t>CAList</a:t>
            </a:r>
            <a:r>
              <a:rPr lang="en-US" dirty="0"/>
              <a:t>).</a:t>
            </a:r>
          </a:p>
          <a:p>
            <a:r>
              <a:rPr lang="en-US" dirty="0"/>
              <a:t>How would you test it to confirm that it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2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4985</TotalTime>
  <Words>101</Words>
  <Application>Microsoft Office PowerPoint</Application>
  <PresentationFormat>On-screen Show (16:9)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Office Theme</vt:lpstr>
      <vt:lpstr>CSE 12 – Basic Data Structures and Object-Oriented Design Lecture 26</vt:lpstr>
      <vt:lpstr>Announcements</vt:lpstr>
      <vt:lpstr>Topics</vt:lpstr>
      <vt:lpstr>CAList expandCapacity()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224</cp:revision>
  <dcterms:modified xsi:type="dcterms:W3CDTF">2021-06-02T16:57:32Z</dcterms:modified>
</cp:coreProperties>
</file>