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61" r:id="rId4"/>
    <p:sldId id="267" r:id="rId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Calibri Light" panose="020F0302020204030204" pitchFamily="34" charset="0"/>
      <p:regular r:id="rId11"/>
      <p:italic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055" autoAdjust="0"/>
    <p:restoredTop sz="95984" autoAdjust="0"/>
  </p:normalViewPr>
  <p:slideViewPr>
    <p:cSldViewPr snapToGrid="0">
      <p:cViewPr varScale="1">
        <p:scale>
          <a:sx n="134" d="100"/>
          <a:sy n="134" d="100"/>
        </p:scale>
        <p:origin x="72" y="14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9T19:00:40.13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49 49 2304,'-20'2'6728,"18"-3"-6537,1 1 0,-1-1 0,1 0 0,-1 0 0,1 0 0,-1 0 0,1 0 1,0 0-1,-1 0 0,1 0 0,-11-16 11402,12 17-11520,1-1 0,0 0 0,0 0 0,-1 1 0,1-1 0,0 1 0,0-1 0,0 1 0,0-1 0,-1 1 0,1-1 0,0 1 0,0 0 0,0-1 0,2 1 0,2-2 334,2 0-162,0-1-1,1 2 1,-1-1 0,0 1-1,14-1 1,-7 1 8,17 0 45,0 1 0,41 5-1,-60-4-246,30 4 128,-19-2-36,0-1 1,0-1-1,29-2 0,-14-2 52,45 4-1,-27 0-60,108 7 367,-133-6-236,0-2 0,50-5 0,13 0-468,72 17 733,-113-7-220,-28-4-184,-1-1 1,37-4-1,-4-1 31,-35 4-156,20-2 254,73 6 1,1 0-34,-77-4-119,51-4 95,0 0-17,8 5-41,-87 2-83,-9-1-26,-1-1 0,1 1-1,0-1 1,-1 0-1,1 1 1,0-1-1,-1 0 1,1 0 0,-1 0-1,1 0 1,0-1-1,-1 1 1,1 0-1,2-1 1,1-1-16,-3 1 43,1 1-67,1 1-137,5-2-76,-5-1 234,-3 2 55,37-7-3958,-37 7 3350,5 2-4088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9T19:01:19.86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2 122 11976 0 0,'0'0'901'0'0,"0"-1"-602"0"0,0 1-220 0 0,0 0 1 0 0,0 0-1 0 0,0 0 1 0 0,-1 0 0 0 0,1 0-1 0 0,0-1 1 0 0,0 1 0 0 0,0 0-1 0 0,0 0 1 0 0,0 0 0 0 0,0 0-1 0 0,0 0 1 0 0,0-1-1 0 0,0 1 1 0 0,0 0 0 0 0,0 0-1 0 0,0 0 1 0 0,0 0 0 0 0,0-1-1 0 0,0 1 1 0 0,0 0-1 0 0,0 0 1 0 0,0 0 0 0 0,0 0-1 0 0,0 0 1 0 0,0-1 0 0 0,0 1-1 0 0,0 0 1 0 0,1 0 0 0 0,-1 0-1 0 0,0 0 1 0 0,0 0-1 0 0,0-1 1 0 0,0 1 0 0 0,0 0-1 0 0,0 0 1 0 0,0 0 0 0 0,1 0-1 0 0,-1 0 1 0 0,0 0-1 0 0,0 0 1 0 0,0 0 0 0 0,0 0-1 0 0,0 0 1 0 0,1-1 0 0 0,-1 1-1 0 0,0 0 1 0 0,0 0 0 0 0,0 0-1 0 0,12 2 948 0 0,11 9-637 0 0,15 10 372 0 0,2-1 0 0 0,-1-2 0 0 0,2-2-1 0 0,69 18 1 0 0,-89-28-416 0 0,-1-1-1 0 0,1-2 1 0 0,0 0 0 0 0,33 1-1 0 0,-43-5-162 0 0,0 1-1 0 0,0-1 0 0 0,0-1 0 0 0,11-2 1 0 0,-17 2-101 0 0,0 1 1 0 0,-1-1 0 0 0,0 1 0 0 0,1-1-1 0 0,-1-1 1 0 0,0 1 0 0 0,0 0-1 0 0,0-1 1 0 0,0 0 0 0 0,0 0 0 0 0,4-5-1 0 0,-7 7-56 0 0,-1 0 0 0 0,0 0 0 0 0,1 0 0 0 0,-1 0 0 0 0,0 0 0 0 0,0 0 0 0 0,0 0 0 0 0,1 1 0 0 0,-1-1 0 0 0,0 0 0 0 0,-1 0 0 0 0,1 0 0 0 0,0 0 0 0 0,0 0 0 0 0,0 0 0 0 0,0 0 0 0 0,-1 0 0 0 0,1 0 0 0 0,0 1 0 0 0,-1-1 0 0 0,1 0 0 0 0,-1 0 0 0 0,1 0 0 0 0,-1 1 0 0 0,0-2 0 0 0,-14-17 98 0 0,1 5-121 0 0,-91-77 58 0 0,69 60-86 0 0,24 20 6 0 0,-24-17-1 0 0,89 45-198 0 0,60 18 327 0 0,-79-26 98 0 0,-1 1 0 0 0,40 18 0 0 0,-71-27-202 0 0,0 0 1 0 0,-1 0-1 0 0,1 0 0 0 0,0 0 0 0 0,-1 0 1 0 0,1 0-1 0 0,-1 0 0 0 0,0 1 0 0 0,1-1 0 0 0,-1 0 1 0 0,0 1-1 0 0,0-1 0 0 0,0 1 0 0 0,0 0 1 0 0,0-1-1 0 0,0 1 0 0 0,0 0 0 0 0,0 0 0 0 0,-1 0 1 0 0,1-1-1 0 0,-1 1 0 0 0,1 0 0 0 0,-1 0 1 0 0,0 0-1 0 0,0 0 0 0 0,0 0 0 0 0,0 0 0 0 0,0 0 1 0 0,0-1-1 0 0,0 1 0 0 0,-2 4 0 0 0,-1 4 28 0 0,0-1 0 0 0,-1 1-1 0 0,0-1 1 0 0,-10 16 0 0 0,9-16-28 0 0,-10 15 42 0 0,-1 0 0 0 0,-2-2 0 0 0,-29 32 0 0 0,39-46-35 0 0,6-6-68 0 0,1-1-86 0 0,1-1 0 0 0,-1 1-1 0 0,1-1 1 0 0,-1 1 0 0 0,0 0-1 0 0,1-1 1 0 0,0 1 0 0 0,-1-1 0 0 0,1 1-1 0 0,-1 0 1 0 0,1-1 0 0 0,0 1-1 0 0,0 0 1 0 0,-1 1 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9T19:01:23.42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93 312 2304 0 0,'-12'0'429'0'0,"7"1"464"0"0,-1-1 0 0 0,1-1 0 0 0,0 1-1 0 0,0-1 1 0 0,0 0 0 0 0,0 0 0 0 0,0 0-1 0 0,0-1 1 0 0,-5-2 0 0 0,4 2 8 0 0,5 2-789 0 0,1 0 0 0 0,-1 0 0 0 0,1 0 0 0 0,-1 0 0 0 0,1-1 0 0 0,-1 1 1 0 0,0 0-1 0 0,1 0 0 0 0,-1-1 0 0 0,1 1 0 0 0,0 0 0 0 0,-1-1 0 0 0,1 1 0 0 0,-1 0 0 0 0,1-1 0 0 0,-1 1 0 0 0,1-1 0 0 0,0 1 0 0 0,-1-1 1 0 0,-8-6 4768 0 0,15 8-3769 0 0,22 1-567 0 0,57-1 1 0 0,-35-2 199 0 0,-44 1-629 0 0,-2 0-57 0 0,-1 0 0 0 0,0 0 0 0 0,1 0 0 0 0,-1 0-1 0 0,0-1 1 0 0,1 1 0 0 0,-1-1 0 0 0,0 0 0 0 0,0 0-1 0 0,1 0 1 0 0,-1 0 0 0 0,4-3 0 0 0,-3 2-58 0 0,1 0 1 0 0,-1 0 0 0 0,1 0-1 0 0,-1 1 1 0 0,1 0-1 0 0,0 0 1 0 0,0 0-1 0 0,-1 0 1 0 0,1 1-1 0 0,9 0 1 0 0,-9 0-3 0 0,0 0 1 0 0,0 0 0 0 0,-1-1-1 0 0,1 1 1 0 0,0-1 0 0 0,0 0 0 0 0,-1 0-1 0 0,1-1 1 0 0,-1 1 0 0 0,1-1 0 0 0,7-4-1 0 0,31-19 24 0 0,26-5 90 0 0,-43 20-5 0 0,-1-1 0 0 0,28-17 0 0 0,-41 20 1267 0 0,-14 8-1353 0 0,0 0 0 0 0,0 0 0 0 0,0 0 1 0 0,0-1-1 0 0,0 1 0 0 0,0 0 0 0 0,0-1 0 0 0,-3-1 0 0 0,-2 0-8 0 0,-44-15-14 0 0,-32-4 0 0 0,52 13 0 0 0,24 5 0 0 0,-1 0 0 0 0,1 0 0 0 0,1-1-1 0 0,-1 0 1 0 0,0 0 0 0 0,1 0 0 0 0,-11-10 0 0 0,12 9 72 0 0,-1 0 0 0 0,0 1 0 0 0,0 0 0 0 0,0 0 1 0 0,-1 0-1 0 0,0 1 0 0 0,1 0 0 0 0,-13-4 0 0 0,10 4-72 0 0,4 2 0 0 0,0 0 0 0 0,0 0 0 0 0,-10-1 0 0 0,13 2 0 0 0,1-1 1 0 0,9 4-12 0 0,-7-3 7 0 0,0 0 1 0 0,0 1 0 0 0,0 0 0 0 0,0-1 0 0 0,0 1 0 0 0,0 0 0 0 0,0-1 0 0 0,0 1 0 0 0,-1 0 0 0 0,1 0 0 0 0,0 0 0 0 0,1 1 0 0 0,5 6-11 0 0,6-2-29 0 0,0 0 0 0 0,0 0-1 0 0,1-1 1 0 0,0-1 0 0 0,0 0 0 0 0,1-1-1 0 0,23 2 1 0 0,15 4 32 0 0,-17 3 794 0 0,-30-7 47 0 0,-5-4-810 0 0,-1 0-1 0 0,0 0 1 0 0,0 0 0 0 0,1 0-1 0 0,-1 0 1 0 0,0-1 0 0 0,0 1-1 0 0,0 0 1 0 0,0 0 0 0 0,0 0-1 0 0,0 0 1 0 0,0 1 0 0 0,0 1-30 0 0,-1-1 0 0 0,0 0 1 0 0,1 0-1 0 0,-1 0 0 0 0,0 0 0 0 0,0 0 1 0 0,0 0-1 0 0,-2 3 0 0 0,-9 10 10 0 0,-1-1 0 0 0,0 0 0 0 0,-21 15 0 0 0,15-14 0 0 0,-22 26 0 0 0,21-22 14 0 0,16-16-190 0 0,0 0 0 0 0,1 1-1 0 0,-1 0 1 0 0,1-1-1 0 0,-1 1 1 0 0,1 1-1 0 0,-3 4 1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9T19:01:26.56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0 144 13824 0 0,'0'0'1246'0'0,"20"0"2814"0"0,26-5-395 0 0,-34 2-3413 0 0,23 0 0 0 0,-3 3 32 0 0,0 2-1 0 0,0 1 0 0 0,0 1 1 0 0,0 1-1 0 0,33 11 0 0 0,-47-9-36 0 0,-5-2-65 0 0,1 0 0 0 0,0-1 0 0 0,0 0 0 0 0,1-1 0 0 0,-1-1 0 0 0,19 1 1 0 0,-32-3-157 0 0,-1 0 1 0 0,0 0 0 0 0,0 0-1 0 0,1 0 1 0 0,-1 0 0 0 0,0 0-1 0 0,0 0 1 0 0,1 0 0 0 0,-1 0 0 0 0,0 0-1 0 0,0 0 1 0 0,1 0 0 0 0,-1-1-1 0 0,0 1 1 0 0,0 0 0 0 0,1 0-1 0 0,-1 0 1 0 0,0 0 0 0 0,0 0 0 0 0,0 0-1 0 0,1-1 1 0 0,-1 1 0 0 0,0 0-1 0 0,0 0 1 0 0,0 0 0 0 0,0-1 0 0 0,1 1-1 0 0,-1 0 1 0 0,0 0 0 0 0,0 0-1 0 0,0-1 1 0 0,0 1 0 0 0,-2-10 377 0 0,-14-14-254 0 0,11 17-28 0 0,0 0-95 0 0,-1 0 0 0 0,1 1 0 0 0,-1-1 0 0 0,0 1 1 0 0,-1 1-1 0 0,-9-8 0 0 0,-10-8 0 0 0,15 11-11 0 0,-1 1 0 0 0,0 1 0 0 0,-14-8-1 0 0,0 1 61 0 0,16 5 50 0 0,9 9-93 0 0,0 0 0 0 0,0 0 0 0 0,0 0 0 0 0,0 0 0 0 0,0 1 0 0 0,0-1-1 0 0,0 0 1 0 0,0 0 0 0 0,0 1 0 0 0,0-1 0 0 0,0 0 0 0 0,-1 1 0 0 0,0-1-1 0 0,204 18 269 0 0,-195-16-239 0 0,9 1-40 0 0,-7-1-55 0 0,0 0-1 0 0,1 1 1 0 0,16 4-1 0 0,-15 2 62 0 0,-10-8-21 0 0,-1 1 0 0 0,1 0 0 0 0,-1 0 1 0 0,1-1-1 0 0,-1 1 0 0 0,1 0 0 0 0,-1 0 0 0 0,0 0 1 0 0,1-1-1 0 0,-1 1 0 0 0,0 0 0 0 0,0 0 0 0 0,0 0 0 0 0,0 0 1 0 0,0 1-1 0 0,0 1 25 0 0,-1 0 0 0 0,1 0-1 0 0,-1 0 1 0 0,0 0 0 0 0,0 0 0 0 0,-2 4 0 0 0,0 2 13 0 0,1-2-26 0 0,-1 0 0 0 0,0 0 0 0 0,0 0 0 0 0,0 0 0 0 0,-1 0 0 0 0,0-1 0 0 0,-1 0 0 0 0,1 0 0 0 0,-1 0 0 0 0,-9 8 0 0 0,-1 0 77 0 0,-1-1 0 0 0,-29 18 0 0 0,29-22-171 0 0,-8 6-1001 0 0,22-14 778 0 0,-2 2-2694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9T19:01:32.49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 1 5064 0 0,'-5'-1'15384'0'0,"17"5"-10805"0"0,0 0-4470 0 0,0-2 1 0 0,0 1 0 0 0,1-2-1 0 0,16 2 1 0 0,115-7 900 0 0,-119 4-915 0 0,79 3 264 0 0,79 15 545 0 0,-117-16-554 0 0,-42-3-181 0 0,28 5 0 0 0,-38-3-142 0 0,159 19 962 0 0,-142-18-948 0 0,-11 0 73 0 0,0-1 1 0 0,34-2-1 0 0,10-4 697 0 0,128 8 1 0 0,-178-2-792 0 0,25 7 1 0 0,1 0-29 0 0,-25-7 256 0 0,24-1 0 0 0,-14-1-120 0 0,-24 1-32 0 0,0-1-159 0 0,0 0-1 0 0,0 0 1 0 0,0 0 0 0 0,0 0-1 0 0,0 0 1 0 0,-1 0 0 0 0,1 0-1 0 0,0 0 1 0 0,0 0 0 0 0,-1 0-1 0 0,2-3 1 0 0,-2 3-678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9T19:01:34.03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243 1 11976 0 0,'-66'13'1770'0'0,"-27"4"-115"0"0,82-16-1643 0 0,-32 2 751 0 0,13-2 8463 0 0,47-6-8766 0 0,10 2 41 0 0,0 1 0 0 0,0 1 1 0 0,38 5-1 0 0,-19-2-377 0 0,45 7 6 0 0,4 0-76 0 0,203 11 375 0 0,-78 8-18 0 0,-99-17-260 0 0,226 12 214 0 0,103-37 1447 0 0,-114 3-1428 0 0,-31 13-384 0 0,-228 1 0 0 0,-50-2 1 0 0,199 13 57 0 0,-160-4 80 0 0,-41-10-1083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9T19:01:35.19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23 1168 13824 0 0,'-1'12'1056'0'0,"-12"30"-87"0"0,4-16 6076 0 0,10-26-6966 0 0,0-1-1 0 0,0 1 1 0 0,0 0 0 0 0,0-1-1 0 0,0 1 1 0 0,0 0 0 0 0,0-1 0 0 0,0 1-1 0 0,0-1 1 0 0,-1 0 0 0 0,1 1-1 0 0,0-1 1 0 0,0 0 0 0 0,0 1-1 0 0,-1-1 1 0 0,1 0 0 0 0,0 0 0 0 0,-1 0-1 0 0,1 0 1 0 0,-1 0 0 0 0,1 1-1 0 0,0-3 1 0 0,8-22 1093 0 0,-8 23-1073 0 0,30-103 2445 0 0,-29 98-2375 0 0,34-126 870 0 0,-28 107-1046 0 0,2 0 0 0 0,1 1 0 0 0,14-24 0 0 0,26-50 737 0 0,-31 57-509 0 0,28-41 0 0 0,-25 48 79 0 0,40-45 0 0 0,-46 62-248 0 0,0 0 1 0 0,2 2 0 0 0,36-27 0 0 0,-29 24-120 0 0,28-26 0 0 0,18-14 238 0 0,-40 38-171 0 0,1 2 0 0 0,0 1 0 0 0,44-17 0 0 0,-38 23-7 0 0,0 0-1 0 0,1 3 1 0 0,-1 1 0 0 0,2 2-1 0 0,-1 2 1 0 0,1 2 0 0 0,49 3-1 0 0,-60 1 12 0 0,0 1 0 0 0,40 11 0 0 0,57 22-6 0 0,-55-14 3 0 0,-32-11-1 0 0,80 10 0 0 0,-119-21 4 0 0,-1 0 1 0 0,1 0-1 0 0,-1 1 1 0 0,1-1-1 0 0,-1 0 0 0 0,0 0 1 0 0,1 0-1 0 0,-1 0 1 0 0,1 0-1 0 0,-1 0 0 0 0,1 0 1 0 0,-1 0-1 0 0,1-1 1 0 0,-1 1-1 0 0,1 0 0 0 0,-1 0 1 0 0,1 0-1 0 0,-1 0 0 0 0,0-1 1 0 0,1 1-1 0 0,-1 0 1 0 0,1 0-1 0 0,-1-1 0 0 0,0 1 1 0 0,1 0-1 0 0,-1-1 1 0 0,0 1-1 0 0,1 0 0 0 0,-1-1 1 0 0,0 1-1 0 0,0-1 1 0 0,1 0-1 0 0,-1 0 4 0 0,0 0 0 0 0,0 0 0 0 0,0 0 0 0 0,0 0 0 0 0,0 0 1 0 0,-1 1-1 0 0,1-1 0 0 0,0 0 0 0 0,0 0 0 0 0,-1 0 0 0 0,1 0 0 0 0,-1 0 0 0 0,1 0 0 0 0,-1 0 0 0 0,1 1 1 0 0,-2-2-1 0 0,-4-5 3 0 0,-1 0 0 0 0,0 1 0 0 0,0 0 0 0 0,-1 1 0 0 0,0 0 0 0 0,-16-9 0 0 0,-7-4-27 0 0,-74-46-198 0 0,73 46 371 0 0,0-1-79 0 0,12 6-77 0 0,0 2 0 0 0,-32-14 0 0 0,91 39 77 0 0,45 10 0 0 0,37 1-351 0 0,-108-23 363 0 0,1 1 1 0 0,14 5 0 0 0,-25-7-96 0 0,1 1 0 0 0,-1-1 0 0 0,0 0-1 0 0,0 1 1 0 0,1 0 0 0 0,-1 0 0 0 0,0 0 0 0 0,-1 0 0 0 0,1 1-1 0 0,0-1 1 0 0,-1 1 0 0 0,1-1 0 0 0,2 5 0 0 0,-4-5 8 0 0,-1-1 0 0 0,1 1 0 0 0,-1-1 0 0 0,0 1-1 0 0,1-1 1 0 0,-1 1 0 0 0,0 0 0 0 0,0-1 0 0 0,0 1 0 0 0,0-1 0 0 0,0 1 0 0 0,0 0 0 0 0,0-1 0 0 0,-1 1 0 0 0,1-1 0 0 0,-1 1 0 0 0,1-1 0 0 0,-1 1 0 0 0,1-1 0 0 0,-1 1 0 0 0,0-1 0 0 0,0 1 0 0 0,0-1 0 0 0,-1 2 0 0 0,-3 4 57 0 0,0-1 1 0 0,-1 1 0 0 0,-6 5 0 0 0,-23 21 67 0 0,-54 40 0 0 0,63-55-448 0 0,-2-1 0 0 0,0-1 0 0 0,-41 16 0 0 0,28-12-1416 0 0,17-3-2317 0 0,12-8-5365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9T19:01:36.09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26 104 14656 0 0,'-5'-13'1565'0'0,"3"-1"-561"0"0,2-1 0 0 0,-1 1 1 0 0,4-22-1 0 0,-3 35-900 0 0,0 0 1 0 0,0 1-1 0 0,0-1 0 0 0,0 1 1 0 0,0-1-1 0 0,0 0 0 0 0,0 1 1 0 0,0-1-1 0 0,1 1 0 0 0,-1-1 1 0 0,0 0-1 0 0,0 1 0 0 0,1-1 1 0 0,-1 1-1 0 0,0-1 0 0 0,1 1 1 0 0,0-1-1 0 0,4 6 1014 0 0,2 21-857 0 0,-1 8-261 0 0,-1 0 0 0 0,-2 1 0 0 0,-2 0 0 0 0,-2 40 0 0 0,-4 5 53 0 0,3-35 150 0 0,-1 0 1 0 0,-3 0 0 0 0,-15 60 0 0 0,21-105-173 0 0,0 1 0 0 0,0-1 0 0 0,0 1 0 0 0,0 0 0 0 0,0-1 0 0 0,0 1 0 0 0,-1-1 0 0 0,1 1 0 0 0,0-1 0 0 0,0 1 0 0 0,0-1 0 0 0,-1 0 0 0 0,1 1 0 0 0,0-1 0 0 0,-1 1 0 0 0,1-1 0 0 0,0 0 0 0 0,-1 1 0 0 0,1-1 0 0 0,-1 1 0 0 0,-3-8 1092 0 0,0-18-226 0 0,4 2-570 0 0,1 1 1 0 0,1 0-1 0 0,7-35 1 0 0,-4 30 7 0 0,0-1 136 0 0,2 1 1 0 0,13-39-1 0 0,-14 52-344 0 0,0 0 0 0 0,0 0 0 0 0,1 1 0 0 0,1 0 0 0 0,0 1 0 0 0,15-17 0 0 0,-21 26-114 0 0,1 0 1 0 0,0 1 0 0 0,-1-1-1 0 0,1 1 1 0 0,1 0 0 0 0,-1-1 0 0 0,0 1-1 0 0,0 1 1 0 0,1-1 0 0 0,-1 0-1 0 0,1 1 1 0 0,0 0 0 0 0,-1 0-1 0 0,7-2 1 0 0,-6 3-129 0 0,-1 0 0 0 0,0 0-1 0 0,0 0 1 0 0,0 1 0 0 0,0-1 0 0 0,1 1-1 0 0,-1 0 1 0 0,0-1 0 0 0,0 1 0 0 0,0 1-1 0 0,0-1 1 0 0,0 0 0 0 0,-1 1-1 0 0,1-1 1 0 0,0 1 0 0 0,-1 0 0 0 0,5 4-1 0 0,8 6-1427 0 0,5 6-1484 0 0,-8-5-3340 0 0,0 1-1488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9T19:01:36.42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0 233 17423 0 0,'0'0'1574'0'0,"7"-5"-605"0"0,48-20 1927 0 0,-30 14-1899 0 0,0-1 0 0 0,42-28 0 0 0,-32 16-257 0 0,-13 9-371 0 0,-1 0 1 0 0,23-23 0 0 0,-42 36-336 0 0,0 0 0 0 0,-1 0 0 0 0,1 1 0 0 0,-1-1 0 0 0,1 0 0 0 0,-1 0 0 0 0,0 0-1 0 0,0 0 1 0 0,0-1 0 0 0,0 1 0 0 0,1-4 0 0 0,-2 5-21 0 0,0 0 1 0 0,0 1-1 0 0,0-1 0 0 0,0 0 0 0 0,-1 0 0 0 0,1 1 1 0 0,0-1-1 0 0,0 0 0 0 0,0 0 0 0 0,-1 1 0 0 0,1-1 0 0 0,0 0 1 0 0,-1 1-1 0 0,1-1 0 0 0,0 0 0 0 0,-1 1 0 0 0,1-1 0 0 0,-1 0 1 0 0,1 1-1 0 0,-1-1 0 0 0,1 1 0 0 0,-1-1 0 0 0,0 1 1 0 0,1-1-1 0 0,-1 1 0 0 0,0-1 0 0 0,1 1 0 0 0,-1 0 0 0 0,0-1 1 0 0,1 1-1 0 0,-1 0 0 0 0,0 0 0 0 0,0 0 0 0 0,1-1 0 0 0,-1 1 1 0 0,0 0-1 0 0,0 0 0 0 0,-1 0 0 0 0,-2 0 6 0 0,1 0 0 0 0,-1 0 0 0 0,0 1 0 0 0,0-1 0 0 0,0 1 0 0 0,0 0 0 0 0,0 0 0 0 0,0 0 0 0 0,1 0 0 0 0,-1 1 0 0 0,1-1 0 0 0,-1 1 0 0 0,1 0 0 0 0,-1 0 0 0 0,-3 3 0 0 0,-1 2 31 0 0,-1 0-1 0 0,1 0 1 0 0,1 0 0 0 0,-10 12-1 0 0,12-11-26 0 0,0-1 0 0 0,1 1 0 0 0,0-1 0 0 0,0 1 0 0 0,0 0 0 0 0,1 1 0 0 0,1-1 0 0 0,-1 0 0 0 0,1 1 0 0 0,-1 15 0 0 0,2-13 2 0 0,0 0 0 0 0,1 1-1 0 0,1-1 1 0 0,0 0-1 0 0,0 0 1 0 0,1 0 0 0 0,1 1-1 0 0,3 9 1 0 0,-4-17-83 0 0,-1-1-1 0 0,1 1 1 0 0,-1-1 0 0 0,1 0 0 0 0,0 0-1 0 0,0 0 1 0 0,0 0 0 0 0,1 0 0 0 0,-1 0 0 0 0,1-1-1 0 0,0 1 1 0 0,0-1 0 0 0,0 0 0 0 0,0 0 0 0 0,0 0-1 0 0,0 0 1 0 0,0 0 0 0 0,1 0 0 0 0,3 0-1 0 0,-2 0-230 0 0,0-1-1 0 0,-1 0 0 0 0,1 0 0 0 0,0-1 0 0 0,0 1 0 0 0,0-1 1 0 0,0 0-1 0 0,0-1 0 0 0,-1 1 0 0 0,1-1 0 0 0,0 0 0 0 0,0 0 1 0 0,-1 0-1 0 0,7-3 0 0 0,11-8-1305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9T19:01:36.81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2304 0 0,'0'2'20692'0'0,"0"10"-20227"0"0,18 189 1770 0 0,-13-163-2364 0 0,-3-25 164 0 0,-1-1-1 0 0,2 0 1 0 0,0 0-1 0 0,0 0 1 0 0,1 0-1 0 0,1 0 1 0 0,0-1-1 0 0,9 16 1 0 0,-13-26 28 0 0,-1 1 1 0 0,1-1-1 0 0,0 0 1 0 0,0 0-1 0 0,1 1 1 0 0,-1-1-1 0 0,0 0 0 0 0,0 0 1 0 0,0 0-1 0 0,1 0 1 0 0,-1-1-1 0 0,1 1 1 0 0,-1 0-1 0 0,0 0 1 0 0,1-1-1 0 0,-1 1 0 0 0,1-1 1 0 0,-1 1-1 0 0,1-1 1 0 0,0 0-1 0 0,-1 0 1 0 0,1 0-1 0 0,-1 0 0 0 0,1 0 1 0 0,0 0-1 0 0,-1 0 1 0 0,1 0-1 0 0,-1 0 1 0 0,3-1-1 0 0,-1-1 39 0 0,0 1 0 0 0,0-1 0 0 0,0 0 0 0 0,0 1 0 0 0,-1-1 0 0 0,1 0 0 0 0,0-1 0 0 0,-1 1 1 0 0,0 0-1 0 0,1-1 0 0 0,-1 0 0 0 0,0 1 0 0 0,2-4 0 0 0,52-99 955 0 0,-39 71-923 0 0,33-52 1 0 0,-43 76-611 0 0,34-46 498 0 0,-27 38-2631 0 0,0 0-3353 0 0,3 0-3285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9T19:01:37.22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114 1 11056 0 0,'0'0'505'0'0,"-1"0"-9"0"0,-4 0-317 0 0,-5 0 7620 0 0,-5 15-4632 0 0,-1 15-3326 0 0,4-7 190 0 0,5-10 3 0 0,2 1-1 0 0,-1 1 1 0 0,2-1 0 0 0,0 1 0 0 0,0 0-1 0 0,-1 18 1 0 0,1-11 38 0 0,-2 14-63 0 0,-4 73 0 0 0,11-92-2007 0 0,2 26 1 0 0,0-34-5120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9T19:00:45.75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27 121 3224,'-15'-9'7488,"14"9"-7328,0 0 1,1 0-1,-1-1 1,1 1 0,-1 0-1,1 0 1,-1-1-1,1 1 1,-1 0 0,1-1-1,-1 1 1,1 0-1,-1-1 1,1 1 0,0-1-1,-1 1 1,1-1-1,0 1 1,-1-1 0,1 1-1,0-1 1,0 1-1,-1-1 1,1 1-1,0-1 1,0 1 0,0-2-1,0 1 21,0 0-1,0 0 0,1 0 1,-1 1-1,0-1 1,1 0-1,-1 0 1,1 0-1,-1 0 0,1 0 1,0 1-1,-1-1 1,1 0-1,1-1 0,1-1 320,1 0 0,0 0 0,0 1-1,0-1 1,8-3 0,-4 3-32,-1 1 0,2 0 0,-1 1 0,15-2 0,13-2 150,-6 0-253,0 2-1,1 1 1,40 2-1,-30 1-150,111 5-214,0 0 0,130 4 2048,-243-9-2017,0-2 1,60-10-1,42 0 35,8 4 48,-137 6-100,41-3 24,296-13 416,-140 12 710,-118 5-565,-90 0-808,1 0 0,-1 0 1,0 0-1,1 0 0,-1 0 1,0 0-1,1-1 1,-1 1-1,0-1 0,1 1 1,-1-1-1,0 1 0,0-1 1,3-1-1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9T19:01:37.55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28 153 6912 0 0,'4'-15'433'0'0,"-2"0"-1"0"0,0-1 1 0 0,1-25 0 0 0,-4 34 2122 0 0,1 0-1 0 0,-1-1 0 0 0,-2-7 1 0 0,2 10-1437 0 0,-5-13 1479 0 0,6 18-2576 0 0,0 0-1 0 0,0-1 1 0 0,0 1-1 0 0,0 0 1 0 0,-1-1 0 0 0,1 1-1 0 0,0 0 1 0 0,0 0-1 0 0,0-1 1 0 0,-1 1-1 0 0,1 0 1 0 0,0 0-1 0 0,0 0 1 0 0,-1-1 0 0 0,1 1-1 0 0,0 0 1 0 0,0 0-1 0 0,-1 0 1 0 0,1 0-1 0 0,0-1 1 0 0,-1 1-1 0 0,1 0 1 0 0,0 0 0 0 0,0 0-1 0 0,-1 0 1 0 0,1 0-1 0 0,0 0 1 0 0,-1 0-1 0 0,1 0 1 0 0,0 0-1 0 0,-1 0 1 0 0,1 0-1 0 0,0 0 1 0 0,-1 0 0 0 0,1 0-1 0 0,0 0 1 0 0,-1 0-1 0 0,1 1 1 0 0,0-1-1 0 0,0 0 1 0 0,-1 0-1 0 0,1 0 1 0 0,0 0 0 0 0,0 1-1 0 0,-1-1 1 0 0,1 0-1 0 0,0 0 1 0 0,-1 1-1 0 0,0 0-98 0 0,0 1-1 0 0,0-1 0 0 0,0 1 1 0 0,0 0-1 0 0,0-1 0 0 0,0 1 1 0 0,1 0-1 0 0,-1-1 0 0 0,0 1 1 0 0,1 0-1 0 0,-1 3 0 0 0,-2 22-2857 0 0,3-24 2246 0 0,-1 16-6339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9T19:01:37.88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1 105 15664 0 0,'0'0'718'0'0,"6"13"259"0"0,-4-11-771 0 0,-1 0 0 0 0,0-1 0 0 0,1 1-1 0 0,-1-1 1 0 0,1 1 0 0 0,-1-1-1 0 0,1 0 1 0 0,-1 0 0 0 0,1 1-1 0 0,0-1 1 0 0,0 0 0 0 0,0-1-1 0 0,0 1 1 0 0,0 0 0 0 0,0 0-1 0 0,0-1 1 0 0,0 1 0 0 0,0-1-1 0 0,0 0 1 0 0,0 0 0 0 0,0 1-1 0 0,0-1 1 0 0,0-1 0 0 0,0 1 0 0 0,0 0-1 0 0,0 0 1 0 0,0-1 0 0 0,0 1-1 0 0,0-1 1 0 0,0 0 0 0 0,4-1-1 0 0,5-3 436 0 0,0-1 0 0 0,0 0 1 0 0,0-1-1 0 0,11-9 0 0 0,-10 7-306 0 0,12-9 295 0 0,-16 11-349 0 0,2 0 1 0 0,12-8-1 0 0,-19 13-201 0 0,1 0 0 0 0,-1 0-1 0 0,0-1 1 0 0,0 1 0 0 0,0-1-1 0 0,0 0 1 0 0,3-4 0 0 0,-5 7-79 0 0,-1 0 0 0 0,0 0-1 0 0,0 0 1 0 0,0 0 0 0 0,1-1 0 0 0,-1 1 0 0 0,0 0 0 0 0,0 0 0 0 0,0 0 0 0 0,0-1-1 0 0,1 1 1 0 0,-1 0 0 0 0,0 0 0 0 0,0-1 0 0 0,0 1 0 0 0,0 0 0 0 0,0 0 0 0 0,0-1-1 0 0,0 1 1 0 0,0 0 0 0 0,0 0 0 0 0,0-1 0 0 0,0 1 0 0 0,0 0 0 0 0,0-1 0 0 0,0 1-1 0 0,0 0 1 0 0,0 0 0 0 0,0-1 0 0 0,0 1 0 0 0,0 0 0 0 0,0 0 0 0 0,0-1 0 0 0,0 1 0 0 0,-1 0-1 0 0,1 0 1 0 0,0-1 0 0 0,0 1 0 0 0,0 0 0 0 0,0 0 0 0 0,-1 0 0 0 0,1-1 0 0 0,0 1-1 0 0,0 0 1 0 0,0 0 0 0 0,-1 0 0 0 0,1 0 0 0 0,0 0 0 0 0,0-1 0 0 0,-1 1 0 0 0,1 0-1 0 0,0 0 1 0 0,-12-3-10 0 0,12 3 9 0 0,-3 0-8 0 0,0 1 1 0 0,-1-1-1 0 0,1 1 0 0 0,0 0 0 0 0,0 0 0 0 0,-1 0 1 0 0,1 0-1 0 0,0 1 0 0 0,0-1 0 0 0,0 1 0 0 0,1 0 1 0 0,-1-1-1 0 0,0 1 0 0 0,1 1 0 0 0,-1-1 1 0 0,-2 3-1 0 0,-1 1-5 0 0,1 1 1 0 0,0-1 0 0 0,0 1-1 0 0,1 0 1 0 0,-5 10-1 0 0,3-2 43 0 0,1 1 0 0 0,0-1 0 0 0,1 1 0 0 0,1 0 0 0 0,0 0-1 0 0,2 0 1 0 0,-1 26 0 0 0,2-33-28 0 0,0-1 1 0 0,1 1-1 0 0,0-1 0 0 0,0 0 0 0 0,1 1 0 0 0,0-1 1 0 0,4 11-1 0 0,-4-16-13 0 0,-1 0 1 0 0,1 0-1 0 0,0 0 1 0 0,0 0 0 0 0,0 0-1 0 0,0 0 1 0 0,0 0-1 0 0,1-1 1 0 0,-1 1-1 0 0,1-1 1 0 0,0 0 0 0 0,0 0-1 0 0,0 0 1 0 0,0 0-1 0 0,0 0 1 0 0,0-1-1 0 0,0 1 1 0 0,1-1 0 0 0,-1 0-1 0 0,5 1 1 0 0,-2 0-435 0 0,0-1 1 0 0,0-1 0 0 0,1 1-1 0 0,-1-1 1 0 0,0 0 0 0 0,12-2 0 0 0,-12 1-1169 0 0,-1 0 0 0 0,1-1 1 0 0,-1 0-1 0 0,10-4 1 0 0,7-8-6293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9T19:01:38.27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 24 3224 0 0,'-2'-12'24002'0'0,"6"18"-23947"0"0,-1 0-1 0 0,0 0 1 0 0,0 0 0 0 0,-1 0 0 0 0,1 1 0 0 0,-1-1 0 0 0,-1 1-1 0 0,2 8 1 0 0,3 9 17 0 0,5 39-72 0 0,-10-45 29 0 0,-1-15-23 0 0,0 0 0 0 0,1 0 0 0 0,-1 0 0 0 0,0 0 0 0 0,1 0 0 0 0,0 0 0 0 0,0-1 0 0 0,0 1 0 0 0,0 0 0 0 0,0 0 0 0 0,3 4 0 0 0,-3-8-22 0 0,0 0 0 0 0,0 1-1 0 0,1-1 1 0 0,-1 0 0 0 0,0 1-1 0 0,0-1 1 0 0,0 0 0 0 0,0 0-1 0 0,0 0 1 0 0,1-1-1 0 0,7-9 334 0 0,-1 0 0 0 0,9-18 0 0 0,-11 18-194 0 0,0 1 1 0 0,0 1-1 0 0,1-1 0 0 0,9-9 0 0 0,2 1 46 0 0,-7 6-16 0 0,0 0 0 0 0,1 1 0 0 0,1 1 1 0 0,0 0-1 0 0,15-9 0 0 0,-27 18-151 0 0,1 0 1 0 0,-1 1-1 0 0,1-1 0 0 0,0 0 1 0 0,-1 1-1 0 0,1-1 0 0 0,0 1 0 0 0,0-1 1 0 0,-1 1-1 0 0,1 0 0 0 0,0 0 1 0 0,0 0-1 0 0,-1 0 0 0 0,1 0 0 0 0,0 0 1 0 0,0 1-1 0 0,0-1 0 0 0,-1 0 1 0 0,1 1-1 0 0,0-1 0 0 0,-1 1 1 0 0,1 0-1 0 0,0 0 0 0 0,-1 0 0 0 0,1-1 1 0 0,-1 1-1 0 0,1 1 0 0 0,-1-1 1 0 0,0 0-1 0 0,1 0 0 0 0,-1 0 1 0 0,0 1-1 0 0,2 1 0 0 0,3 6 7 0 0,-1 0 1 0 0,0 0-1 0 0,-1 0 0 0 0,7 18 1 0 0,-4-10-7 0 0,3 10-3 0 0,-6-16 0 0 0,1 0 0 0 0,-1 0 0 0 0,1-1 0 0 0,1 0 0 0 0,10 15 0 0 0,-15-24 3 0 0,0 0 0 0 0,0 0-1 0 0,0 0 1 0 0,0 0 0 0 0,0 0 0 0 0,0 0-1 0 0,0-1 1 0 0,0 1 0 0 0,0 0 0 0 0,1 0-1 0 0,-1-1 1 0 0,0 1 0 0 0,0-1 0 0 0,1 1-1 0 0,-1-1 1 0 0,1 0 0 0 0,-1 1 0 0 0,0-1-1 0 0,3 0 1 0 0,-2 0 8 0 0,0 0-1 0 0,0-1 0 0 0,0 1 1 0 0,0-1-1 0 0,0 1 0 0 0,1-1 1 0 0,-1 0-1 0 0,-1 0 1 0 0,1 0-1 0 0,0 0 0 0 0,3-2 1 0 0,3-4 31 0 0,-1 0 0 0 0,1 0 1 0 0,-1 0-1 0 0,7-11 0 0 0,-13 16-40 0 0,19-21-410 0 0,1 0 0 0 0,25-20 0 0 0,-41 39-10 0 0,-1 0 0 0 0,1 0 0 0 0,-1-1 0 0 0,0 1 0 0 0,-1-1 1 0 0,1 0-1 0 0,-1 0 0 0 0,0 0 0 0 0,3-7 0 0 0,-4-6-1132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9T19:01:38.95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31 305 3224 0 0,'-11'0'312'0'0,"9"0"-92"0"0,1 0 0 0 0,0 0 0 0 0,-1 0 0 0 0,1 0 0 0 0,-1 0 0 0 0,1 0 1 0 0,0 0-1 0 0,-1-1 0 0 0,1 1 0 0 0,0 0 0 0 0,-1-1 0 0 0,-1 0 0 0 0,3 0-45 0 0,0 1 1 0 0,0 0-1 0 0,0 0 0 0 0,0-1 1 0 0,0 1-1 0 0,0 0 0 0 0,0 0 1 0 0,0-1-1 0 0,0 1 1 0 0,0 0-1 0 0,0 0 0 0 0,1-1 1 0 0,-1 1-1 0 0,0 0 0 0 0,1-2 1754 0 0,0 2-1754 0 0,-1-1 1 0 0,0 1-1 0 0,0 0 1 0 0,1 0-1 0 0,-1 0 0 0 0,0 0 1 0 0,0 0-1 0 0,1 0 0 0 0,-1 0 1 0 0,19-10 7158 0 0,-10 6-5315 0 0,17-5-1050 0 0,27-15 0 0 0,-44 19-826 0 0,0 0-1 0 0,-1 0 0 0 0,0-1 1 0 0,0-1-1 0 0,0 1 1 0 0,10-12-1 0 0,-8 5-20 0 0,0 1-1 0 0,-1-2 1 0 0,12-22 0 0 0,-17 29-109 0 0,0-1 0 0 0,-1 0 0 0 0,0 0 0 0 0,-1-1 0 0 0,0 1 0 0 0,0 0 0 0 0,-1-1 0 0 0,1-12 0 0 0,-1 19 9 0 0,-1 1 0 0 0,0 0 0 0 0,0-1 0 0 0,0 1 0 0 0,0 0 1 0 0,0 0-1 0 0,-1-1 0 0 0,1 1 0 0 0,0 0 0 0 0,0-1 0 0 0,-1 1 0 0 0,1 0 0 0 0,-1 0 0 0 0,1 0 0 0 0,-1-1 1 0 0,0 1-1 0 0,1 0 0 0 0,-1 0 0 0 0,0 0 0 0 0,0 0 0 0 0,0 0 0 0 0,0 0 0 0 0,0 0 0 0 0,0 1 0 0 0,0-1 1 0 0,0 0-1 0 0,0 0 0 0 0,0 1 0 0 0,0-1 0 0 0,0 1 0 0 0,-2-1 0 0 0,0 0-8 0 0,1 1 0 0 0,-1 0 1 0 0,1 0-1 0 0,0 0 0 0 0,-1 1 0 0 0,1-1 0 0 0,-1 1 0 0 0,1-1 0 0 0,0 1 0 0 0,-1 0 1 0 0,1 0-1 0 0,0 0 0 0 0,0 0 0 0 0,-1 0 0 0 0,-3 3 0 0 0,1 0-17 0 0,0 0-1 0 0,1 0 1 0 0,-1 0-1 0 0,1 1 1 0 0,0 0-1 0 0,-6 9 1 0 0,-19 35-95 0 0,5-6 12 0 0,11-24-36 0 0,1 1-1 0 0,-9 22 0 0 0,17-33 83 0 0,1 0 0 0 0,0 0 0 0 0,1 0 0 0 0,-1 1 0 0 0,2-1 0 0 0,-1 1 0 0 0,1 15 0 0 0,1-2 58 0 0,1 1 1 0 0,2 0-1 0 0,0-1 0 0 0,7 25 1 0 0,-7-38-5 0 0,0 1 1 0 0,1-1-1 0 0,0 0 1 0 0,1 0 0 0 0,0 0-1 0 0,0 0 1 0 0,1-1-1 0 0,0 0 1 0 0,1 0 0 0 0,0-1-1 0 0,8 9 1 0 0,-10-14 29 0 0,0 1-1 0 0,-1-1 1 0 0,1 0-1 0 0,0 0 1 0 0,1 0 0 0 0,-1-1-1 0 0,0 0 1 0 0,1 0 0 0 0,-1 0-1 0 0,1 0 1 0 0,0-1 0 0 0,-1 0-1 0 0,1-1 1 0 0,0 1 0 0 0,0-1-1 0 0,0 0 1 0 0,-1 0 0 0 0,1-1-1 0 0,0 0 1 0 0,0 0 0 0 0,-1 0-1 0 0,1-1 1 0 0,0 1 0 0 0,6-5-1 0 0,-2 2-337 0 0,0 0 0 0 0,-1-1-1 0 0,0-1 1 0 0,0 0 0 0 0,12-9 0 0 0,-13 8-1219 0 0,0-1 0 0 0,0 0 0 0 0,-1 0 0 0 0,12-18 0 0 0,-2-4-6098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9T19:01:39.29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17503 0 0,'0'0'1588'0'0,"1"6"-1272"0"0,9 17 1201 0 0,0 0 0 0 0,16 22 0 0 0,-20-35-1270 0 0,-1-2 101 0 0,1 0 0 0 0,-1-1 1 0 0,1 0-1 0 0,1 0 0 0 0,-1 0 1 0 0,15 11-1 0 0,1-3 154 0 0,25 14 0 0 0,-26-16-457 0 0,-13-8-35 0 0,0 1 0 0 0,0 0 0 0 0,-1 1 0 0 0,0-1 0 0 0,0 2 0 0 0,-1-1 0 0 0,11 15 0 0 0,32 66-111 0 0,-23-41-1192 0 0,-26-46 1186 0 0,0-1 1 0 0,0 0 0 0 0,0 1-1 0 0,0-1 1 0 0,0 1 0 0 0,1-1-1 0 0,-1 0 1 0 0,0 1 0 0 0,0-1-1 0 0,1 1 1 0 0,-1-1-1 0 0,0 0 1 0 0,1 1 0 0 0,-1-1-1 0 0,0 0 1 0 0,1 0 0 0 0,-1 1-1 0 0,1-1 1 0 0,-1 0-1 0 0,0 0 1 0 0,1 1 0 0 0,-1-1-1 0 0,1 0 1 0 0,-1 0 0 0 0,1 0-1 0 0,-1 0 1 0 0,0 0-1 0 0,1 0 1 0 0,-1 0 0 0 0,1 0-1 0 0,-1 0 1 0 0,1 0 0 0 0,0 0-161 0 0,0-1 0 0 0,0 0 0 0 0,-1 1 0 0 0,1-1 0 0 0,0 0 1 0 0,-1 0-1 0 0,1 1 0 0 0,0-1 0 0 0,-1 0 0 0 0,1 0 0 0 0,-1 0 0 0 0,0 0 1 0 0,1 0-1 0 0,-1 1 0 0 0,1-2 0 0 0,2-11-1388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9T19:01:39.66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341 47 5064 0 0,'0'0'232'0'0,"-3"-15"32"0"0,-3 3 3125 0 0,6 10-2305 0 0,-1 0 0 0 0,1 1 0 0 0,-1-1 0 0 0,0 1 0 0 0,0-1 0 0 0,0 1 0 0 0,0 0 1 0 0,0-1-1 0 0,-2-1 0 0 0,-5 1 2745 0 0,-5 6-3581 0 0,-91 58 1436 0 0,89-53-1684 0 0,0 1 0 0 0,1 0 0 0 0,1 1 0 0 0,-1 0 0 0 0,2 1 0 0 0,0 0 0 0 0,0 1 0 0 0,1 1 0 0 0,1 0 0 0 0,0 0 0 0 0,1 1 0 0 0,-13 27 0 0 0,14-26-55 0 0,5-10-246 0 0,0 0 0 0 0,0 0 0 0 0,1 0 0 0 0,0 1 0 0 0,0-1 0 0 0,0 1-1 0 0,-1 8 1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9T19:01:40.01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308 8 19151 0 0,'-6'-1'268'0'0,"0"-1"-1"0"0,0 1 0 0 0,0-1 0 0 0,0 2 0 0 0,-1-1 1 0 0,1 1-1 0 0,0 0 0 0 0,0 0 0 0 0,-13 2 0 0 0,10 0-27 0 0,0 0 0 0 0,1 1-1 0 0,-1 0 1 0 0,1 0-1 0 0,-1 1 1 0 0,-9 5 0 0 0,8-2-230 0 0,1 0 0 0 0,-14 13 1 0 0,-7 5 419 0 0,29-24-412 0 0,-13 9 432 0 0,0 1 0 0 0,-14 14 1 0 0,24-21-433 0 0,1 0 0 0 0,0-1 0 0 0,0 1 1 0 0,0 1-1 0 0,0-1 0 0 0,1 0 0 0 0,-1 1 0 0 0,1-1 1 0 0,0 1-1 0 0,1 0 0 0 0,-1-1 0 0 0,-1 9 0 0 0,3-12-18 0 0,0 1 0 0 0,0-1 0 0 0,0 1 0 0 0,0 0 0 0 0,0-1 0 0 0,0 1 0 0 0,0-1 0 0 0,0 1 0 0 0,1 0 0 0 0,-1-1 0 0 0,1 1 0 0 0,-1-1 0 0 0,1 1 0 0 0,-1-1 0 0 0,1 1 0 0 0,0-1 0 0 0,0 0 0 0 0,0 1 0 0 0,0-1 0 0 0,0 0 0 0 0,0 0 0 0 0,0 1 0 0 0,0-1 0 0 0,1 0 0 0 0,-1 0 0 0 0,0 0 0 0 0,1 0 0 0 0,-1-1 0 0 0,0 1 0 0 0,1 0 0 0 0,-1-1 0 0 0,1 1 0 0 0,-1-1 0 0 0,1 1 0 0 0,2 0 0 0 0,3 0 0 0 0,-1-1 0 0 0,0 1 0 0 0,0-1 0 0 0,0 0 0 0 0,0 0 0 0 0,0 0 0 0 0,0-1 0 0 0,9-2 0 0 0,1-1 278 0 0,-1-1 0 0 0,0 0 1 0 0,0-2-1 0 0,28-14 0 0 0,-34 15-119 0 0,-1 0-1 0 0,0 0 1 0 0,0 0 0 0 0,-1-1 0 0 0,0 0 0 0 0,0-1-1 0 0,-1 1 1 0 0,0-1 0 0 0,7-11 0 0 0,14-23 995 0 0,-23 54-479 0 0,-3-3-592 0 0,1 6-213 0 0,0 0-1 0 0,8 26 0 0 0,-9-36-215 0 0,1 0 0 0 0,0 0 0 0 0,1 0 0 0 0,-1-1 1 0 0,1 1-1 0 0,0-1 0 0 0,0 1 0 0 0,0-1 0 0 0,1 0 0 0 0,-1-1 0 0 0,9 8 0 0 0,-1-2-1690 0 0,0-1-76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9T19:01:40.38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1 336 21191 0 0,'0'0'1027'0'0,"2"-12"254"0"0,1-3-713 0 0,0 0-1 0 0,1 0 1 0 0,1 1-1 0 0,0-1 1 0 0,1 1 0 0 0,1 0-1 0 0,0 1 1 0 0,15-22-1 0 0,30-25 550 0 0,-28 33-124 0 0,32-46 1 0 0,-45 61-994 0 0,-11 12 0 0 0,1 0 0 0 0,-1-1 0 0 0,0 1 0 0 0,0 0 0 0 0,0 0 0 0 0,0 0 0 0 0,0 0 0 0 0,1 0 0 0 0,-1 0 0 0 0,0 0 0 0 0,0 0 0 0 0,0 0 0 0 0,0 0 0 0 0,1 0 0 0 0,-1 0 0 0 0,0 0 0 0 0,0 0 0 0 0,0 0 0 0 0,1 0 0 0 0,-1 0 0 0 0,0 0 0 0 0,0 0 0 0 0,0 0 0 0 0,0 0 0 0 0,1 0 0 0 0,-1 0 0 0 0,0 0 0 0 0,0 0 0 0 0,0 0 0 0 0,0 0 0 0 0,0 0 0 0 0,1 1 0 0 0,-1-1 0 0 0,0 0 0 0 0,0 0 0 0 0,0 0 0 0 0,0 0 0 0 0,0 0 0 0 0,0 0 0 0 0,0 1 0 0 0,1-1 0 0 0,-1 0 0 0 0,0 0 0 0 0,0 0 0 0 0,0 0 0 0 0,0 0 0 0 0,0 1 0 0 0,0-1 0 0 0,0 0 0 0 0,2 8 0 0 0,-2-8 0 0 0,2 9 0 0 0,0 1 0 0 0,-1 0 0 0 0,0 0 0 0 0,-1 0 0 0 0,0-1 0 0 0,-1 12 0 0 0,-1 14 0 0 0,5-19 0 0 0,-2-15 0 0 0,-1 0 0 0 0,0-1 0 0 0,0 1 0 0 0,1 0 0 0 0,-1 0 0 0 0,0-1 0 0 0,1 1 0 0 0,-1 0 0 0 0,1-1 0 0 0,-1 1 0 0 0,1 0 0 0 0,-1-1 0 0 0,1 1 0 0 0,-1 0 0 0 0,1-1 0 0 0,0 1 0 0 0,-1-1 0 0 0,1 1 0 0 0,0-1 0 0 0,1 1 0 0 0,0-1 0 0 0,0 0 0 0 0,0 0 0 0 0,1 0 0 0 0,-1-1 0 0 0,0 1 0 0 0,1 0 0 0 0,-1-1 0 0 0,0 0 0 0 0,0 0 0 0 0,0 1 0 0 0,0-1 0 0 0,1 0 0 0 0,-1-1 0 0 0,-1 1 0 0 0,1 0 0 0 0,2-2 0 0 0,30-28 0 0 0,-28 25 0 0 0,59-66 0 0 0,-64 71 0 0 0,0 0 0 0 0,0 0 0 0 0,0 0 0 0 0,0 1 0 0 0,0-1 0 0 0,0 0 0 0 0,0 0 0 0 0,0 0 0 0 0,0 1 0 0 0,1-1 0 0 0,-1 1 0 0 0,0-1 0 0 0,0 1 0 0 0,1-1 0 0 0,-1 1 0 0 0,0 0 0 0 0,1 0 0 0 0,-1 0 0 0 0,1 0 0 0 0,-1 0 0 0 0,3 0 0 0 0,-2 0 0 0 0,0 1 0 0 0,-1 0 0 0 0,1 0 0 0 0,0 0 0 0 0,-1 0 0 0 0,1 0 0 0 0,0 0 0 0 0,-1 0 0 0 0,1 0 0 0 0,-1 1 0 0 0,0-1 0 0 0,1 0 0 0 0,1 4 0 0 0,2 2 0 0 0,-1 0 0 0 0,0 1 0 0 0,0-1 0 0 0,-1 1 0 0 0,5 16 0 0 0,-5-9-341 0 0,0 1 1 0 0,-1 0-1 0 0,-1 17 0 0 0,2 12-2864 0 0,0-16-6691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9T19:01:51.41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49 0 2760 0 0,'0'0'4537'0'0,"-20"10"830"0"0,18-9-5194 0 0,-9 7 328 0 0,10-6-167 0 0,0-1 0 0 0,0 0-1 0 0,0 0 1 0 0,0 1 0 0 0,0-1-1 0 0,0 0 1 0 0,0 1 0 0 0,0-1-1 0 0,0 1 1 0 0,1-1 0 0 0,-2 3-1 0 0,-1 2 882 0 0,3-5-934 0 0,0 0-188 0 0,0 0 0 0 0,0 0 0 0 0,0-1-1 0 0,0 1 1 0 0,0 0 0 0 0,0 0 0 0 0,0 0 0 0 0,0 0 0 0 0,0 0 0 0 0,0-1-1 0 0,1 1 1 0 0,-1 0 0 0 0,0 0 0 0 0,1 0 0 0 0,-1 0 0 0 0,0-1-1 0 0,1 1 1 0 0,-1 0 0 0 0,1-1 0 0 0,-1 1 0 0 0,1 0 0 0 0,0-1 0 0 0,-1 1-1 0 0,1-1 1 0 0,0 1 0 0 0,-1 0 0 0 0,1-1 0 0 0,0 0 0 0 0,0 1-1 0 0,-1-1 1 0 0,1 1 0 0 0,1-1 0 0 0,9 1 121 0 0,-1-1-1 0 0,0 0 1 0 0,0 0-1 0 0,0-1 1 0 0,0-1-1 0 0,15-3 1 0 0,5-1 226 0 0,31-2 133 0 0,100-1 0 0 0,-68 3-598 0 0,-78 5 102 0 0,128-5 191 0 0,25 1 119 0 0,-80 0 20 0 0,118 10-1 0 0,-68 10-270 0 0,39-2 65 0 0,-58-6 38 0 0,187 6 843 0 0,-109-6-895 0 0,-58-2-36 0 0,111 8 301 0 0,-185-10-22 0 0,1-2 0 0 0,-1-3 0 0 0,125-21 0 0 0,-177 21-227 0 0,0 1 0 0 0,0 0 1 0 0,1 1-1 0 0,24 2 0 0 0,-32 0-287 0 0,-4-2-359 0 0,-12-5-5004 0 0,3 1 3581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9T19:01:55.01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122 77 5064 0 0,'-5'-9'544'0'0,"2"-5"1380"0"0,3 8 881 0 0,0 1 0 0 0,1-1 0 0 0,-1 0 0 0 0,3-9 0 0 0,1-1 73 0 0,-3 26 539 0 0,6 34-3433 0 0,1 184-62 0 0,-21 1-17 0 0,-5-92 95 0 0,11-118 0 0 0,7-18 0 0 0,0-1 0 0 0,0 0 0 0 0,-1 1-1 0 0,1-1 1 0 0,0 1 0 0 0,0-1-1 0 0,0 0 1 0 0,-1 0 0 0 0,1 1 0 0 0,0-1-1 0 0,0 0 1 0 0,-1 1 0 0 0,1-1-1 0 0,0 0 1 0 0,0 0 0 0 0,-1 1 0 0 0,1-1-1 0 0,0 0 1 0 0,-1 0 0 0 0,1 0-1 0 0,0 0 1 0 0,-1 1 0 0 0,1-1 0 0 0,0 0-1 0 0,-1 0 1 0 0,1 0 0 0 0,-1 0-1 0 0,1 0 1 0 0,0 0 0 0 0,-1 0-1 0 0,1 0 1 0 0,0 0 0 0 0,-1 0 0 0 0,1 0-1 0 0,0 0 1 0 0,-1 0 0 0 0,1 0-1 0 0,-1 0 1 0 0,1-1 0 0 0,-1 1 0 0 0,-9-9 32 0 0,9 8-5 0 0,-4-6 196 0 0,0 1 1 0 0,0-1-1 0 0,1 0 0 0 0,0 0 1 0 0,-5-12-1 0 0,2 5-166 0 0,3 5-54 0 0,1 0 0 0 0,0 0 0 0 0,-2-10 0 0 0,-4-15-4 0 0,5 14 8 0 0,3 17 20 0 0,1 1-1 0 0,0 0 1 0 0,-1-1-1 0 0,1 1 1 0 0,-1 0-1 0 0,1-1 1 0 0,-1 1-1 0 0,0 0 1 0 0,-2-3-1 0 0,3 4 326 0 0,8 30-264 0 0,-7-26-88 0 0,2 16 0 0 0,8 22 0 0 0,-10-36 0 0 0,1 0 0 0 0,0 0 0 0 0,0 0 0 0 0,1 0 0 0 0,-1-1 0 0 0,1 1 0 0 0,0-1 0 0 0,1 1 0 0 0,4 4 0 0 0,-7-8 5 0 0,0 0 0 0 0,0-1 0 0 0,-1 1 0 0 0,1 0-1 0 0,0-1 1 0 0,0 1 0 0 0,0-1 0 0 0,0 1 0 0 0,0-1 0 0 0,0 1 0 0 0,0-1 0 0 0,0 0-1 0 0,0 0 1 0 0,1 1 0 0 0,-1-1 0 0 0,0 0 0 0 0,0 0 0 0 0,0 0 0 0 0,0 0 0 0 0,2 0-1 0 0,-1-1 10 0 0,-1 1 0 0 0,1-1-1 0 0,0 0 1 0 0,0 0-1 0 0,-1 0 1 0 0,1 0-1 0 0,0 0 1 0 0,-1 0 0 0 0,1 0-1 0 0,2-3 1 0 0,2-3 50 0 0,0 0 1 0 0,0 0-1 0 0,8-16 1 0 0,-11 18-47 0 0,45-65 263 0 0,-42 63-467 0 0,0 0 1 0 0,0 0 0 0 0,1 1-1 0 0,0 0 1 0 0,0 0-1 0 0,0 0 1 0 0,10-4-1 0 0,-1 5-2356 0 0,-5 2-4647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9T19:00:49.62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348 6 7832,'0'0'356,"-1"0"-7,0-1-226,-1 0 0,0 1 0,0-1 0,1 0 0,-1 1 0,0 0-1,0-1 1,-2 1 0,2 0 625,0 0 0,0 0 0,0 1 1,0-1-1,0 1 0,0-1 0,0 1 0,-2 1 0,-2 1 673,2-1-1050,0 1 0,1 0 0,0-1 0,-1 2 1,1-1-1,0 0 0,1 1 0,-1-1 0,-3 6 0,-1 2 48,-7 9-76,1 0 0,1 1-1,0 0 1,2 1 0,-9 26 0,-27 117-419,0-1 375,29-122 749,17-42-1041,0 0 1,0 0-1,0 1 0,0-1 0,0 0 0,0 0 0,0 0 0,0 0 1,0 0-1,-1 0 0,1 0 0,0 1 0,0-1 0,0 0 0,0 0 1,0 0-1,0 0 0,0 0 0,0 0 0,0 0 0,0 0 1,0 1-1,0-1 0,-1 0 0,1 0 0,0 0 0,0 0 0,0 0 1,0 0-1,0 0 0,0 0 0,0 0 0,0 0 0,-1 0 0,1 0 1,0 0-1,0 0 0,0 0 0,0 0 0,0 0 0,0 0 1,-1 0-1,1 0 0,0 0 0,0 0 0,0 0 0,-4-6 315,-2-8 172,5 2-195,0 0 0,1 0 0,1-17 1,0 16-148,0-1 1,-3-17 0,2 26-56,-4-12-131,4 17 30,0 0 1,0 0-1,0 0 1,0 0 0,0 0-1,0 0 1,0-1 0,0 1-1,0 0 1,0 0 0,0 0-1,0 0 1,0 0 0,0 0-1,0 0 1,0 0 0,-1 0-1,1 0 1,0 0 0,0 0-1,0 0 1,0 0 0,0 0-1,0 0 1,0 0 0,0 0-1,0 0 1,0 0-1,0 0 1,0 0 0,-1 0-1,1 0 1,0 0 0,0 0-1,0 0 1,0 0 0,0 1-1,0-1 1,0 0 0,0 0-1,0 0 1,0 0 0,0 0-1,0 0 1,0 0 0,0 0-1,0 0 1,0 0 0,0 0-1,0 0 1,0 0-1,0 0 1,0 0 0,0 1-1,0-1 1,0 0 0,-5 12-203,-10 33 175,-9 38 22,22-74 10,0 1 0,1 0 0,0 0 0,0 0 0,1 0 0,2 15 0,-2-24 12,0 1 0,1-1 1,-1 0-1,0 0 0,0 0 0,1 1 0,-1-1 0,1 0 1,-1 0-1,1 0 0,-1 0 0,1 0 0,0 0 0,-1 0 1,1 0-1,0 0 0,0 0 0,0-1 0,0 1 0,0 0 0,0 0 1,2 0-1,-2 0 13,1-1 0,-1 0 0,0 0 1,1 0-1,-1 0 0,0 0 0,1 0 1,-1 0-1,0 0 0,1-1 0,-1 1 0,0-1 1,1 1-1,-1-1 0,0 1 0,0-1 1,1 0-1,-1 1 0,0-1 0,1-1 0,18-13 184,0 0 0,0 2 0,1 0 0,1 2-1,28-11 1,-24 12-888,1 2 0,43-7-1,-36 7-3503,-25 6 2663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9T19:00:53.46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83 125 2760,'0'0'125,"-6"-3"22,-22-4 2002,-2 0 4788,30 6-6299,-9-10 1816,8 11-2288,0-1 0,0 1 0,1-1 0,-1 1-1,1-1 1,-1 1 0,0-1 0,1 0 0,-1 1 0,1-1 0,0 0-1,-1 1 1,1-1 0,-1 0 0,1 0 0,0 1 0,0-1 0,-1 0-1,1 0 1,0 0 0,0 1 0,0-1 0,0 0 0,0 0 0,0 0-1,0 1 1,0-1 0,1-2 0,0 3-21,-1-1 1,1 0-1,0 0 0,0 0 0,-1 1 1,1-1-1,0 0 0,0 1 1,0-1-1,0 1 0,0-1 1,0 1-1,0 0 0,0-1 1,0 1-1,0 0 0,0 0 0,0-1 1,0 1-1,1 0 0,-1 0 1,1 1-1,55 2 1476,-34-1-1389,28 0 0,121-15 1051,-68 4-541,134 6 1,-75 13-439,-113-11-112,-1-1-1,81-15 1,-98 12-70,19-3 97,-14 1 31,70-3 0,-54 7-143,-40 1-71,0 1 0,0 0 1,0 1-1,21 2 0,-30 0-53,-3-2-69,8 6-325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9T19:01:01.87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1 102 3680,'0'0'167,"0"-22"6610,0 16-5756,0 4-782,1 0 1,-1 1 0,0-1-1,-1 1 1,2-11 9407,10 15-7804,16 4-2214,47 3 1985,-47-6-1467,1 0-1,-1-2 1,1-1-1,-1-1 1,33-5-1,-1-5 425,91-27-1,-126 30-546,0 1 0,1 1 0,0 1-1,30 0 1,103 4 205,-62 3-155,159-11 1052,-202 8-697,-11-1-365,76 7-1,-64 5 126,-34-6-16,0-1-1,38 1 1,17 0 1091,-32 2-1261,-28-5 57,-1 0 0,0 0 0,1-1 0,28-2 0,-38-1 12,8-1 80,-13 2-167,1 1 0,0 0 0,0 0 0,0 0 0,0-1 0,-1 1 0,1 0 0,0-1 0,0 1 0,-1-1 0,1 1 0,0-1 1,-1 1-1,1-1 0,-1 0 0,1 1 0,-1-1 0,1 0 0,-1 1 0,1-1 0,-1 0 0,1 0 0,-1 1 0,0-1 0,1 0 0,-1 0 0,0 0 1,0 1-1,0-1 0,0 0 0,0 0 0,0-1 0,1-2-678,0 1 252,0 0-2232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9T19:01:03.36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33 257 4144,'-3'-3'428,"0"1"358,0-1 0,1 0-1,-1 0 1,1 0 0,0 0 0,0 0 0,0 0 0,0-1 0,1 1 0,-1 0-1,1-1 1,0 0 0,0 1 0,0-1 0,0 0 0,1 0 0,-1 1-1,1-1 1,0 0 0,1-4 0,-1 3-470,1 1 0,0-1 0,0 1 0,0 0 0,1-1 0,0 1 0,0 0 0,0 0 0,0 0 0,4-5 0,3-3-133,1 1 1,0 0-1,0 0 0,2 1 0,-1 1 0,1 0 0,0 0 1,1 1-1,0 1 0,0 0 0,1 1 0,19-7 1,-29 12-167,0 0 0,0 1 0,-1-1 0,1 0 0,0 1 1,7 0-1,-10 0-12,1 0 0,-1 1-1,0-1 1,0 0 0,0 0 0,0 1 0,0-1 0,0 1 0,0-1 0,-1 1 0,1-1 0,0 1 0,0-1-1,0 1 1,0 0 0,-1-1 0,1 1 0,0 0 0,0 0 0,-1 0 0,1 0 0,-1-1 0,1 1 0,-1 0 0,1 0-1,-1 0 1,0 0 0,1 2 0,3 17 61,-1-1 0,-1 1 0,-1 27 0,-7 60 29,0 34 342,7-106-325,2 1 0,15 67 0,-15-91-98,1 1-1,0-1 1,1 0 0,0 0-1,1-1 1,0 1 0,1-1-1,0 0 1,1-1 0,0 0-1,16 14 1,-16-16 81,1-1 1,0 1-1,1-2 0,21 12 760,-48-15-183,-4-2-280,-33 0-1,0 0-289,8 2-163,1 2 1,-61 14-1,95-14-299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9T19:01:04.48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79 77 3224,'-1'-2'30,"1"0"1,-1 1-1,1-1 1,-1 0-1,0 0 0,1 0 1,-1 1-1,0-1 1,0 0-1,0 1 1,-1-1-1,1 1 1,0-1-1,0 1 0,-1 0 1,1-1-1,-3 0 1,-10-8 2797,4 3-160,0-1 1,-14-14 5348,23 23-7852,2 1 0,-1-1-1,0 0 1,0 0 0,0 0 0,0 1-1,1-1 1,-1 0 0,1 0 0,-1 0-1,1 0 1,-1 0 0,1 0 0,0 0-1,-1 0 1,1 0 0,0 0 0,0 0-1,-1 0 1,1-1 0,0 1-1,0 0 1,0 0 0,2 0 0,0 0-11,1 1 1,-1-1-1,1 0 1,-1 0-1,1 0 1,0-1-1,3 1 1,12-1 182,0 0 0,-1-2 1,1 0-1,26-7 1,-28 5-161,1 1 0,3-2-92,0 1 1,35-1 0,-50 6-86,0 1 0,-5-2 0,-1 1 0,1-1 0,0 1 0,-1-1 0,1 1 0,0 0 0,-1-1 0,1 1 0,-1 0 0,1-1 0,-1 1 0,1 0 0,-1 0 0,1-1 0,-1 1 0,0 0 0,1 0 0,-1 0 0,0 0 0,0 0 0,1 1 0,-1 1 0,1 4 209,0 1-1,0 0 1,-1 0-1,0 0 0,0 0 1,-1-1-1,0 1 1,0 0-1,-5 14 1,2-8-224,-2 28 1,4-14 14,1 0 0,2 0 0,1-1 0,1 1 0,7 32 0,-8-52 0,1 0 0,0 1 0,0-1 0,1-1 0,0 1 0,0 0 0,1-1 0,0 0 0,0 0 0,0 0 0,1-1 0,0 0 0,1 0 0,13 10 0,-15-13 0,-5-3 0,1 0 0,-1 1 0,0-1 0,0 0 0,1 0 0,-1 0 0,0 1 0,0-1 0,0 0 0,0 1 0,1-1 0,-1 0 0,0 0 0,0 1 0,0-1 0,0 0 0,0 1 0,0-1 0,0 0 0,0 1 0,0-1 0,0 0 0,0 1 0,0-1 0,0 0 0,0 0 0,0 1 0,0-1 0,0 0 0,0 1 0,0-1 0,-1 0 0,1 1 0,0-1 0,0 0 0,0 0 0,-1 1 0,1-1 0,0 0 0,-1 1 0,0 1 31,-1 0 0,1 1-1,-1-1 1,0 0 0,0 0 0,0 0-1,0 0 1,0 0 0,0-1 0,-1 1-1,1 0 1,-4 0 0,-34 14 728,20-8-638,1-2-1,0 0 0,-1-2 0,-29 4 0,44-7-133,4-1-98,9 3-6430,-7-2 5717,1-1 0,0 0 0,3 1 0,8 1-9622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9T19:01:09.43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60 15232 0 0,'0'0'1527'0'0,"4"13"-1383"0"0,-1-9 67 0 0,0 1 0 0 0,0-1 0 0 0,1 0 0 0 0,-1-1 0 0 0,1 1 0 0 0,0 0 0 0 0,1-1 0 0 0,-1 0 0 0 0,0 0 1 0 0,1 0-1 0 0,7 3-1 0 0,16 10 1098 0 0,-3 1-393 0 0,48 26 0 0 0,-60-37-692 0 0,1-1 0 0 0,-1 1 0 0 0,1-2 0 0 0,0 0 0 0 0,29 4 0 0 0,220 9 1467 0 0,-256-16-1716 0 0,0 0 136 0 0,1 0-1 0 0,-1 0 1 0 0,1 1-1 0 0,-1 1 1 0 0,14 5-1 0 0,16 5 1338 0 0,-35-25-1199 0 0,-4 4-275 0 0,0 1-1 0 0,-1 0 1 0 0,0 0 0 0 0,-1 0-1 0 0,1 0 1 0 0,-1 0-1 0 0,-6-8 1 0 0,-1-1-10 0 0,2 1 135 0 0,-1-1 0 0 0,0 2 0 0 0,-1-1 0 0 0,-1 1 0 0 0,-1 1 0 0 0,1 0 0 0 0,-23-16 0 0 0,21 20-98 0 0,-1-1 0 0 0,-23-19 0 0 0,32 24 0 0 0,34 5 0 0 0,12 6-212 0 0,61 18 1 0 0,-36-7 149 0 0,-9 1 492 0 0,-34-11-316 0 0,-22-7-101 0 0,0 1 0 0 0,1-1 1 0 0,-1 0-1 0 0,0 0 0 0 0,1 1 0 0 0,-1-1 1 0 0,0 0-1 0 0,1 1 0 0 0,-1-1 0 0 0,0 0 1 0 0,0 1-1 0 0,0-1 0 0 0,1 0 0 0 0,-1 1 1 0 0,0-1-1 0 0,0 0 0 0 0,0 1 0 0 0,0-1 1 0 0,0 1-1 0 0,1-1 0 0 0,-1 0 0 0 0,0 1 1 0 0,0-1-1 0 0,0 1 0 0 0,0-1 0 0 0,0 0 1 0 0,0 1-1 0 0,-1 0 0 0 0,0 4 109 0 0,-1-3-70 0 0,0 0-6 0 0,-1 0 22 0 0,-1 1-3 0 0,-1 1 30 0 0,0 0-11 0 0,-12 10 144 0 0,13-10-183 0 0,-19 21 217 0 0,0-1-162 0 0,-30 26-1 0 0,51-48-98 0 0,0-1 0 0 0,0 1 0 0 0,-1 0-1 0 0,1 0 1 0 0,1 0 0 0 0,-1 1 0 0 0,0-1 0 0 0,1 0-1 0 0,-1 1 1 0 0,1-1 0 0 0,-1 1 0 0 0,1-1-1 0 0,-1 6 1 0 0,1-7 0 0 0,1 0 0 0 0,-1 0 0 0 0,1 0 0 0 0,-1-1 0 0 0,1 1 0 0 0,-1 0-1 0 0,1 0 1 0 0,-1 0 0 0 0,0-1 0 0 0,1 1 0 0 0,-1 0 0 0 0,0 0 0 0 0,0-1 0 0 0,0 1 0 0 0,0-1 0 0 0,1 1-1 0 0,-1-1 1 0 0,-1 1 0 0 0,-20 5 31 0 0,2-1-17 0 0,16-3-3 0 0,-13 3-88 0 0,15-5-257 0 0,-14 7-3004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9T19:01:16.46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142 161 9760 0 0,'-97'9'4374'0'0,"87"-9"-3950"0"0,7 1-120 0 0,-1-1 0 0 0,0 0 0 0 0,0 0 0 0 0,0-1-1 0 0,0 1 1 0 0,-7-6 7601 0 0,41 0-6781 0 0,92 14-267 0 0,-79-4-466 0 0,60 0 1 0 0,-59-7-62 0 0,-2 1-143 0 0,1 1 1 0 0,58 6-1 0 0,-67-2-40 0 0,-21-2 47 0 0,0 1-1 0 0,21 5 1 0 0,-28-6-3 0 0,4 2 473 0 0,-15-10-494 0 0,-12-7 3 0 0,-22-14-1 0 0,-4-3 35 0 0,-11-5-163 0 0,14 10-16 0 0,25 16-104 0 0,2 0-182 0 0,-28-15 0 0 0,35 23 271 0 0,4 2 182 0 0,16 0-176 0 0,0 2 0 0 0,23 5 1 0 0,-12-1-182 0 0,7 1 204 0 0,0 3-1 0 0,-1 0 1 0 0,0 2-1 0 0,-1 2 1 0 0,0 0-1 0 0,49 33 1 0 0,-79-46-31 0 0,1-1 0 0 0,0 1 0 0 0,0-1 0 0 0,0 1 0 0 0,0 0 0 0 0,-1-1 0 0 0,1 1 0 0 0,0 0 0 0 0,0-1 0 0 0,-1 1 0 0 0,1 0 0 0 0,-1 0 0 0 0,1 0 0 0 0,-1 0 0 0 0,1-1 0 0 0,-1 1 0 0 0,1 0 0 0 0,-1 0 0 0 0,0 0 0 0 0,1 0 0 0 0,-1 0 0 0 0,0 0 0 0 0,0 0 0 0 0,0 2 1 0 0,0-2 32 0 0,-1 1 1 0 0,1-1 0 0 0,-1 0 0 0 0,1 1 0 0 0,-1-1 0 0 0,1 1-1 0 0,-1-1 1 0 0,0 0 0 0 0,0 0 0 0 0,0 1 0 0 0,0-1 0 0 0,0 0 0 0 0,0 0-1 0 0,-2 1 1 0 0,-3 3 75 0 0,-1 0 1 0 0,0 0-1 0 0,0-1 0 0 0,-12 5 0 0 0,0 0-120 0 0,7-4 0 0 0,0 0 0 0 0,0 1 0 0 0,1 0 0 0 0,0 1 0 0 0,0 0 0 0 0,-18 16 0 0 0,27-21-150 0 0,1 0-1 0 0,-1 0 1 0 0,1 1-1 0 0,-1-1 1 0 0,1 1 0 0 0,0-1-1 0 0,0 1 1 0 0,0-1-1 0 0,0 1 1 0 0,0-1 0 0 0,0 1-1 0 0,0 3 1 0 0,1-3-959 0 0,0 0 0 0 0,0-1 0 0 0,0 1 0 0 0,0-1-1 0 0,0 1 1 0 0,0-1 0 0 0,2 5 0 0 0,4 8-7878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2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2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5" indent="0" algn="ctr">
              <a:buNone/>
              <a:defRPr sz="1500"/>
            </a:lvl2pPr>
            <a:lvl3pPr marL="685808" indent="0" algn="ctr">
              <a:buNone/>
              <a:defRPr sz="1350"/>
            </a:lvl3pPr>
            <a:lvl4pPr marL="1028713" indent="0" algn="ctr">
              <a:buNone/>
              <a:defRPr sz="1200"/>
            </a:lvl4pPr>
            <a:lvl5pPr marL="1371617" indent="0" algn="ctr">
              <a:buNone/>
              <a:defRPr sz="1200"/>
            </a:lvl5pPr>
            <a:lvl6pPr marL="1714521" indent="0" algn="ctr">
              <a:buNone/>
              <a:defRPr sz="1200"/>
            </a:lvl6pPr>
            <a:lvl7pPr marL="2057426" indent="0" algn="ctr">
              <a:buNone/>
              <a:defRPr sz="1200"/>
            </a:lvl7pPr>
            <a:lvl8pPr marL="2400330" indent="0" algn="ctr">
              <a:buNone/>
              <a:defRPr sz="1200"/>
            </a:lvl8pPr>
            <a:lvl9pPr marL="274323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7" y="273845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273845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9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9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8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1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1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2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2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5" indent="0">
              <a:buNone/>
              <a:defRPr sz="2100"/>
            </a:lvl2pPr>
            <a:lvl3pPr marL="685808" indent="0">
              <a:buNone/>
              <a:defRPr sz="1800"/>
            </a:lvl3pPr>
            <a:lvl4pPr marL="1028713" indent="0">
              <a:buNone/>
              <a:defRPr sz="1500"/>
            </a:lvl4pPr>
            <a:lvl5pPr marL="1371617" indent="0">
              <a:buNone/>
              <a:defRPr sz="1500"/>
            </a:lvl5pPr>
            <a:lvl6pPr marL="1714521" indent="0">
              <a:buNone/>
              <a:defRPr sz="1500"/>
            </a:lvl6pPr>
            <a:lvl7pPr marL="2057426" indent="0">
              <a:buNone/>
              <a:defRPr sz="1500"/>
            </a:lvl7pPr>
            <a:lvl8pPr marL="2400330" indent="0">
              <a:buNone/>
              <a:defRPr sz="1500"/>
            </a:lvl8pPr>
            <a:lvl9pPr marL="2743234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2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2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49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2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8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2" indent="-171452" algn="l" defTabSz="685808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6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61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65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69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74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78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82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87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5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8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13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17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21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26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3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34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19.png"/><Relationship Id="rId21" Type="http://schemas.openxmlformats.org/officeDocument/2006/relationships/image" Target="../media/image10.png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image" Target="../media/image14.png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5" Type="http://schemas.openxmlformats.org/officeDocument/2006/relationships/image" Target="../media/image2.png"/><Relationship Id="rId19" Type="http://schemas.openxmlformats.org/officeDocument/2006/relationships/image" Target="../media/image9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29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54" Type="http://schemas.openxmlformats.org/officeDocument/2006/relationships/customXml" Target="../ink/ink2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CSE 12 – Basic Data Structures and Object-Oriented Design</a:t>
            </a:r>
            <a:br>
              <a:rPr lang="en-US" dirty="0"/>
            </a:br>
            <a:r>
              <a:rPr lang="en-US" dirty="0"/>
              <a:t>Lecture 22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Greg Miranda, Spring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2" y="1369219"/>
            <a:ext cx="7886700" cy="372224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Quiz 22 due Monday @ </a:t>
            </a:r>
            <a:r>
              <a:rPr lang="en-US" dirty="0" err="1"/>
              <a:t>12pm</a:t>
            </a:r>
            <a:endParaRPr lang="en-US" dirty="0"/>
          </a:p>
          <a:p>
            <a:r>
              <a:rPr lang="en-US" dirty="0" err="1"/>
              <a:t>PA7</a:t>
            </a:r>
            <a:r>
              <a:rPr lang="en-US" dirty="0"/>
              <a:t> due Wednesday, May 26 @ </a:t>
            </a:r>
            <a:r>
              <a:rPr lang="en-US" dirty="0" err="1"/>
              <a:t>11:59pm</a:t>
            </a:r>
            <a:r>
              <a:rPr lang="en-US" dirty="0"/>
              <a:t> (closed)</a:t>
            </a:r>
          </a:p>
          <a:p>
            <a:r>
              <a:rPr lang="en-US" dirty="0"/>
              <a:t>Survey 8 due Friday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/>
              <a:t>Exam 2 – this week!</a:t>
            </a:r>
          </a:p>
          <a:p>
            <a:pPr lvl="1"/>
            <a:r>
              <a:rPr lang="en-US" dirty="0"/>
              <a:t>Released Friday @ </a:t>
            </a:r>
            <a:r>
              <a:rPr lang="en-US" dirty="0" err="1"/>
              <a:t>2pm</a:t>
            </a:r>
            <a:endParaRPr lang="en-US" dirty="0"/>
          </a:p>
          <a:p>
            <a:pPr lvl="1"/>
            <a:r>
              <a:rPr lang="en-US" dirty="0"/>
              <a:t>Due Saturday @ </a:t>
            </a:r>
            <a:r>
              <a:rPr lang="en-US" dirty="0" err="1"/>
              <a:t>6pm</a:t>
            </a:r>
            <a:endParaRPr lang="en-US" dirty="0"/>
          </a:p>
          <a:p>
            <a:pPr lvl="1"/>
            <a:r>
              <a:rPr lang="en-US" dirty="0"/>
              <a:t>Topics:</a:t>
            </a:r>
          </a:p>
          <a:p>
            <a:pPr lvl="2"/>
            <a:r>
              <a:rPr lang="en-US" dirty="0"/>
              <a:t>Cumulative</a:t>
            </a:r>
          </a:p>
          <a:p>
            <a:pPr lvl="2"/>
            <a:r>
              <a:rPr lang="en-US" dirty="0"/>
              <a:t>Big topics – lectures 9 - 17</a:t>
            </a:r>
          </a:p>
          <a:p>
            <a:pPr lvl="3"/>
            <a:r>
              <a:rPr lang="en-US" dirty="0"/>
              <a:t>Big O, Big Theta run-time analysis </a:t>
            </a:r>
          </a:p>
          <a:p>
            <a:pPr lvl="3"/>
            <a:r>
              <a:rPr lang="en-US" dirty="0"/>
              <a:t>Sorting algorithms</a:t>
            </a:r>
          </a:p>
          <a:p>
            <a:pPr lvl="3"/>
            <a:r>
              <a:rPr lang="en-US" dirty="0"/>
              <a:t>Hash tables/maps</a:t>
            </a:r>
          </a:p>
          <a:p>
            <a:r>
              <a:rPr lang="en-US" dirty="0"/>
              <a:t>No class on Friday (but there is discussion)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4499AB4-9314-4F4C-96E6-9084ED122557}"/>
                  </a:ext>
                </a:extLst>
              </p14:cNvPr>
              <p14:cNvContentPartPr/>
              <p14:nvPr/>
            </p14:nvContentPartPr>
            <p14:xfrm>
              <a:off x="2131849" y="1663459"/>
              <a:ext cx="752040" cy="18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4499AB4-9314-4F4C-96E6-9084ED12255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23209" y="1654819"/>
                <a:ext cx="769680" cy="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90116A8-4BD7-4056-9D9C-EA879F3D2636}"/>
                  </a:ext>
                </a:extLst>
              </p14:cNvPr>
              <p14:cNvContentPartPr/>
              <p14:nvPr/>
            </p14:nvContentPartPr>
            <p14:xfrm>
              <a:off x="2997649" y="1962259"/>
              <a:ext cx="764280" cy="435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90116A8-4BD7-4056-9D9C-EA879F3D263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89009" y="1953619"/>
                <a:ext cx="781920" cy="6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D6E4326-C820-4915-BB52-436C140652D8}"/>
                  </a:ext>
                </a:extLst>
              </p14:cNvPr>
              <p14:cNvContentPartPr/>
              <p14:nvPr/>
            </p14:nvContentPartPr>
            <p14:xfrm>
              <a:off x="5493889" y="1449979"/>
              <a:ext cx="131760" cy="2401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D6E4326-C820-4915-BB52-436C140652D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484889" y="1441339"/>
                <a:ext cx="149400" cy="25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0CE1D64-69AF-4668-ADC4-2CDE238B8238}"/>
                  </a:ext>
                </a:extLst>
              </p14:cNvPr>
              <p14:cNvContentPartPr/>
              <p14:nvPr/>
            </p14:nvContentPartPr>
            <p14:xfrm>
              <a:off x="2252449" y="2303179"/>
              <a:ext cx="519120" cy="45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0CE1D64-69AF-4668-ADC4-2CDE238B823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243449" y="2294179"/>
                <a:ext cx="536760" cy="6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DD7611E-329F-4F8B-9DD5-D6A3F1C606A4}"/>
                  </a:ext>
                </a:extLst>
              </p14:cNvPr>
              <p14:cNvContentPartPr/>
              <p14:nvPr/>
            </p14:nvContentPartPr>
            <p14:xfrm>
              <a:off x="930529" y="2635459"/>
              <a:ext cx="649080" cy="370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DD7611E-329F-4F8B-9DD5-D6A3F1C606A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21889" y="2626819"/>
                <a:ext cx="666720" cy="54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4908908E-CDEB-4D5C-8D9A-CA85E1632C7A}"/>
              </a:ext>
            </a:extLst>
          </p:cNvPr>
          <p:cNvGrpSpPr/>
          <p:nvPr/>
        </p:nvGrpSpPr>
        <p:grpSpPr>
          <a:xfrm>
            <a:off x="3342169" y="2604139"/>
            <a:ext cx="176400" cy="573120"/>
            <a:chOff x="3342169" y="2604139"/>
            <a:chExt cx="176400" cy="573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FB7135B-D1E9-4443-9E97-760791349ED7}"/>
                    </a:ext>
                  </a:extLst>
                </p14:cNvPr>
                <p14:cNvContentPartPr/>
                <p14:nvPr/>
              </p14:nvContentPartPr>
              <p14:xfrm>
                <a:off x="3342169" y="2604139"/>
                <a:ext cx="153000" cy="2818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FB7135B-D1E9-4443-9E97-760791349ED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333169" y="2595139"/>
                  <a:ext cx="17064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D99EE20-2824-4146-8F38-3D5F1DE7AFAE}"/>
                    </a:ext>
                  </a:extLst>
                </p14:cNvPr>
                <p14:cNvContentPartPr/>
                <p14:nvPr/>
              </p14:nvContentPartPr>
              <p14:xfrm>
                <a:off x="3370249" y="2966299"/>
                <a:ext cx="148320" cy="2109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D99EE20-2824-4146-8F38-3D5F1DE7AFA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361249" y="2957299"/>
                  <a:ext cx="165960" cy="228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EA762EC-F04F-4FC0-B1D1-05604C3438B9}"/>
                  </a:ext>
                </a:extLst>
              </p14:cNvPr>
              <p14:cNvContentPartPr/>
              <p14:nvPr/>
            </p14:nvContentPartPr>
            <p14:xfrm>
              <a:off x="1238689" y="3494419"/>
              <a:ext cx="270720" cy="1072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EA762EC-F04F-4FC0-B1D1-05604C3438B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229689" y="3485419"/>
                <a:ext cx="288360" cy="12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4727715A-0B61-4438-BE90-1EA1BC6ABD61}"/>
                  </a:ext>
                </a:extLst>
              </p14:cNvPr>
              <p14:cNvContentPartPr/>
              <p14:nvPr/>
            </p14:nvContentPartPr>
            <p14:xfrm>
              <a:off x="1207369" y="3695299"/>
              <a:ext cx="263880" cy="1234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4727715A-0B61-4438-BE90-1EA1BC6ABD6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198729" y="3686659"/>
                <a:ext cx="281520" cy="14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B01DCDE1-8710-4BBF-82AE-EC2AC96601C2}"/>
                  </a:ext>
                </a:extLst>
              </p14:cNvPr>
              <p14:cNvContentPartPr/>
              <p14:nvPr/>
            </p14:nvContentPartPr>
            <p14:xfrm>
              <a:off x="1631449" y="3943339"/>
              <a:ext cx="243720" cy="1335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B01DCDE1-8710-4BBF-82AE-EC2AC96601C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622809" y="3934339"/>
                <a:ext cx="26136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79F5493-8582-4673-BEEB-9A935A22BB6F}"/>
                  </a:ext>
                </a:extLst>
              </p14:cNvPr>
              <p14:cNvContentPartPr/>
              <p14:nvPr/>
            </p14:nvContentPartPr>
            <p14:xfrm>
              <a:off x="1667089" y="4106419"/>
              <a:ext cx="206640" cy="1126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79F5493-8582-4673-BEEB-9A935A22BB6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658089" y="4097779"/>
                <a:ext cx="224280" cy="13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58857DB1-C64B-4429-BB80-BD3A038F3B4B}"/>
                  </a:ext>
                </a:extLst>
              </p14:cNvPr>
              <p14:cNvContentPartPr/>
              <p14:nvPr/>
            </p14:nvContentPartPr>
            <p14:xfrm>
              <a:off x="1623169" y="4344019"/>
              <a:ext cx="202680" cy="9108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58857DB1-C64B-4429-BB80-BD3A038F3B4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614169" y="4335019"/>
                <a:ext cx="220320" cy="10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44A28E89-A363-4E9D-89BA-4F69DD40EC35}"/>
                  </a:ext>
                </a:extLst>
              </p14:cNvPr>
              <p14:cNvContentPartPr/>
              <p14:nvPr/>
            </p14:nvContentPartPr>
            <p14:xfrm>
              <a:off x="2044729" y="4801579"/>
              <a:ext cx="518760" cy="291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44A28E89-A363-4E9D-89BA-4F69DD40EC3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036089" y="4792579"/>
                <a:ext cx="53640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EBD9A001-93B2-46E8-9BD6-AB4757CDA69F}"/>
                  </a:ext>
                </a:extLst>
              </p14:cNvPr>
              <p14:cNvContentPartPr/>
              <p14:nvPr/>
            </p14:nvContentPartPr>
            <p14:xfrm>
              <a:off x="3955249" y="4827859"/>
              <a:ext cx="1041480" cy="489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EBD9A001-93B2-46E8-9BD6-AB4757CDA69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946249" y="4819219"/>
                <a:ext cx="1059120" cy="6660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1A6781C6-8256-4AFF-B427-894D7772C071}"/>
              </a:ext>
            </a:extLst>
          </p:cNvPr>
          <p:cNvGrpSpPr/>
          <p:nvPr/>
        </p:nvGrpSpPr>
        <p:grpSpPr>
          <a:xfrm>
            <a:off x="4689289" y="3690259"/>
            <a:ext cx="1830600" cy="844200"/>
            <a:chOff x="4689289" y="3690259"/>
            <a:chExt cx="1830600" cy="844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5B9210D-1C7E-4B86-93F3-F324D0FD8CEF}"/>
                    </a:ext>
                  </a:extLst>
                </p14:cNvPr>
                <p14:cNvContentPartPr/>
                <p14:nvPr/>
              </p14:nvContentPartPr>
              <p14:xfrm>
                <a:off x="4689289" y="4085179"/>
                <a:ext cx="599400" cy="4492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5B9210D-1C7E-4B86-93F3-F324D0FD8CE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680289" y="4076539"/>
                  <a:ext cx="617040" cy="46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E0FE5BB-ACE2-4CBB-8457-2A20C9110F57}"/>
                    </a:ext>
                  </a:extLst>
                </p14:cNvPr>
                <p14:cNvContentPartPr/>
                <p14:nvPr/>
              </p14:nvContentPartPr>
              <p14:xfrm>
                <a:off x="5484169" y="4014619"/>
                <a:ext cx="102600" cy="2070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E0FE5BB-ACE2-4CBB-8457-2A20C9110F5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475529" y="4005979"/>
                  <a:ext cx="12024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9DFD51B-C651-414C-B28D-FB7B13430A75}"/>
                    </a:ext>
                  </a:extLst>
                </p14:cNvPr>
                <p14:cNvContentPartPr/>
                <p14:nvPr/>
              </p14:nvContentPartPr>
              <p14:xfrm>
                <a:off x="5599729" y="4056739"/>
                <a:ext cx="114480" cy="1231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9DFD51B-C651-414C-B28D-FB7B13430A7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590729" y="4047739"/>
                  <a:ext cx="13212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E98A4A9-0E45-462A-886C-9C903C1F6B06}"/>
                    </a:ext>
                  </a:extLst>
                </p14:cNvPr>
                <p14:cNvContentPartPr/>
                <p14:nvPr/>
              </p14:nvContentPartPr>
              <p14:xfrm>
                <a:off x="5790169" y="4080859"/>
                <a:ext cx="129960" cy="1422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E98A4A9-0E45-462A-886C-9C903C1F6B0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781529" y="4071859"/>
                  <a:ext cx="14760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8BF0A30-EEF0-42FE-B2F9-DB887194E275}"/>
                    </a:ext>
                  </a:extLst>
                </p14:cNvPr>
                <p14:cNvContentPartPr/>
                <p14:nvPr/>
              </p14:nvContentPartPr>
              <p14:xfrm>
                <a:off x="6037489" y="4071859"/>
                <a:ext cx="41400" cy="1530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8BF0A30-EEF0-42FE-B2F9-DB887194E27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028489" y="4063219"/>
                  <a:ext cx="5904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5CA123B-51A9-4923-9C5E-0072B99A83DC}"/>
                    </a:ext>
                  </a:extLst>
                </p14:cNvPr>
                <p14:cNvContentPartPr/>
                <p14:nvPr/>
              </p14:nvContentPartPr>
              <p14:xfrm>
                <a:off x="6094729" y="3950899"/>
                <a:ext cx="14400" cy="550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5CA123B-51A9-4923-9C5E-0072B99A83D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085729" y="3942259"/>
                  <a:ext cx="3204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793A7FF-9814-4A69-98A4-27927A26FD7C}"/>
                    </a:ext>
                  </a:extLst>
                </p14:cNvPr>
                <p14:cNvContentPartPr/>
                <p14:nvPr/>
              </p14:nvContentPartPr>
              <p14:xfrm>
                <a:off x="6119569" y="4069339"/>
                <a:ext cx="107280" cy="1292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793A7FF-9814-4A69-98A4-27927A26FD7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110929" y="4060339"/>
                  <a:ext cx="12492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62D2812-0972-4616-A45B-6AB283264152}"/>
                    </a:ext>
                  </a:extLst>
                </p14:cNvPr>
                <p14:cNvContentPartPr/>
                <p14:nvPr/>
              </p14:nvContentPartPr>
              <p14:xfrm>
                <a:off x="6296689" y="4065379"/>
                <a:ext cx="223200" cy="795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62D2812-0972-4616-A45B-6AB28326415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287689" y="4056739"/>
                  <a:ext cx="24084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76E8FA8-FEA7-408E-AEF5-968A5532E6CB}"/>
                    </a:ext>
                  </a:extLst>
                </p14:cNvPr>
                <p14:cNvContentPartPr/>
                <p14:nvPr/>
              </p14:nvContentPartPr>
              <p14:xfrm>
                <a:off x="5776489" y="3690259"/>
                <a:ext cx="145080" cy="2206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76E8FA8-FEA7-408E-AEF5-968A5532E6C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767489" y="3681259"/>
                  <a:ext cx="16272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19078FB6-C034-4960-BC06-2CCBD3CCD407}"/>
                    </a:ext>
                  </a:extLst>
                </p14:cNvPr>
                <p14:cNvContentPartPr/>
                <p14:nvPr/>
              </p14:nvContentPartPr>
              <p14:xfrm>
                <a:off x="5972689" y="3693499"/>
                <a:ext cx="132120" cy="1573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19078FB6-C034-4960-BC06-2CCBD3CCD40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964049" y="3684499"/>
                  <a:ext cx="14976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B1C9A48-08B2-49A7-ACD5-5C41988CD9D9}"/>
                    </a:ext>
                  </a:extLst>
                </p14:cNvPr>
                <p14:cNvContentPartPr/>
                <p14:nvPr/>
              </p14:nvContentPartPr>
              <p14:xfrm>
                <a:off x="5988169" y="3747859"/>
                <a:ext cx="122760" cy="1184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EB1C9A48-08B2-49A7-ACD5-5C41988CD9D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979169" y="3739219"/>
                  <a:ext cx="14040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267A7DB6-A203-40F0-BF3F-1D52333637E3}"/>
                    </a:ext>
                  </a:extLst>
                </p14:cNvPr>
                <p14:cNvContentPartPr/>
                <p14:nvPr/>
              </p14:nvContentPartPr>
              <p14:xfrm>
                <a:off x="6183649" y="3710419"/>
                <a:ext cx="140040" cy="885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267A7DB6-A203-40F0-BF3F-1D52333637E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175009" y="3701779"/>
                  <a:ext cx="15768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DD9B2FB-498C-43D0-8392-A451F564BF6B}"/>
                    </a:ext>
                  </a:extLst>
                </p14:cNvPr>
                <p14:cNvContentPartPr/>
                <p14:nvPr/>
              </p14:nvContentPartPr>
              <p14:xfrm>
                <a:off x="6328729" y="3738139"/>
                <a:ext cx="171000" cy="1213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DD9B2FB-498C-43D0-8392-A451F564BF6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320089" y="3729499"/>
                  <a:ext cx="188640" cy="138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C4012EE3-D373-4F2B-9321-F85A042D5054}"/>
                  </a:ext>
                </a:extLst>
              </p14:cNvPr>
              <p14:cNvContentPartPr/>
              <p14:nvPr/>
            </p14:nvContentPartPr>
            <p14:xfrm>
              <a:off x="3971089" y="4951699"/>
              <a:ext cx="1035720" cy="3528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C4012EE3-D373-4F2B-9321-F85A042D5054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962449" y="4942699"/>
                <a:ext cx="105336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C13C51B6-CC4E-4E8D-BB8F-CEA83AA33D8C}"/>
                  </a:ext>
                </a:extLst>
              </p14:cNvPr>
              <p14:cNvContentPartPr/>
              <p14:nvPr/>
            </p14:nvContentPartPr>
            <p14:xfrm>
              <a:off x="3122569" y="2426299"/>
              <a:ext cx="97920" cy="24300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C13C51B6-CC4E-4E8D-BB8F-CEA83AA33D8C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113929" y="2417299"/>
                <a:ext cx="115560" cy="260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8C46-C77D-42EC-9C58-516EBF03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FE242-CB18-49BD-8A04-B189EA0A1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Streams</a:t>
            </a:r>
          </a:p>
          <a:p>
            <a:r>
              <a:rPr lang="en-US" dirty="0"/>
              <a:t>Questions on Lecture 22?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691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6E0CF-000D-4B0F-8CBD-38527ECA0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MemoryStream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6F547-DDEC-47A5-A859-901E903DD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Fix </a:t>
            </a:r>
            <a:r>
              <a:rPr lang="en-US" dirty="0" err="1"/>
              <a:t>MemoryStream</a:t>
            </a:r>
            <a:endParaRPr lang="en-US" dirty="0"/>
          </a:p>
          <a:p>
            <a:r>
              <a:rPr lang="en-US" dirty="0"/>
              <a:t>Convert array to circular array list</a:t>
            </a:r>
          </a:p>
        </p:txBody>
      </p:sp>
    </p:spTree>
    <p:extLst>
      <p:ext uri="{BB962C8B-B14F-4D97-AF65-F5344CB8AC3E}">
        <p14:creationId xmlns:p14="http://schemas.microsoft.com/office/powerpoint/2010/main" val="2940217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4774</TotalTime>
  <Words>109</Words>
  <Application>Microsoft Office PowerPoint</Application>
  <PresentationFormat>On-screen Show (16:9)</PresentationFormat>
  <Paragraphs>24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Arial</vt:lpstr>
      <vt:lpstr>Calibri Light</vt:lpstr>
      <vt:lpstr>Office Theme</vt:lpstr>
      <vt:lpstr>CSE 12 – Basic Data Structures and Object-Oriented Design Lecture 22</vt:lpstr>
      <vt:lpstr>Announcements</vt:lpstr>
      <vt:lpstr>Topics</vt:lpstr>
      <vt:lpstr>MemoryStream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215</cp:revision>
  <dcterms:modified xsi:type="dcterms:W3CDTF">2021-05-19T19:39:26Z</dcterms:modified>
</cp:coreProperties>
</file>