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2" r:id="rId4"/>
    <p:sldId id="265" r:id="rId5"/>
    <p:sldId id="266" r:id="rId6"/>
    <p:sldId id="268" r:id="rId7"/>
    <p:sldId id="269" r:id="rId8"/>
    <p:sldId id="267" r:id="rId9"/>
    <p:sldId id="264" r:id="rId10"/>
    <p:sldId id="270" r:id="rId11"/>
    <p:sldId id="263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96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4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19BB-D2D4-4322-957A-C89126D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949A-8ABD-489D-9873-B9F0A823A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/* Add an element at the specified index */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Write a test case for the </a:t>
            </a:r>
            <a:r>
              <a:rPr lang="en-US" dirty="0" err="1"/>
              <a:t>ArrayList</a:t>
            </a:r>
            <a:r>
              <a:rPr lang="en-US" dirty="0"/>
              <a:t> insert method</a:t>
            </a:r>
          </a:p>
          <a:p>
            <a:r>
              <a:rPr lang="en-US" dirty="0"/>
              <a:t>Implement the </a:t>
            </a:r>
            <a:r>
              <a:rPr lang="en-US" dirty="0" err="1"/>
              <a:t>ArrayList</a:t>
            </a:r>
            <a:r>
              <a:rPr lang="en-US" dirty="0"/>
              <a:t> insert method</a:t>
            </a:r>
          </a:p>
        </p:txBody>
      </p:sp>
    </p:spTree>
    <p:extLst>
      <p:ext uri="{BB962C8B-B14F-4D97-AF65-F5344CB8AC3E}">
        <p14:creationId xmlns:p14="http://schemas.microsoft.com/office/powerpoint/2010/main" val="2282631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19BB-D2D4-4322-957A-C89126D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Remove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949A-8ABD-489D-9873-B9F0A823A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8196461" cy="3263504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/* Remove the element at the specified index */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remove(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Write a test case for the </a:t>
            </a:r>
            <a:r>
              <a:rPr lang="en-US" dirty="0" err="1"/>
              <a:t>ArrayList</a:t>
            </a:r>
            <a:r>
              <a:rPr lang="en-US" dirty="0"/>
              <a:t> remove method</a:t>
            </a:r>
          </a:p>
          <a:p>
            <a:r>
              <a:rPr lang="en-US" dirty="0"/>
              <a:t>Implement the </a:t>
            </a:r>
            <a:r>
              <a:rPr lang="en-US" dirty="0" err="1"/>
              <a:t>ArrayList</a:t>
            </a:r>
            <a:r>
              <a:rPr lang="en-US" dirty="0"/>
              <a:t> remove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65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4 due Wednesday @ </a:t>
            </a:r>
            <a:r>
              <a:rPr lang="en-US" dirty="0" err="1"/>
              <a:t>12pm</a:t>
            </a:r>
            <a:endParaRPr lang="en-US" dirty="0"/>
          </a:p>
          <a:p>
            <a:r>
              <a:rPr lang="en-US" dirty="0" err="1"/>
              <a:t>PA1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2 due Friday @ </a:t>
            </a:r>
            <a:r>
              <a:rPr lang="en-US" dirty="0" err="1"/>
              <a:t>11:59pm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4 Exercises</a:t>
            </a:r>
          </a:p>
          <a:p>
            <a:r>
              <a:rPr lang="en-US" dirty="0"/>
              <a:t>Implement </a:t>
            </a:r>
            <a:r>
              <a:rPr lang="en-US" dirty="0" err="1"/>
              <a:t>ArrayList</a:t>
            </a:r>
            <a:r>
              <a:rPr lang="en-US" dirty="0"/>
              <a:t> Insert/Remove</a:t>
            </a:r>
          </a:p>
        </p:txBody>
      </p:sp>
    </p:spTree>
    <p:extLst>
      <p:ext uri="{BB962C8B-B14F-4D97-AF65-F5344CB8AC3E}">
        <p14:creationId xmlns:p14="http://schemas.microsoft.com/office/powerpoint/2010/main" val="347005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0257C-BC7F-40B2-A999-0DB005B48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5848" y="74184"/>
            <a:ext cx="4998776" cy="50359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During the pre-lecture recording, we commented out insert and remove method. Why?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lphaUcPeriod"/>
            </a:pPr>
            <a:r>
              <a:rPr lang="en-US" dirty="0"/>
              <a:t>We didn’t plan to implement them at that time and commenting out them will make our code cleaner</a:t>
            </a:r>
          </a:p>
          <a:p>
            <a:pPr marL="457200" indent="-457200">
              <a:buAutoNum type="alphaUcPeriod"/>
            </a:pPr>
            <a:r>
              <a:rPr lang="en-US" dirty="0"/>
              <a:t>We didn’t plan to implement them and commenting them out will avoid a compiler error</a:t>
            </a:r>
          </a:p>
          <a:p>
            <a:pPr marL="457200" indent="-457200">
              <a:buAutoNum type="alphaUcPeriod"/>
            </a:pPr>
            <a:r>
              <a:rPr lang="en-US" dirty="0"/>
              <a:t>We were overloading those two methods</a:t>
            </a:r>
          </a:p>
          <a:p>
            <a:pPr marL="457200" indent="-457200">
              <a:buAutoNum type="alphaUcPeriod"/>
            </a:pPr>
            <a:r>
              <a:rPr lang="en-US" dirty="0"/>
              <a:t>None of the above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02A69F-447C-47E6-AF01-D42E1D0F5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2" y="3643"/>
            <a:ext cx="4105848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8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62D6F-7A85-458A-93C0-2F829C41F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7886700" cy="14131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the </a:t>
            </a:r>
            <a:r>
              <a:rPr lang="en-US" dirty="0" err="1"/>
              <a:t>ArrayStringList</a:t>
            </a:r>
            <a:r>
              <a:rPr lang="en-US" dirty="0"/>
              <a:t> class, we have the following fields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String[] elements;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size;</a:t>
            </a:r>
            <a:r>
              <a:rPr lang="en-US" dirty="0"/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A6D06-DC30-40E2-BCB0-B041D7DAA1D3}"/>
              </a:ext>
            </a:extLst>
          </p:cNvPr>
          <p:cNvSpPr txBox="1"/>
          <p:nvPr/>
        </p:nvSpPr>
        <p:spPr>
          <a:xfrm>
            <a:off x="0" y="1658170"/>
            <a:ext cx="86474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What’s the point of having size as instance variable as the array elements already has size?</a:t>
            </a:r>
          </a:p>
          <a:p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It is duplicate information for ease of use</a:t>
            </a:r>
          </a:p>
          <a:p>
            <a:pPr marL="342900" indent="-342900">
              <a:buAutoNum type="alphaUcPeriod"/>
            </a:pPr>
            <a:r>
              <a:rPr lang="en-US" dirty="0"/>
              <a:t>It avoid calling </a:t>
            </a:r>
            <a:r>
              <a:rPr lang="en-US" dirty="0" err="1"/>
              <a:t>element.length</a:t>
            </a:r>
            <a:r>
              <a:rPr lang="en-US" dirty="0"/>
              <a:t> to save time</a:t>
            </a:r>
          </a:p>
          <a:p>
            <a:pPr marL="342900" indent="-342900">
              <a:buAutoNum type="alphaUcPeriod"/>
            </a:pPr>
            <a:r>
              <a:rPr lang="en-US" dirty="0"/>
              <a:t>size indicates how full the array is</a:t>
            </a:r>
          </a:p>
          <a:p>
            <a:pPr marL="342900" indent="-342900">
              <a:buAutoNum type="alphaUcPeriod"/>
            </a:pPr>
            <a:r>
              <a:rPr lang="en-US" dirty="0"/>
              <a:t>More than one of the above is correct</a:t>
            </a:r>
          </a:p>
        </p:txBody>
      </p:sp>
    </p:spTree>
    <p:extLst>
      <p:ext uri="{BB962C8B-B14F-4D97-AF65-F5344CB8AC3E}">
        <p14:creationId xmlns:p14="http://schemas.microsoft.com/office/powerpoint/2010/main" val="2389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62D6F-7A85-458A-93C0-2F829C41F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8811491" cy="538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the </a:t>
            </a:r>
            <a:r>
              <a:rPr lang="en-US" dirty="0" err="1"/>
              <a:t>ArrayStringList</a:t>
            </a:r>
            <a:r>
              <a:rPr lang="en-US" dirty="0"/>
              <a:t> class, we have a private helper method </a:t>
            </a:r>
            <a:r>
              <a:rPr lang="en-US" dirty="0" err="1"/>
              <a:t>expandCapcity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A6D06-DC30-40E2-BCB0-B041D7DAA1D3}"/>
              </a:ext>
            </a:extLst>
          </p:cNvPr>
          <p:cNvSpPr txBox="1"/>
          <p:nvPr/>
        </p:nvSpPr>
        <p:spPr>
          <a:xfrm>
            <a:off x="-1" y="2640933"/>
            <a:ext cx="8133380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I have a foo function inside the </a:t>
            </a:r>
            <a:r>
              <a:rPr lang="en-US" dirty="0" err="1"/>
              <a:t>ArrayStringList</a:t>
            </a:r>
            <a:r>
              <a:rPr lang="en-US" dirty="0"/>
              <a:t> class and have the following code</a:t>
            </a:r>
          </a:p>
          <a:p>
            <a:r>
              <a:rPr lang="en-US" dirty="0"/>
              <a:t>what will be printed out? Assume that the array starts empty and has a capacity of 2.</a:t>
            </a:r>
          </a:p>
          <a:p>
            <a:endParaRPr lang="en-US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foo(){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elements;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add(“a”); add(“b”); add(“c”);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expandCapacity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elements);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42D77E-102F-4540-ADD3-FA39DF8CC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" y="390059"/>
            <a:ext cx="5423968" cy="214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67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62D6F-7A85-458A-93C0-2F829C41F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8811491" cy="538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the </a:t>
            </a:r>
            <a:r>
              <a:rPr lang="en-US" dirty="0" err="1"/>
              <a:t>ArrayStringList</a:t>
            </a:r>
            <a:r>
              <a:rPr lang="en-US" dirty="0"/>
              <a:t> class, we have a private helper method </a:t>
            </a:r>
            <a:r>
              <a:rPr lang="en-US" dirty="0" err="1"/>
              <a:t>expandCapcity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A6D06-DC30-40E2-BCB0-B041D7DAA1D3}"/>
              </a:ext>
            </a:extLst>
          </p:cNvPr>
          <p:cNvSpPr txBox="1"/>
          <p:nvPr/>
        </p:nvSpPr>
        <p:spPr>
          <a:xfrm>
            <a:off x="-1" y="2640933"/>
            <a:ext cx="51768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do I need to call this </a:t>
            </a:r>
            <a:r>
              <a:rPr lang="en-US" dirty="0" err="1"/>
              <a:t>expandCapacity</a:t>
            </a:r>
            <a:r>
              <a:rPr lang="en-US" dirty="0"/>
              <a:t> function?</a:t>
            </a:r>
          </a:p>
          <a:p>
            <a:pPr indent="-342900">
              <a:buAutoNum type="alphaUcPeriod"/>
            </a:pPr>
            <a:r>
              <a:rPr lang="en-US" dirty="0"/>
              <a:t>Inside the constructors</a:t>
            </a:r>
          </a:p>
          <a:p>
            <a:pPr indent="-342900">
              <a:buAutoNum type="alphaUcPeriod"/>
            </a:pPr>
            <a:r>
              <a:rPr lang="en-US" dirty="0"/>
              <a:t>Inside the insert method</a:t>
            </a:r>
          </a:p>
          <a:p>
            <a:pPr indent="-342900">
              <a:buAutoNum type="alphaUcPeriod"/>
            </a:pPr>
            <a:r>
              <a:rPr lang="en-US" dirty="0"/>
              <a:t>Inside the remove method</a:t>
            </a:r>
          </a:p>
          <a:p>
            <a:pPr indent="-342900">
              <a:buAutoNum type="alphaUcPeriod"/>
            </a:pPr>
            <a:r>
              <a:rPr lang="en-US" dirty="0"/>
              <a:t>Inside the get method</a:t>
            </a:r>
          </a:p>
          <a:p>
            <a:pPr indent="-342900">
              <a:buAutoNum type="alphaUcPeriod"/>
            </a:pPr>
            <a:r>
              <a:rPr lang="en-US" dirty="0"/>
              <a:t>Inside the add method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42D77E-102F-4540-ADD3-FA39DF8CC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" y="386416"/>
            <a:ext cx="5423968" cy="214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79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1AC01-F6D9-4B86-B836-4179D0FC2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550" y="1962997"/>
            <a:ext cx="7886700" cy="32635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 our tester for add, we wrote the code for inserting two elements and test if we added properly. Can I write my tester as</a:t>
            </a:r>
          </a:p>
          <a:p>
            <a:pPr marL="0" indent="0">
              <a:buNone/>
            </a:pPr>
            <a:r>
              <a:rPr lang="en-US" dirty="0" err="1"/>
              <a:t>assertEquals</a:t>
            </a:r>
            <a:r>
              <a:rPr lang="en-US" dirty="0"/>
              <a:t>(</a:t>
            </a:r>
            <a:r>
              <a:rPr lang="en-US" dirty="0" err="1"/>
              <a:t>slist.get</a:t>
            </a:r>
            <a:r>
              <a:rPr lang="en-US" dirty="0"/>
              <a:t>(0), “paul”);</a:t>
            </a:r>
          </a:p>
          <a:p>
            <a:pPr marL="0" indent="0">
              <a:buNone/>
            </a:pPr>
            <a:r>
              <a:rPr lang="en-US" dirty="0" err="1"/>
              <a:t>assertEquals</a:t>
            </a:r>
            <a:r>
              <a:rPr lang="en-US" dirty="0"/>
              <a:t>(</a:t>
            </a:r>
            <a:r>
              <a:rPr lang="en-US" dirty="0" err="1"/>
              <a:t>slist.get</a:t>
            </a:r>
            <a:r>
              <a:rPr lang="en-US" dirty="0"/>
              <a:t>(1), “</a:t>
            </a:r>
            <a:r>
              <a:rPr lang="en-US" dirty="0" err="1"/>
              <a:t>greg</a:t>
            </a:r>
            <a:r>
              <a:rPr lang="en-US" dirty="0"/>
              <a:t>”);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lphaUcPeriod"/>
            </a:pPr>
            <a:r>
              <a:rPr lang="en-US" dirty="0"/>
              <a:t>Yes they are basically the same as what we wrote in pre-lecture video</a:t>
            </a:r>
          </a:p>
          <a:p>
            <a:pPr marL="457200" indent="-457200">
              <a:buAutoNum type="alphaUcPeriod"/>
            </a:pPr>
            <a:r>
              <a:rPr lang="en-US" dirty="0"/>
              <a:t>No you can’t switch the order as it will generate the wrong test result</a:t>
            </a:r>
          </a:p>
          <a:p>
            <a:pPr marL="457200" indent="-457200">
              <a:buAutoNum type="alphaUcPeriod"/>
            </a:pPr>
            <a:r>
              <a:rPr lang="en-US" dirty="0"/>
              <a:t>No you can’t switch the order as it makes the interpretation of the test result inaccurate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C6F176-31D4-495C-8D79-71A5FEBED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73096" cy="154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09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14FE-46DC-4C67-A4A6-058A50EB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StringList</a:t>
            </a:r>
            <a:r>
              <a:rPr lang="en-US" dirty="0"/>
              <a:t>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087A33-8FB7-4030-9303-6480F6F9ABEE}"/>
              </a:ext>
            </a:extLst>
          </p:cNvPr>
          <p:cNvSpPr txBox="1"/>
          <p:nvPr/>
        </p:nvSpPr>
        <p:spPr>
          <a:xfrm>
            <a:off x="628648" y="1019351"/>
            <a:ext cx="649301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StringList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/* Add an element at the end of the list */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add(String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/* Get the element at the given index */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String get(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/* Get the number of elements in the list */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size();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/* Add an element at the specified index */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/* Remove the element at the specified index */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remove(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4561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1999</TotalTime>
  <Words>553</Words>
  <Application>Microsoft Office PowerPoint</Application>
  <PresentationFormat>On-screen Show (16:9)</PresentationFormat>
  <Paragraphs>80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Courier New</vt:lpstr>
      <vt:lpstr>Calibri Light</vt:lpstr>
      <vt:lpstr>Office Theme</vt:lpstr>
      <vt:lpstr>CSE 12 – Basic Data Structures and Object-Oriented Design Lecture 4</vt:lpstr>
      <vt:lpstr>Announcements</vt:lpstr>
      <vt:lpstr>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StringList Interface</vt:lpstr>
      <vt:lpstr>ArrayList Insert</vt:lpstr>
      <vt:lpstr>ArrayList Remove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108</cp:revision>
  <dcterms:modified xsi:type="dcterms:W3CDTF">2021-04-05T17:13:38Z</dcterms:modified>
</cp:coreProperties>
</file>