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1B138F-3FA0-4E19-B4D0-FA12690E2054}">
  <a:tblStyle styleId="{6B1B138F-3FA0-4E19-B4D0-FA12690E20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376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CSE12F20-Oct7-1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91275" y="881125"/>
            <a:ext cx="3511200" cy="4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Coord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int row, col;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Coord(int rowVal, int colVal)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this.row = rowVal;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this.col =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colVal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Car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String color;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Coord location;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Car(String colorVal, Coord locVal)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this.color =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colorVal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this.location =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locVal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Q1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void g(Car c1, Car c2)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c2 = c1;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c2.color = "blue";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String question 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Car redCar = new Car("red", new Coord(5, 6));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Car greenCar = new Car("green", new Coord(7, 8));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g(redCar, greenCar);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redCar.color + ", " + greenCar.color;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void main(String[] args)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System.out.println(question());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626275" y="2665500"/>
          <a:ext cx="1830850" cy="121908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9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3626275" y="1345625"/>
          <a:ext cx="1830850" cy="121908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9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 nothing (void)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5578025" y="1330300"/>
          <a:ext cx="1869100" cy="363218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@Z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[]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/>
                        <a:t>An empty array for args, a detail not used in this example</a:t>
                      </a:r>
                      <a:endParaRPr sz="800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Google Shape;59;p13"/>
          <p:cNvSpPr txBox="1"/>
          <p:nvPr/>
        </p:nvSpPr>
        <p:spPr>
          <a:xfrm>
            <a:off x="4200900" y="639100"/>
            <a:ext cx="681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171775" y="639100"/>
            <a:ext cx="681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27100" y="969975"/>
            <a:ext cx="142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Method calls and variables</a:t>
            </a:r>
            <a:endParaRPr sz="800" i="1"/>
          </a:p>
        </p:txBody>
      </p:sp>
      <p:sp>
        <p:nvSpPr>
          <p:cNvPr id="62" name="Google Shape;62;p13"/>
          <p:cNvSpPr txBox="1"/>
          <p:nvPr/>
        </p:nvSpPr>
        <p:spPr>
          <a:xfrm>
            <a:off x="5701200" y="969975"/>
            <a:ext cx="19188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Objects and their fields, arrays</a:t>
            </a:r>
            <a:endParaRPr sz="800" i="1"/>
          </a:p>
        </p:txBody>
      </p:sp>
      <p:sp>
        <p:nvSpPr>
          <p:cNvPr id="63" name="Google Shape;63;p13"/>
          <p:cNvSpPr txBox="1"/>
          <p:nvPr/>
        </p:nvSpPr>
        <p:spPr>
          <a:xfrm>
            <a:off x="425675" y="4980100"/>
            <a:ext cx="3127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Fields</a:t>
            </a:r>
            <a:r>
              <a:rPr lang="en" sz="800"/>
              <a:t> are associated with classes and objects. In the code above,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800"/>
              <a:t>,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col</a:t>
            </a:r>
            <a:r>
              <a:rPr lang="en" sz="800"/>
              <a:t>,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" sz="800"/>
              <a:t>, and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" sz="800"/>
              <a:t> are all </a:t>
            </a:r>
            <a:r>
              <a:rPr lang="en" sz="800" b="1"/>
              <a:t>fields</a:t>
            </a:r>
            <a:r>
              <a:rPr lang="en" sz="800"/>
              <a:t>. Also called </a:t>
            </a:r>
            <a:r>
              <a:rPr lang="en" sz="800" b="1"/>
              <a:t>instance variables</a:t>
            </a:r>
            <a:r>
              <a:rPr lang="en" sz="800"/>
              <a:t>, but we will use “field” to avoid confusion with other kinds of variables.</a:t>
            </a:r>
            <a:endParaRPr sz="800"/>
          </a:p>
        </p:txBody>
      </p:sp>
      <p:sp>
        <p:nvSpPr>
          <p:cNvPr id="64" name="Google Shape;64;p13"/>
          <p:cNvSpPr txBox="1"/>
          <p:nvPr/>
        </p:nvSpPr>
        <p:spPr>
          <a:xfrm>
            <a:off x="3904250" y="4980100"/>
            <a:ext cx="3072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Variables</a:t>
            </a:r>
            <a:r>
              <a:rPr lang="en" sz="800">
                <a:solidFill>
                  <a:schemeClr val="dk1"/>
                </a:solidFill>
              </a:rPr>
              <a:t> are associated with methods. In the code above,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c2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redCar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greenCar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rowVal, colVal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colorVal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 locVal </a:t>
            </a:r>
            <a:r>
              <a:rPr lang="en" sz="800">
                <a:solidFill>
                  <a:schemeClr val="dk1"/>
                </a:solidFill>
              </a:rPr>
              <a:t> are </a:t>
            </a:r>
            <a:r>
              <a:rPr lang="en" sz="800" b="1">
                <a:solidFill>
                  <a:schemeClr val="dk1"/>
                </a:solidFill>
              </a:rPr>
              <a:t>variables</a:t>
            </a:r>
            <a:r>
              <a:rPr lang="en" sz="800">
                <a:solidFill>
                  <a:schemeClr val="dk1"/>
                </a:solidFill>
              </a:rPr>
              <a:t>. Variables in the method signature (for example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c2</a:t>
            </a:r>
            <a:r>
              <a:rPr lang="en" sz="800">
                <a:solidFill>
                  <a:schemeClr val="dk1"/>
                </a:solidFill>
              </a:rPr>
              <a:t>) are also called </a:t>
            </a:r>
            <a:r>
              <a:rPr lang="en" sz="800" b="1">
                <a:solidFill>
                  <a:schemeClr val="dk1"/>
                </a:solidFill>
              </a:rPr>
              <a:t>parameters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/>
          </a:p>
        </p:txBody>
      </p:sp>
      <p:graphicFrame>
        <p:nvGraphicFramePr>
          <p:cNvPr id="65" name="Google Shape;65;p13"/>
          <p:cNvGraphicFramePr/>
          <p:nvPr/>
        </p:nvGraphicFramePr>
        <p:xfrm>
          <a:off x="3626275" y="3962700"/>
          <a:ext cx="1830850" cy="91431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9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Q1.main(@Z)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args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@Z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 nothing (void)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Google Shape;66;p13"/>
          <p:cNvSpPr txBox="1"/>
          <p:nvPr/>
        </p:nvSpPr>
        <p:spPr>
          <a:xfrm>
            <a:off x="326200" y="5482675"/>
            <a:ext cx="3511200" cy="4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class Q2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public static void f(Coord c)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Car car = new Car("blue", c);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car.location.row = 10;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car.location.col = 9;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public static int question()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Coord unit = new Coord(1, 1);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Car blackCar = new Car("black", unit);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f(unit);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 blackCar.location.row;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public static void main(String[] args)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System.out.println(question());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7" name="Google Shape;67;p13"/>
          <p:cNvGraphicFramePr/>
          <p:nvPr/>
        </p:nvGraphicFramePr>
        <p:xfrm>
          <a:off x="3626275" y="7227300"/>
          <a:ext cx="1830850" cy="121908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9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" name="Google Shape;68;p13"/>
          <p:cNvGraphicFramePr/>
          <p:nvPr/>
        </p:nvGraphicFramePr>
        <p:xfrm>
          <a:off x="3626275" y="5907425"/>
          <a:ext cx="1830850" cy="121908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9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Google Shape;69;p13"/>
          <p:cNvGraphicFramePr/>
          <p:nvPr/>
        </p:nvGraphicFramePr>
        <p:xfrm>
          <a:off x="5578025" y="5892100"/>
          <a:ext cx="1869100" cy="363218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@Z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[]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/>
                        <a:t>An empty array for args, a detail not used in this example</a:t>
                      </a:r>
                      <a:endParaRPr sz="800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0" name="Google Shape;70;p13"/>
          <p:cNvGraphicFramePr/>
          <p:nvPr/>
        </p:nvGraphicFramePr>
        <p:xfrm>
          <a:off x="3626275" y="8524500"/>
          <a:ext cx="1830850" cy="914310"/>
        </p:xfrm>
        <a:graphic>
          <a:graphicData uri="http://schemas.openxmlformats.org/drawingml/2006/table">
            <a:tbl>
              <a:tblPr>
                <a:noFill/>
                <a:tableStyleId>{6B1B138F-3FA0-4E19-B4D0-FA12690E2054}</a:tableStyleId>
              </a:tblPr>
              <a:tblGrid>
                <a:gridCol w="9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Q1.main(@Z)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args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@Z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 nothing (void)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1" name="Google Shape;71;p13"/>
          <p:cNvCxnSpPr/>
          <p:nvPr/>
        </p:nvCxnSpPr>
        <p:spPr>
          <a:xfrm>
            <a:off x="211750" y="5727425"/>
            <a:ext cx="725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326200" y="200125"/>
            <a:ext cx="1376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Oct7</a:t>
            </a:r>
            <a:r>
              <a:rPr lang="en-US" sz="800" dirty="0"/>
              <a:t>-2</a:t>
            </a:r>
          </a:p>
        </p:txBody>
      </p:sp>
      <p:sp>
        <p:nvSpPr>
          <p:cNvPr id="77" name="Google Shape;77;p14"/>
          <p:cNvSpPr txBox="1"/>
          <p:nvPr/>
        </p:nvSpPr>
        <p:spPr>
          <a:xfrm>
            <a:off x="326200" y="723100"/>
            <a:ext cx="48126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interface 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We will fill this in together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6200" y="4191000"/>
            <a:ext cx="3141300" cy="5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StringListIdea1 implements 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How will it store the data?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How will it implement the methods?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Custom</PresentationFormat>
  <Paragraphs>136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2020-10-04T18:50:02Z</dcterms:modified>
</cp:coreProperties>
</file>