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088C01-1C66-43BF-957F-75F5ABA46AED}">
  <a:tblStyle styleId="{92088C01-1C66-43BF-957F-75F5ABA46A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5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CSE12F20-Oct7-1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0000" y="723100"/>
            <a:ext cx="3559200" cy="163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interface StringList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add(String s);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 get(int index);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insert(int index, String s);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97200" y="723100"/>
            <a:ext cx="3702300" cy="52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String[] elements;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How will we construct it?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How will we implement the methods?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0000" y="2359000"/>
            <a:ext cx="3559200" cy="358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import static org.junit.Assert.assertEquals;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import org.junit.Test;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TestStringList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void testAddThenGet()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StringList slist = new ArrayStringList();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slist.add("banana");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slist.add("apple");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                    , slist.get(0));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                    , slist.get(1));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testAddThenSize()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StringList slist = new ArrayStringList();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slist.add("banana");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slist.add("apple");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assertEquals(                    , slist.size());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8" name="Google Shape;58;p13"/>
          <p:cNvGraphicFramePr/>
          <p:nvPr/>
        </p:nvGraphicFramePr>
        <p:xfrm>
          <a:off x="250000" y="7020175"/>
          <a:ext cx="1275900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5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.add( 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Google Shape;59;p13"/>
          <p:cNvGraphicFramePr/>
          <p:nvPr/>
        </p:nvGraphicFramePr>
        <p:xfrm>
          <a:off x="5754400" y="6866400"/>
          <a:ext cx="1869100" cy="2377350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" name="Google Shape;60;p13"/>
          <p:cNvGraphicFramePr/>
          <p:nvPr/>
        </p:nvGraphicFramePr>
        <p:xfrm>
          <a:off x="250000" y="8352300"/>
          <a:ext cx="5404200" cy="914310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107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testAddThenGet()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slist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 nothing (void)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1" name="Google Shape;61;p13"/>
          <p:cNvGraphicFramePr/>
          <p:nvPr/>
        </p:nvGraphicFramePr>
        <p:xfrm>
          <a:off x="1626100" y="7020150"/>
          <a:ext cx="1275900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5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.add( 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Google Shape;62;p13"/>
          <p:cNvGraphicFramePr/>
          <p:nvPr/>
        </p:nvGraphicFramePr>
        <p:xfrm>
          <a:off x="3002200" y="7020163"/>
          <a:ext cx="1275900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5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.get( 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index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Google Shape;63;p13"/>
          <p:cNvGraphicFramePr/>
          <p:nvPr/>
        </p:nvGraphicFramePr>
        <p:xfrm>
          <a:off x="4378300" y="7020150"/>
          <a:ext cx="1275900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5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.get( 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index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Google Shape;64;p13"/>
          <p:cNvSpPr txBox="1"/>
          <p:nvPr/>
        </p:nvSpPr>
        <p:spPr>
          <a:xfrm>
            <a:off x="859525" y="9303925"/>
            <a:ext cx="681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654200" y="9303925"/>
            <a:ext cx="681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870050" y="9363475"/>
            <a:ext cx="142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Method calls and variables</a:t>
            </a:r>
            <a:endParaRPr sz="800" i="1"/>
          </a:p>
        </p:txBody>
      </p:sp>
      <p:sp>
        <p:nvSpPr>
          <p:cNvPr id="67" name="Google Shape;67;p13"/>
          <p:cNvSpPr txBox="1"/>
          <p:nvPr/>
        </p:nvSpPr>
        <p:spPr>
          <a:xfrm>
            <a:off x="6335800" y="9363475"/>
            <a:ext cx="19188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Objects, arrays</a:t>
            </a:r>
            <a:endParaRPr sz="8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Oct7</a:t>
            </a:r>
            <a:r>
              <a:rPr lang="en-US" sz="800" dirty="0"/>
              <a:t>-1</a:t>
            </a:r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97600" y="7074525"/>
          <a:ext cx="1175725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47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.add(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Google Shape;74;p14"/>
          <p:cNvGraphicFramePr/>
          <p:nvPr/>
        </p:nvGraphicFramePr>
        <p:xfrm>
          <a:off x="3660450" y="500125"/>
          <a:ext cx="3930800" cy="3872320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73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5" name="Google Shape;75;p14"/>
          <p:cNvGraphicFramePr/>
          <p:nvPr/>
        </p:nvGraphicFramePr>
        <p:xfrm>
          <a:off x="97600" y="8406650"/>
          <a:ext cx="7548100" cy="914310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16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testAddMany()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slist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 nothing (void)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Google Shape;76;p14"/>
          <p:cNvGraphicFramePr/>
          <p:nvPr/>
        </p:nvGraphicFramePr>
        <p:xfrm>
          <a:off x="1372075" y="7074525"/>
          <a:ext cx="1175725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47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.add(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7" name="Google Shape;77;p14"/>
          <p:cNvGraphicFramePr/>
          <p:nvPr/>
        </p:nvGraphicFramePr>
        <p:xfrm>
          <a:off x="2646550" y="7074525"/>
          <a:ext cx="1175725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47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.add(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8" name="Google Shape;78;p14"/>
          <p:cNvGraphicFramePr/>
          <p:nvPr/>
        </p:nvGraphicFramePr>
        <p:xfrm>
          <a:off x="3921025" y="7074525"/>
          <a:ext cx="1175725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47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.add(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9" name="Google Shape;79;p14"/>
          <p:cNvGraphicFramePr/>
          <p:nvPr/>
        </p:nvGraphicFramePr>
        <p:xfrm>
          <a:off x="5195500" y="7074525"/>
          <a:ext cx="1175725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47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.add(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0" name="Google Shape;80;p14"/>
          <p:cNvGraphicFramePr/>
          <p:nvPr/>
        </p:nvGraphicFramePr>
        <p:xfrm>
          <a:off x="6469975" y="7074525"/>
          <a:ext cx="1175725" cy="1219095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47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.get(        )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1" name="Google Shape;81;p14"/>
          <p:cNvGraphicFramePr/>
          <p:nvPr/>
        </p:nvGraphicFramePr>
        <p:xfrm>
          <a:off x="1995088" y="5328300"/>
          <a:ext cx="2478650" cy="1523870"/>
        </p:xfrm>
        <a:graphic>
          <a:graphicData uri="http://schemas.openxmlformats.org/drawingml/2006/table">
            <a:tbl>
              <a:tblPr>
                <a:noFill/>
                <a:tableStyleId>{92088C01-1C66-43BF-957F-75F5ABA46AED}</a:tableStyleId>
              </a:tblPr>
              <a:tblGrid>
                <a:gridCol w="99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returns: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2" name="Google Shape;82;p14"/>
          <p:cNvCxnSpPr/>
          <p:nvPr/>
        </p:nvCxnSpPr>
        <p:spPr>
          <a:xfrm>
            <a:off x="2030375" y="6876825"/>
            <a:ext cx="6012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 rot="10800000" flipH="1">
            <a:off x="3820325" y="6876925"/>
            <a:ext cx="641100" cy="18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4"/>
          <p:cNvSpPr txBox="1"/>
          <p:nvPr/>
        </p:nvSpPr>
        <p:spPr>
          <a:xfrm>
            <a:off x="173800" y="2840750"/>
            <a:ext cx="3362100" cy="234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ArrayStringList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... </a:t>
            </a:r>
            <a:r>
              <a:rPr lang="en" sz="800" i="1">
                <a:latin typeface="Roboto Mono"/>
                <a:ea typeface="Roboto Mono"/>
                <a:cs typeface="Roboto Mono"/>
                <a:sym typeface="Roboto Mono"/>
              </a:rPr>
              <a:t>all code from other side ...</a:t>
            </a:r>
            <a:endParaRPr sz="800" i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private void expandCapacity()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currentSize = this.elements.length;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if(this.size &lt; currentSize) { return;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String[] expanded =                            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i = 0; i &lt;                  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97600" y="5395100"/>
            <a:ext cx="18042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Key ArrayList idea</a:t>
            </a:r>
            <a:r>
              <a:rPr lang="en" sz="1200"/>
              <a:t>: when storage runs out in the array stored in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elements</a:t>
            </a:r>
            <a:r>
              <a:rPr lang="en" sz="1200"/>
              <a:t>, make a new array with more capacity and copy elements over.</a:t>
            </a:r>
            <a:endParaRPr sz="1200"/>
          </a:p>
        </p:txBody>
      </p:sp>
      <p:sp>
        <p:nvSpPr>
          <p:cNvPr id="86" name="Google Shape;86;p14"/>
          <p:cNvSpPr txBox="1"/>
          <p:nvPr/>
        </p:nvSpPr>
        <p:spPr>
          <a:xfrm>
            <a:off x="4483163" y="4439475"/>
            <a:ext cx="681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5164763" y="4499025"/>
            <a:ext cx="19188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Objects, arrays</a:t>
            </a:r>
            <a:endParaRPr sz="800" i="1"/>
          </a:p>
        </p:txBody>
      </p:sp>
      <p:sp>
        <p:nvSpPr>
          <p:cNvPr id="88" name="Google Shape;88;p14"/>
          <p:cNvSpPr txBox="1"/>
          <p:nvPr/>
        </p:nvSpPr>
        <p:spPr>
          <a:xfrm>
            <a:off x="2547800" y="9432100"/>
            <a:ext cx="681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3558325" y="9491650"/>
            <a:ext cx="142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Method calls and variables</a:t>
            </a:r>
            <a:endParaRPr sz="800" i="1"/>
          </a:p>
        </p:txBody>
      </p:sp>
      <p:sp>
        <p:nvSpPr>
          <p:cNvPr id="90" name="Google Shape;90;p14"/>
          <p:cNvSpPr txBox="1"/>
          <p:nvPr/>
        </p:nvSpPr>
        <p:spPr>
          <a:xfrm>
            <a:off x="173800" y="500125"/>
            <a:ext cx="3362100" cy="234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TestStringList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 </a:t>
            </a:r>
            <a:r>
              <a:rPr lang="en" sz="8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 code from other side ...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testAddMany()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StringList slist = new ArrayStringList();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slist.add("a");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slist.add("b");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slist.add("c");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slist.add("d");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slist.add("e");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assertEquals("e", slist.get(4));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assertEquals("d", slist.get(3));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assertEquals("c", slist.get(2));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assertEquals("b", slist.get(1));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assertEquals("a", slist.get(0));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Custom</PresentationFormat>
  <Paragraphs>183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</cp:revision>
  <dcterms:modified xsi:type="dcterms:W3CDTF">2020-10-06T03:20:00Z</dcterms:modified>
</cp:coreProperties>
</file>