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807E7B-5038-4128-8221-3E6BD6A935CB}">
  <a:tblStyle styleId="{B0807E7B-5038-4128-8221-3E6BD6A935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88" autoAdjust="0"/>
    <p:restoredTop sz="94660"/>
  </p:normalViewPr>
  <p:slideViewPr>
    <p:cSldViewPr snapToGrid="0">
      <p:cViewPr>
        <p:scale>
          <a:sx n="133" d="100"/>
          <a:sy n="133" d="100"/>
        </p:scale>
        <p:origin x="5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CSE12F20-Oct12-1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0000" y="418300"/>
            <a:ext cx="3559200" cy="198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interface StringList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/* Add an element at the beginning of the list */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prepend(String s);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// (new!)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add(String s);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String get(int index);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insert(int index, String s);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97200" y="418300"/>
            <a:ext cx="3702300" cy="52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Node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String value;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Node next;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Node(String value, Node next)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this.value = value;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this.next = next;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LinkedStringList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implements StringList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Node front;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How will we construct it?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How will we implement the methods?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Focus on .prepend(), .get(), and the diagram first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0000" y="2404000"/>
            <a:ext cx="3559200" cy="323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import static org.junit.Assert.assertEquals;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import org.junit.Test;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class TestStringList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@Test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void testAddThenGet()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StringList slist = new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LinkedStringList();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slist.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prepend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("banana");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slist.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prepend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("apple");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assertEquals(                    , slist.get(0));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assertEquals(                    , slist.get(1));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@Test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testAddThenSize()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StringList slist = new 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LinkedStringList();</a:t>
            </a:r>
            <a:endParaRPr sz="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prepend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("banana");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prepend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("apple");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assertEquals(                    , slist.size());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8" name="Google Shape;58;p13"/>
          <p:cNvGraphicFramePr/>
          <p:nvPr/>
        </p:nvGraphicFramePr>
        <p:xfrm>
          <a:off x="250000" y="7915450"/>
          <a:ext cx="1619875" cy="1219095"/>
        </p:xfrm>
        <a:graphic>
          <a:graphicData uri="http://schemas.openxmlformats.org/drawingml/2006/table">
            <a:tbl>
              <a:tblPr>
                <a:noFill/>
                <a:tableStyleId>{B0807E7B-5038-4128-8221-3E6BD6A935CB}</a:tableStyleId>
              </a:tblPr>
              <a:tblGrid>
                <a:gridCol w="6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@A.prepend("banana")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"banana"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" name="Google Shape;59;p13"/>
          <p:cNvGraphicFramePr/>
          <p:nvPr/>
        </p:nvGraphicFramePr>
        <p:xfrm>
          <a:off x="3525200" y="7915425"/>
          <a:ext cx="4142625" cy="1772550"/>
        </p:xfrm>
        <a:graphic>
          <a:graphicData uri="http://schemas.openxmlformats.org/drawingml/2006/table">
            <a:tbl>
              <a:tblPr>
                <a:noFill/>
                <a:tableStyleId>{B0807E7B-5038-4128-8221-3E6BD6A935CB}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LinkedStringList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front: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" name="Google Shape;60;p13"/>
          <p:cNvGraphicFramePr/>
          <p:nvPr/>
        </p:nvGraphicFramePr>
        <p:xfrm>
          <a:off x="1930900" y="7915425"/>
          <a:ext cx="1509800" cy="1219095"/>
        </p:xfrm>
        <a:graphic>
          <a:graphicData uri="http://schemas.openxmlformats.org/drawingml/2006/table">
            <a:tbl>
              <a:tblPr>
                <a:noFill/>
                <a:tableStyleId>{B0807E7B-5038-4128-8221-3E6BD6A935CB}</a:tableStyleId>
              </a:tblPr>
              <a:tblGrid>
                <a:gridCol w="60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.prepend(         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26199" y="200125"/>
            <a:ext cx="1651825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Oct12</a:t>
            </a:r>
            <a:r>
              <a:rPr lang="en-US" sz="800" dirty="0"/>
              <a:t>-1</a:t>
            </a:r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3733925" y="500125"/>
          <a:ext cx="3755675" cy="2961650"/>
        </p:xfrm>
        <a:graphic>
          <a:graphicData uri="http://schemas.openxmlformats.org/drawingml/2006/table">
            <a:tbl>
              <a:tblPr>
                <a:noFill/>
                <a:tableStyleId>{B0807E7B-5038-4128-8221-3E6BD6A935CB}</a:tableStyleId>
              </a:tblPr>
              <a:tblGrid>
                <a:gridCol w="39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LinkedStringList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front: @B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@C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value: "m"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next: @D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@B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value: null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next: @C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@D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value: "n"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next: @E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value: "o"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next: null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3117225" y="9210175"/>
            <a:ext cx="44832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Key Linked list idea</a:t>
            </a:r>
            <a:r>
              <a:rPr lang="en" sz="1200"/>
              <a:t>: elements are stored in nodes that track a value and a reference to the node after them.</a:t>
            </a:r>
            <a:endParaRPr sz="1200"/>
          </a:p>
        </p:txBody>
      </p:sp>
      <p:sp>
        <p:nvSpPr>
          <p:cNvPr id="68" name="Google Shape;68;p14"/>
          <p:cNvSpPr txBox="1"/>
          <p:nvPr/>
        </p:nvSpPr>
        <p:spPr>
          <a:xfrm>
            <a:off x="173800" y="500125"/>
            <a:ext cx="3362100" cy="234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TestStringList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</a:t>
            </a:r>
            <a:r>
              <a:rPr lang="en" sz="8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 code from other side ...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@Test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testAddMany()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StringList slist = new LinkedStringList();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slist.add("m");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slist.add("n");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slist.add("o");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// memory diagram here!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slist.add("p");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assertEquals("p", slist.get(3));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3800" y="2840725"/>
            <a:ext cx="3362100" cy="306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LinkedStringList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</a:t>
            </a:r>
            <a:r>
              <a:rPr lang="en" sz="8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 code from other side ...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Now focus on .add() and .size()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3733925" y="3693175"/>
          <a:ext cx="3755675" cy="2133420"/>
        </p:xfrm>
        <a:graphic>
          <a:graphicData uri="http://schemas.openxmlformats.org/drawingml/2006/table">
            <a:tbl>
              <a:tblPr>
                <a:noFill/>
                <a:tableStyleId>{B0807E7B-5038-4128-8221-3E6BD6A935CB}</a:tableStyleId>
              </a:tblPr>
              <a:tblGrid>
                <a:gridCol w="15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@A.add("p")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Custom</PresentationFormat>
  <Paragraphs>155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2</cp:revision>
  <dcterms:modified xsi:type="dcterms:W3CDTF">2020-10-09T14:09:20Z</dcterms:modified>
</cp:coreProperties>
</file>