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5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CSE12F20-Oct16-1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3157900" y="59450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starting square on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Queue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is not empty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 each of square's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unvisited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neighbors (S, W, N, E):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5" y="432925"/>
            <a:ext cx="2984874" cy="3046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886200" y="6723275"/>
            <a:ext cx="0" cy="316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511676" y="6641675"/>
            <a:ext cx="33087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Abstract Data Types (In Java, Interfaces)</a:t>
            </a:r>
            <a:endParaRPr sz="1200" b="1"/>
          </a:p>
        </p:txBody>
      </p:sp>
      <p:sp>
        <p:nvSpPr>
          <p:cNvPr id="59" name="Google Shape;59;p13"/>
          <p:cNvSpPr txBox="1"/>
          <p:nvPr/>
        </p:nvSpPr>
        <p:spPr>
          <a:xfrm>
            <a:off x="3952125" y="6641675"/>
            <a:ext cx="36774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Data Structures (In Java, implementing classes)</a:t>
            </a:r>
            <a:endParaRPr sz="1200" b="1"/>
          </a:p>
        </p:txBody>
      </p:sp>
      <p:cxnSp>
        <p:nvCxnSpPr>
          <p:cNvPr id="60" name="Google Shape;60;p13"/>
          <p:cNvCxnSpPr/>
          <p:nvPr/>
        </p:nvCxnSpPr>
        <p:spPr>
          <a:xfrm>
            <a:off x="110550" y="6641675"/>
            <a:ext cx="755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3157913" y="3686025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starting square on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is not empty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 each of square's unvisited neighbors (S, W, N, E):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88" y="3448250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261825" y="9652500"/>
            <a:ext cx="3399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Maze images &amp; pseudocode from Christine Alvarado and Cynthia Lee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26200" y="200125"/>
            <a:ext cx="15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Oct16</a:t>
            </a:r>
            <a:r>
              <a:rPr lang="en-US" sz="800" dirty="0"/>
              <a:t>-1</a:t>
            </a:r>
          </a:p>
        </p:txBody>
      </p:sp>
      <p:sp>
        <p:nvSpPr>
          <p:cNvPr id="69" name="Google Shape;69;p14"/>
          <p:cNvSpPr txBox="1"/>
          <p:nvPr/>
        </p:nvSpPr>
        <p:spPr>
          <a:xfrm>
            <a:off x="3767200" y="659600"/>
            <a:ext cx="3441000" cy="1686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Sort2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boolean isSorted2(int[] arr)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for(int i = 0; i &lt; arr.length;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for(int j = i + 1; j &lt; arr.length; j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if(arr[i] &gt; arr[j]) { return false;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true;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26200" y="659600"/>
            <a:ext cx="3441000" cy="12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Sort1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boolean isSorted1(int[] arr)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for(int i = 0; i &lt; arr.length - 1;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if(arr[i] &gt; arr[i + 1]) { return false;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true;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26200" y="1953200"/>
            <a:ext cx="3441000" cy="82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# isSorted1 in Python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def is_sorted1(lst):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 i in range(0, len(lst) - 1):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lst[i] &gt; lst[i + 1]: return False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True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25" y="3269500"/>
            <a:ext cx="4147450" cy="28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25" y="6570400"/>
            <a:ext cx="4147450" cy="2849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Custom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</cp:revision>
  <dcterms:modified xsi:type="dcterms:W3CDTF">2020-10-15T15:59:09Z</dcterms:modified>
</cp:coreProperties>
</file>