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6B8F77-97C5-4302-8CDA-8BB7151B6D5C}">
  <a:tblStyle styleId="{EF6B8F77-97C5-4302-8CDA-8BB7151B6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76" d="100"/>
          <a:sy n="176" d="100"/>
        </p:scale>
        <p:origin x="6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5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CSE12F20-Oct19-1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326200" y="2463800"/>
            <a:ext cx="3441000" cy="160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Sort2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boolean isSorted2(int[] arr)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for(int i = 0; i &lt; arr.length;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for(int j = i + 1; j &lt; arr.length; j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if(arr[i] &gt; arr[j]) { return false;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true;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6200" y="583400"/>
            <a:ext cx="3441000" cy="134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Sort1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boolean isSorted1(int[] arr)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for(int i = 0; i &lt; arr.length - 1;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if(arr[i] &gt; arr[i + 1]) { return false;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true;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313050" y="4152400"/>
          <a:ext cx="7146300" cy="2599825"/>
        </p:xfrm>
        <a:graphic>
          <a:graphicData uri="http://schemas.openxmlformats.org/drawingml/2006/table">
            <a:tbl>
              <a:tblPr>
                <a:noFill/>
                <a:tableStyleId>{EF6B8F77-97C5-4302-8CDA-8BB7151B6D5C}</a:tableStyleId>
              </a:tblPr>
              <a:tblGrid>
                <a:gridCol w="32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isSorted1(int[] arr)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for(int i = 0;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i &lt; arr.length - 1;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i += 1)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if(arr[i] &gt; arr[i + 1])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return false;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return true;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# of times evaluated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in sorted order            unordered at index k, k+1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313050" y="6830800"/>
          <a:ext cx="7146300" cy="2987010"/>
        </p:xfrm>
        <a:graphic>
          <a:graphicData uri="http://schemas.openxmlformats.org/drawingml/2006/table">
            <a:tbl>
              <a:tblPr>
                <a:noFill/>
                <a:tableStyleId>{EF6B8F77-97C5-4302-8CDA-8BB7151B6D5C}</a:tableStyleId>
              </a:tblPr>
              <a:tblGrid>
                <a:gridCol w="32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isSorted2(int[] arr)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for(int i = 0;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i &lt; arr.length;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i += 1)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for(int j = i + 1;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j &lt; arr.length;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j += 1)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if(arr[i] &gt; arr[j])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return false;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return true;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# of times evaluated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in sorted order            unordered at index k, k+1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Google Shape;59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950" y="271025"/>
            <a:ext cx="3186408" cy="197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125" y="2176719"/>
            <a:ext cx="3068049" cy="189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800" dirty="0" err="1">
                <a:solidFill>
                  <a:schemeClr val="dk1"/>
                </a:solidFill>
              </a:rPr>
              <a:t>CSE12F20</a:t>
            </a:r>
            <a:r>
              <a:rPr lang="en-US" sz="800" dirty="0">
                <a:solidFill>
                  <a:schemeClr val="dk1"/>
                </a:solidFill>
              </a:rPr>
              <a:t>-</a:t>
            </a:r>
            <a:r>
              <a:rPr lang="en-US" sz="800" dirty="0" err="1">
                <a:solidFill>
                  <a:schemeClr val="dk1"/>
                </a:solidFill>
              </a:rPr>
              <a:t>Oct19</a:t>
            </a:r>
            <a:r>
              <a:rPr lang="en-US" sz="800" dirty="0">
                <a:solidFill>
                  <a:schemeClr val="dk1"/>
                </a:solidFill>
              </a:rPr>
              <a:t>-1</a:t>
            </a: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313050" y="589025"/>
          <a:ext cx="7146300" cy="2599825"/>
        </p:xfrm>
        <a:graphic>
          <a:graphicData uri="http://schemas.openxmlformats.org/drawingml/2006/table">
            <a:tbl>
              <a:tblPr>
                <a:noFill/>
                <a:tableStyleId>{EF6B8F77-97C5-4302-8CDA-8BB7151B6D5C}</a:tableStyleId>
              </a:tblPr>
              <a:tblGrid>
                <a:gridCol w="32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find( String[] theList, String toFind ) {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( int i = 0;    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i &lt; theList.length;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i += 1 ) {    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if ( theList[i].equals( toFind )) {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return true;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return false;       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# of times evaluated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toFind NOT FOUND      toFind FIRST      toFind at index k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7;p14"/>
          <p:cNvGraphicFramePr/>
          <p:nvPr/>
        </p:nvGraphicFramePr>
        <p:xfrm>
          <a:off x="313050" y="3188850"/>
          <a:ext cx="7146300" cy="2599825"/>
        </p:xfrm>
        <a:graphic>
          <a:graphicData uri="http://schemas.openxmlformats.org/drawingml/2006/table">
            <a:tbl>
              <a:tblPr>
                <a:noFill/>
                <a:tableStyleId>{EF6B8F77-97C5-4302-8CDA-8BB7151B6D5C}</a:tableStyleId>
              </a:tblPr>
              <a:tblGrid>
                <a:gridCol w="32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find( String[] theList, String toFind ) {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boolean found = false;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( int i = 0;    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i &lt; theList.length;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i += 1 ) {    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if ( theList[i].equals( toFind )) {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found = true;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return found;                               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# of times evaluated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toFind NOT FOUND      toFind FIRST      toFind at index k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Custom</PresentationFormat>
  <Paragraphs>165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</cp:revision>
  <dcterms:modified xsi:type="dcterms:W3CDTF">2020-10-18T15:48:42Z</dcterms:modified>
</cp:coreProperties>
</file>