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ink/ink97.xml" ContentType="application/inkml+xml"/>
  <Override PartName="/ppt/ink/ink98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3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6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7.xml" ContentType="application/vnd.openxmlformats-officedocument.drawingml.chart+xml"/>
  <Override PartName="/ppt/ink/ink99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8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0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charts/chart11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rts/chart12.xml" ContentType="application/vnd.openxmlformats-officedocument.drawingml.chart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4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charts/chart15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charts/chart16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776" r:id="rId2"/>
    <p:sldId id="734" r:id="rId3"/>
    <p:sldId id="731" r:id="rId4"/>
    <p:sldId id="740" r:id="rId5"/>
    <p:sldId id="738" r:id="rId6"/>
    <p:sldId id="741" r:id="rId7"/>
    <p:sldId id="742" r:id="rId8"/>
    <p:sldId id="743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62" r:id="rId27"/>
    <p:sldId id="763" r:id="rId28"/>
    <p:sldId id="764" r:id="rId29"/>
    <p:sldId id="765" r:id="rId30"/>
    <p:sldId id="766" r:id="rId31"/>
    <p:sldId id="770" r:id="rId32"/>
    <p:sldId id="771" r:id="rId33"/>
    <p:sldId id="772" r:id="rId34"/>
    <p:sldId id="773" r:id="rId35"/>
    <p:sldId id="774" r:id="rId36"/>
    <p:sldId id="7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6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2:5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128 197 7600 0 0,'0'0'348'0'0,"-16"0"128"0"0,-29 7 2077 0 0,-5-10 3057 0 0,48 3-4398 0 0,-13-6 8629 0 0,17 1-9690 0 0,-2 4-119 0 0,0 0-1 0 0,0 0 1 0 0,0 0-1 0 0,0 0 1 0 0,1 0 0 0 0,-1 1-1 0 0,0-1 1 0 0,1 0-1 0 0,-1 0 1 0 0,1 0 0 0 0,-1 1-1 0 0,1-1 1 0 0,-1 0 0 0 0,1 0-1 0 0,-1 1 1 0 0,1-1-1 0 0,0 1 1 0 0,-1-1 0 0 0,2 0-1 0 0,4-4 34 0 0,-5 4-47 0 0,1 0-1 0 0,-1 0 0 0 0,1 0 0 0 0,-1 1 0 0 0,1-1 1 0 0,-1 1-1 0 0,1-1 0 0 0,0 1 0 0 0,-1 0 0 0 0,1-1 1 0 0,0 1-1 0 0,-1 0 0 0 0,1 0 0 0 0,0 0 0 0 0,-1 0 1 0 0,1 0-1 0 0,2 1 0 0 0,4-1 117 0 0,33 5 157 0 0,-30 0-109 0 0,-10-4-155 0 0,1 0-1 0 0,-1 0 0 0 0,1-1 1 0 0,-1 1-1 0 0,1 0 0 0 0,0-1 1 0 0,-1 1-1 0 0,1-1 0 0 0,0 1 1 0 0,0-1-1 0 0,-1 0 0 0 0,1 0 1 0 0,0 0-1 0 0,3 0 0 0 0,35 7 122 0 0,-9-2-50 0 0,-10-1-46 0 0,2 3 45 0 0,-20-5-78 0 0,0-1-1 0 0,0 0 1 0 0,0 0-1 0 0,0 0 0 0 0,5 0 1 0 0,42 9 94 0 0,-37-7-82 0 0,0-1 0 0 0,0 0 0 0 0,18 1 0 0 0,-18-2-7 0 0,0 0 0 0 0,20 5 0 0 0,-20-3 0 0 0,0-1 0 0 0,21 2 0 0 0,79 3 112 0 0,37-7 40 0 0,-134 0-147 0 0,0 2 0 0 0,19 4 0 0 0,-19-3-31 0 0,0-1-1 0 0,19 1 1 0 0,-17-2 53 0 0,-1 1 0 0 0,24 5 0 0 0,3 1 20 0 0,-26-6-69 0 0,2 1 10 0 0,0-1 1 0 0,0-1 0 0 0,35-3 0 0 0,-4-1 115 0 0,98 7-1 0 0,14-1-40 0 0,-2-17 90 0 0,120-10 91 0 0,-7 5-254 0 0,-23 2 140 0 0,-149 13-136 0 0,168-13 33 0 0,-48-3 26 0 0,103-16-2 0 0,-241 22 27 0 0,109-6 0 0 0,-40 14-71 0 0,-110 3-31 0 0,-40 4 0 0 0,-2-1 0 0 0,-1 0 0 0 0,1 0 0 0 0,0 0 0 0 0,0 0 0 0 0,-1 0 0 0 0,1 0 0 0 0,0 0 0 0 0,-1 0 0 0 0,1 0 0 0 0,0 0 0 0 0,0 0 0 0 0,-1 0 0 0 0,1-1 0 0 0,0 1 0 0 0,0 0 0 0 0,-1-1 0 0 0,1 1 0 0 0,0 0 0 0 0,-1-1 0 0 0,2 0 0 0 0,-2 1 0 0 0,0 0 0 0 0,1 0 0 0 0,-1 0 0 0 0,0 0 0 0 0,1 0 0 0 0,-1 0 0 0 0,0-1 0 0 0,0 1 0 0 0,0 0 0 0 0,1 0 0 0 0,-1 0 0 0 0,0 0 0 0 0,0 0 0 0 0,1-1 0 0 0,-1 1 0 0 0,0 0 0 0 0,0 0 0 0 0,0 0 0 0 0,1-1 0 0 0,-1 1 0 0 0,0 0 0 0 0,0 0 0 0 0,0 0 0 0 0,0-1 0 0 0,0 1 0 0 0,0 0 0 0 0,1 0 0 0 0,-1-1 0 0 0,0 1 0 0 0,0 0 0 0 0,0 0 0 0 0,0-1 0 0 0,0 1 0 0 0,0 0 0 0 0,0-1 0 0 0,0 1 0 0 0,0 0 0 0 0,0 0 0 0 0,0-1 0 0 0,0 1 0 0 0,0 0 0 0 0,-1 0 0 0 0,1-1 0 0 0,0 1 0 0 0,0 0 0 0 0,0 0 0 0 0,0-1 0 0 0,0 1 0 0 0,0 0 0 0 0,-1 0 0 0 0,1 0 0 0 0,0-1 0 0 0,0 1 0 0 0,0 0 0 0 0,-1 0 0 0 0,-1-16 0 0 0,2 14 0 0 0,0 1 0 0 0,0-1 0 0 0,0 1 0 0 0,0-1 0 0 0,0 0 0 0 0,0 1 0 0 0,-1-1 0 0 0,1 1 0 0 0,-1-1 0 0 0,1 1 0 0 0,-1 0 0 0 0,1-1 0 0 0,-2-2 0 0 0,-2 0-115 0 0,-11-20-3240 0 0,-3 2-3583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7368 0 0,'1'-1'5677'0'0,"10"-16"-1544"0"0,9-19 0 0 0,22-51-2240 0 0,-35 71-1199 0 0,7-21 87 0 0,-9 22-288 0 0,11-21 0 0 0,-10 25-229 0 0,0 0 0 0 0,-1 0 0 0 0,-1 0 1 0 0,4-13-1 0 0,-8 24-253 0 0,0-1 14 0 0,1-1 1 0 0,-1 1-1 0 0,0 0 1 0 0,1 0-1 0 0,-1 0 1 0 0,0 0-1 0 0,1-1 1 0 0,0 1-1 0 0,-1 0 0 0 0,1 0 1 0 0,-1 0-1 0 0,1 0 1 0 0,0 0-1 0 0,0 0 1 0 0,0 1-1 0 0,0-1 1 0 0,-1 0-1 0 0,3-1 0 0 0,-3 11 46 0 0,0 11-58 0 0,2 1 0 0 0,1-1 0 0 0,1 1 1 0 0,0-1-1 0 0,12 32 0 0 0,-14-47 11 0 0,0 0 1 0 0,1 0-1 0 0,-1 0 0 0 0,1-1 1 0 0,0 1-1 0 0,0-1 1 0 0,0 1-1 0 0,7 5 0 0 0,-8-8-7 0 0,-1-1 0 0 0,1 1-1 0 0,0-1 1 0 0,0 0 0 0 0,0 1-1 0 0,0-1 1 0 0,0 0-1 0 0,0 0 1 0 0,0-1 0 0 0,1 1-1 0 0,-1 0 1 0 0,0-1 0 0 0,0 1-1 0 0,1-1 1 0 0,-1 0-1 0 0,0 0 1 0 0,1 1 0 0 0,-1-2-1 0 0,0 1 1 0 0,1 0-1 0 0,3-1 1 0 0,-1-1 13 0 0,-1 1-1 0 0,0-1 1 0 0,1 0-1 0 0,-1 0 1 0 0,0 0-1 0 0,0-1 1 0 0,0 0-1 0 0,-1 1 1 0 0,1-1-1 0 0,-1-1 1 0 0,1 1-1 0 0,-1 0 1 0 0,0-1-1 0 0,3-5 1 0 0,0 1-395 0 0,-1 0 1 0 0,-1-1 0 0 0,0 0 0 0 0,0 0 0 0 0,4-17 0 0 0,-1 6-846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3224 0 0,'-12'0'12733'0'0,"13"-1"-11928"0"0,2-1-452 0 0,0-1 0 0 0,1 0-1 0 0,-1 1 1 0 0,1 0 0 0 0,-1 0 0 0 0,1 0-1 0 0,0 0 1 0 0,0 1 0 0 0,0-1-1 0 0,0 1 1 0 0,0 0 0 0 0,0 0 0 0 0,0 1-1 0 0,0-1 1 0 0,0 1 0 0 0,0 0 0 0 0,7 0-1 0 0,-8 0-74 0 0,0 1-1 0 0,0-1 0 0 0,0 1 1 0 0,0 0-1 0 0,1 0 0 0 0,-1 0 0 0 0,0 0 1 0 0,5 3-1 0 0,5 2 723 0 0,-11-5-808 0 0,-1-1-94 0 0,4 0-50 0 0,-4 0-120 0 0,0 0-38 0 0,-1-1 0 0 0,1 1 0 0 0,-1 0 0 0 0,1-1 1 0 0,0 1-1 0 0,-1-1 0 0 0,1 1 0 0 0,-1 0 1 0 0,0-1-1 0 0,1 1 0 0 0,-1-1 0 0 0,1 1 0 0 0,-1-1 1 0 0,0 1-1 0 0,1-1 0 0 0,-1 0 0 0 0,1 0 1 0 0,-1-7-1893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13248 0 0,'0'0'1194'0'0,"7"0"-956"0"0,-4 0 69 0 0,-1 1 1 0 0,1-1 0 0 0,-1 1-1 0 0,0 0 1 0 0,1-1 0 0 0,-1 1 0 0 0,0 0-1 0 0,0 0 1 0 0,1 0 0 0 0,-1 1 0 0 0,0-1-1 0 0,0 1 1 0 0,0-1 0 0 0,-1 1 0 0 0,1-1-1 0 0,0 1 1 0 0,0 0 0 0 0,-1 0 0 0 0,0 0-1 0 0,3 3 1 0 0,-1 2-4 0 0,-1-1 0 0 0,0 0 0 0 0,0 1 0 0 0,0 0 1 0 0,-1-1-1 0 0,0 1 0 0 0,-1 0 0 0 0,1 10 0 0 0,-2 2 99 0 0,-6 31 0 0 0,4-36-388 0 0,1-1 0 0 0,1 1 0 0 0,0-1 0 0 0,0 1 0 0 0,3 19 0 0 0,-1-22 64 0 0,0 1-3190 0 0,5-15 2023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 15032 0 0,'4'-1'170'0'0,"1"1"1"0"0,-1 0-1 0 0,0-1 1 0 0,0 1 0 0 0,0 1-1 0 0,1-1 1 0 0,-1 1-1 0 0,0 0 1 0 0,0 0 0 0 0,0 0-1 0 0,0 0 1 0 0,0 1-1 0 0,0-1 1 0 0,0 1 0 0 0,0 0-1 0 0,-1 0 1 0 0,1 1-1 0 0,-1-1 1 0 0,1 1 0 0 0,-1 0-1 0 0,0 0 1 0 0,4 5-1 0 0,-1 0 410 0 0,-1 0-1 0 0,0 0 0 0 0,0 0 0 0 0,-1 1 0 0 0,0 0 0 0 0,0 0 0 0 0,-1 0 0 0 0,4 18 0 0 0,-3-9-117 0 0,0 0 0 0 0,-2 1 0 0 0,0 0 0 0 0,0-1 0 0 0,-2 1 0 0 0,-4 37 0 0 0,0-28-202 0 0,-2 0 1 0 0,-17 53 0 0 0,19-71-262 0 0,-30 67-64 0 0,29-67 48 0 0,-1 0 0 0 0,0-1 0 0 0,0 1 0 0 0,-1-2 0 0 0,-13 14 0 0 0,6-9-184 0 0,-1-1 0 0 0,0 0 0 0 0,-27 15 0 0 0,28-20-962 0 0,-1 0 0 0 0,-21 7 0 0 0,8-6-7495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34 13992 0 0,'2'-3'231'0'0,"0"-1"0"0"0,0 0 1 0 0,0 0-1 0 0,-1 0 1 0 0,1 0-1 0 0,0-5 1 0 0,-2 9-152 0 0,0 0 1 0 0,1-1 0 0 0,-1 1 0 0 0,0 0 0 0 0,0 0 0 0 0,1 0 0 0 0,-1 0 0 0 0,0 0 0 0 0,1 0-1 0 0,-1 0 1 0 0,0 0 0 0 0,0 0 0 0 0,1 0 0 0 0,-1 0 0 0 0,0 0 0 0 0,1 0 0 0 0,-1 0 0 0 0,0 0 0 0 0,0 0-1 0 0,1 0 1 0 0,-1 0 0 0 0,0 0 0 0 0,1 0 0 0 0,-1 0 0 0 0,0 0 0 0 0,0 0 0 0 0,1 1 0 0 0,-1-1-1 0 0,0 0 1 0 0,0 0 0 0 0,1 0 0 0 0,-1 1 0 0 0,0-1 0 0 0,0 0 0 0 0,0 0 0 0 0,1 0 0 0 0,-1 1-1 0 0,0-1 1 0 0,0 0 0 0 0,0 1 0 0 0,11 10 69 0 0,-6-6-39 0 0,-1 1 1 0 0,0 1-1 0 0,0-1 1 0 0,-1 0-1 0 0,0 1 0 0 0,0 0 1 0 0,2 10-1 0 0,1 0 38 0 0,-4-11-101 0 0,0 0 1 0 0,-1 1-1 0 0,0-1 1 0 0,-1 0-1 0 0,1 0 0 0 0,-1 1 1 0 0,0-1-1 0 0,-2 11 1 0 0,-13 54 227 0 0,11-52-213 0 0,-12 37 90 0 0,-3 0-1 0 0,-47 99 1 0 0,58-140-165 0 0,1-1-1 0 0,-2-1 0 0 0,-11 16 0 0 0,-4-3-6202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5064 0 0,'0'0'12100'0'0,"7"0"-11295"0"0,24 2 1392 0 0,-23 0-1899 0 0,0-2-1 0 0,0 1 1 0 0,0-1 0 0 0,13-1 0 0 0,190-39 412 0 0,-188 33-700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18287 0 0,'0'7'884'0'0,"5"11"-326"0"0,2 33 0 0 0,5 14 710 0 0,-6 10 499 0 0,1 45-708 0 0,-7-89-1090 0 0,-1 0 1 0 0,-1 1-1 0 0,-2-1 1 0 0,-7 30 0 0 0,9-53-138 0 0,0-1 1 0 0,1 1 0 0 0,-1 12-1 0 0,2-19-482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13824 0 0,'0'0'1388'0'0,"1"-13"-548"0"0,17-32 4323 0 0,-15 40-4653 0 0,0 1-1 0 0,0 0 0 0 0,1-1 1 0 0,6-4-1 0 0,-7 5-680 0 0,-2 3 542 0 0,0 0-259 0 0,0 0-1 0 0,0 0 1 0 0,0 0 0 0 0,1 0 0 0 0,-1 0-1 0 0,0 0 1 0 0,0 0 0 0 0,1 0-1 0 0,-1 0 1 0 0,1 0 0 0 0,-1 1 0 0 0,1-1-1 0 0,1 0 1 0 0,4-2-71 0 0,-2 1 122 0 0,0-1 0 0 0,0 1 0 0 0,0 1 0 0 0,0-1 0 0 0,0 1 0 0 0,0 0 0 0 0,10-1 0 0 0,-11 2-61 0 0,-1-1 0 0 0,1 1 0 0 0,0 0 0 0 0,0 0 0 0 0,0 1 0 0 0,-1-1 0 0 0,1 1 0 0 0,0 0 0 0 0,0 0 0 0 0,-1 0 0 0 0,6 2 0 0 0,-8-2-88 0 0,0 0-1 0 0,0 0 0 0 0,0 0 1 0 0,0 0-1 0 0,0 0 1 0 0,0 0-1 0 0,0 1 1 0 0,0-1-1 0 0,-1 0 0 0 0,1 0 1 0 0,0 1-1 0 0,-1-1 1 0 0,1 1-1 0 0,-1-1 1 0 0,1 0-1 0 0,-1 1 1 0 0,0-1-1 0 0,0 1 0 0 0,1-1 1 0 0,-1 1-1 0 0,0-1 1 0 0,-1 3-1 0 0,1 4-20 0 0,-1 0 1 0 0,-1 0-1 0 0,-1 8 0 0 0,-1-3 66 0 0,2 5-48 0 0,1-12-11 0 0,0 0 0 0 0,0 0 0 0 0,0 0 0 0 0,-4 7 0 0 0,-2 6 0 0 0,1-3-153 0 0,-13 25-1 0 0,18-40-67 0 0,19-1-3 0 0,-10-2 295 0 0,0-1 0 0 0,0 1 1 0 0,15-8-1 0 0,-14 6 52 0 0,0 0 1 0 0,17-5 0 0 0,-17 7-15 0 0,55-10 378 0 0,-56 11-386 0 0,0 0 0 0 0,0 1 1 0 0,0 0-1 0 0,0 0 0 0 0,0 1 0 0 0,9 1 0 0 0,-16-1-81 0 0,1-1 1 0 0,-1 0-1 0 0,0 1 0 0 0,1-1 1 0 0,-1 1-1 0 0,0-1 0 0 0,0 1 1 0 0,1 0-1 0 0,-1-1 0 0 0,0 1 1 0 0,0 0-1 0 0,0 0 1 0 0,0 0-1 0 0,0 0 0 0 0,0 0 1 0 0,0 0-1 0 0,0 0 0 0 0,0 0 1 0 0,-1 1-1 0 0,1-1 0 0 0,0 0 1 0 0,0 2-1 0 0,0-1-6 0 0,-1 1 0 0 0,1 0 0 0 0,-1-1 0 0 0,0 1 0 0 0,0 0 0 0 0,0-1 0 0 0,0 1-1 0 0,0 0 1 0 0,0-1 0 0 0,-1 1 0 0 0,0 2 0 0 0,-1 3-9 0 0,-1 0-1 0 0,0-1 1 0 0,0 1 0 0 0,-1-1-1 0 0,0 0 1 0 0,0 0-1 0 0,-5 6 1 0 0,2-5 10 0 0,0-1-1 0 0,-1 0 1 0 0,-10 8-1 0 0,-13 12 12 0 0,22-20-28 0 0,1-1-1 0 0,-1 0 1 0 0,-1 0 0 0 0,1-1-1 0 0,-1 0 1 0 0,0 0 0 0 0,-19 5-1 0 0,22-7-37 0 0,-7 0-777 0 0,10-6-1401 0 0,8-4-682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12440 0 0,'7'-23'11182'0'0,"-6"23"-11100"0"0,0 0-1 0 0,0 0 1 0 0,-1 0-1 0 0,1 1 1 0 0,0-1 0 0 0,0 0-1 0 0,0 0 1 0 0,-1 1-1 0 0,1-1 1 0 0,0 1 0 0 0,-1-1-1 0 0,1 0 1 0 0,0 1-1 0 0,-1 0 1 0 0,1-1 0 0 0,0 1-1 0 0,-1-1 1 0 0,1 1-1 0 0,-1 0 1 0 0,1-1 0 0 0,-1 1-1 0 0,1 0 1 0 0,-1-1-1 0 0,1 3 1 0 0,6 21 662 0 0,-4-15-367 0 0,1 14-57 0 0,0 0 0 0 0,-1 1-1 0 0,-2-1 1 0 0,-2 46 0 0 0,1-21-218 0 0,-1 0-31 0 0,-9 77 0 0 0,8-101-153 0 0,2-19-103 0 0,0-1 0 0 0,-1 1 0 0 0,1-1 0 0 0,-1 1 0 0 0,0-1 0 0 0,0 1 0 0 0,0-1 0 0 0,-4 9 0 0 0,5-13 45 0 0,-1 1 0 0 0,1-1 0 0 0,-1 1 0 0 0,1-1-1 0 0,-1 1 1 0 0,1-1 0 0 0,-1 1 0 0 0,1-1 0 0 0,-1 0 0 0 0,0 1-1 0 0,1-1 1 0 0,-1 0 0 0 0,0 0 0 0 0,1 1 0 0 0,-1-1-1 0 0,0 0 1 0 0,0 0 0 0 0,1 0 0 0 0,-1 0 0 0 0,0 0 0 0 0,1 0-1 0 0,-1 0 1 0 0,0 0 0 0 0,0 0 0 0 0,1 0 0 0 0,-1 0 0 0 0,0-1-1 0 0,1 1 1 0 0,-1 0 0 0 0,0 0 0 0 0,1-1 0 0 0,-1 1 0 0 0,-1-1-1 0 0,-1-1-309 0 0,-12-2-1470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20935 0 0,'0'0'2395'0'0,"1"-1"-1531"0"0,6-1-233 0 0,-1 0 0 0 0,0-1 0 0 0,-1 0 0 0 0,1 0 0 0 0,5-5 0 0 0,23-11 419 0 0,-18 13-837 0 0,0 0 1 0 0,0 1-1 0 0,1 0 1 0 0,23-2-1 0 0,-6 3-98 0 0,43 1 0 0 0,89 3-2287 0 0,-137 0 1040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7168 0 0,'0'0'652'0'0,"4"-5"-494"0"0,-1 0 30 0 0,1-1 0 0 0,-1 1-1 0 0,1 0 1 0 0,5-5-1 0 0,12-15 857 0 0,40-54 4127 0 0,-43 58-2301 0 0,-17 20-2715 0 0,0 0 1 0 0,0 0 0 0 0,0 0 0 0 0,0 0-1 0 0,0 0 1 0 0,0 0 0 0 0,0 0-1 0 0,1 0 1 0 0,-1 1 0 0 0,0-1-1 0 0,0 1 1 0 0,3-2 0 0 0,-3 2 825 0 0,8-3 3058 0 0,-7 6-3932 0 0,0 0 0 0 0,0 0 0 0 0,0 0-1 0 0,-1 0 1 0 0,0 1 0 0 0,0-1 0 0 0,0 0 0 0 0,0 1 0 0 0,0-1 0 0 0,0 1 0 0 0,-1-1 0 0 0,0 1 0 0 0,0 0 0 0 0,0-1 0 0 0,0 1 0 0 0,-1 6 0 0 0,-4 11 114 0 0,0 6 173 0 0,-10 31-1 0 0,-39 133 210 0 0,17-40-590 0 0,31-122-18 0 0,2-18-6 0 0,1 1 0 0 0,1-1 0 0 0,0 1 0 0 0,0 0-1 0 0,1 0 1 0 0,1 0 0 0 0,0-1 0 0 0,2 17 0 0 0,-1-25 5 0 0,0-1 0 0 0,0 1 0 0 0,0-1 0 0 0,0 1 0 0 0,0-1 0 0 0,0 1 0 0 0,3 3-1 0 0,-3-5-158 0 0,0-1 0 0 0,-1 1-1 0 0,1 0 1 0 0,0 0-1 0 0,-1-1 1 0 0,1 1 0 0 0,0 0-1 0 0,0-1 1 0 0,0 1-1 0 0,-1-1 1 0 0,1 1 0 0 0,0-1-1 0 0,0 0 1 0 0,0 1-1 0 0,0-1 1 0 0,0 0-1 0 0,0 0 1 0 0,0 1 0 0 0,0-1-1 0 0,0 0 1 0 0,0 0-1 0 0,0 0 1 0 0,0 0 0 0 0,0 0-1 0 0,0 0 1 0 0,0-1-1 0 0,1 1 1 0 0,16-7-5847 0 0,1-2-1630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8752 0 0,'0'0'2170'0'0,"-8"-5"4202"0"0,8 4-6159 0 0,1 0 0 0 0,-1 0 0 0 0,0-1 0 0 0,1 1 0 0 0,-1 0 1 0 0,1 0-1 0 0,-1 0 0 0 0,1 0 0 0 0,-1 0 0 0 0,1 0 0 0 0,0-1 0 0 0,0 2 0 0 0,0-1 0 0 0,-1 0 0 0 0,1 0 0 0 0,0 0 0 0 0,1-1 0 0 0,24-15 797 0 0,-10 6-190 0 0,-9 6-536 0 0,1 1 0 0 0,0 0 0 0 0,0 0 0 0 0,1 1 0 0 0,-1 0 0 0 0,1 0 0 0 0,0 1 0 0 0,0 0 0 0 0,13-1 0 0 0,-21 3-256 0 0,0 0 0 0 0,0 0 0 0 0,0 0 0 0 0,0 0 0 0 0,0 0 0 0 0,0 0 0 0 0,1 1 0 0 0,-1-1 0 0 0,0 0 0 0 0,0 0 0 0 0,0 1 0 0 0,0-1 0 0 0,0 1 0 0 0,0-1 0 0 0,0 1 0 0 0,-1-1 0 0 0,1 1 0 0 0,0 0 0 0 0,0-1 0 0 0,1 2 0 0 0,-1 0 3 0 0,1 0 1 0 0,-1 0-1 0 0,0-1 0 0 0,0 1 0 0 0,0 1 0 0 0,0-1 1 0 0,0 0-1 0 0,0 0 0 0 0,0 3 0 0 0,1 1-9 0 0,-1 1 0 0 0,0 0 0 0 0,-1-1 0 0 0,1 1 0 0 0,-2 13 0 0 0,-1-2-13 0 0,-2-1 0 0 0,1 1 1 0 0,-2 0-1 0 0,-1-1 0 0 0,0 0 0 0 0,-12 24 0 0 0,7-21 2 0 0,-20 34 42 0 0,20-29-42 0 0,11-25-8 0 0,1 1 0 0 0,0 0 0 0 0,-1 0 0 0 0,1-1 0 0 0,-1 1 0 0 0,1 0 0 0 0,0-1 0 0 0,0 1 0 0 0,-1 0-1 0 0,1-1 1 0 0,0 1 0 0 0,0-1 0 0 0,0 0 0 0 0,0 1 0 0 0,0-1 0 0 0,-1 0 0 0 0,3 1 0 0 0,1-1 17 0 0,1 0 0 0 0,0 0 0 0 0,0 0 0 0 0,-1-1 0 0 0,1 1 0 0 0,0-1 0 0 0,-1-1 0 0 0,6-1 0 0 0,15-3 118 0 0,-11 5 98 0 0,0 0 1 0 0,0 1-1 0 0,25 3 1 0 0,-37-2-197 0 0,0-1 0 0 0,1 0 0 0 0,-1 0 0 0 0,0 1 0 0 0,1-1 0 0 0,-1 1 0 0 0,0 0 0 0 0,0 0 0 0 0,0 0 0 0 0,0 0-1 0 0,1 0 1 0 0,-1 0 0 0 0,-1 1 0 0 0,5 2 0 0 0,-5-2-20 0 0,0 0-1 0 0,0-1 1 0 0,0 1-1 0 0,0 0 1 0 0,0 0-1 0 0,0 0 1 0 0,0 0-1 0 0,-1 1 0 0 0,1-1 1 0 0,-1 0-1 0 0,1 0 1 0 0,-1 0-1 0 0,0 0 1 0 0,0 1-1 0 0,0 1 1 0 0,0 1-12 0 0,-1 0 1 0 0,0 0 0 0 0,0 0 0 0 0,0 0-1 0 0,0 0 1 0 0,-1 0 0 0 0,0-1-1 0 0,0 1 1 0 0,0 0 0 0 0,-4 4 0 0 0,-5 8 33 0 0,-16 18 1 0 0,20-26-18 0 0,-2 0-121 0 0,0 0 0 0 0,-1 0 0 0 0,0-1 0 0 0,0-1 0 0 0,-1 1 0 0 0,0-2-1 0 0,-1 1 1 0 0,-19 7 0 0 0,28-13-100 0 0,1 0 0 0 0,0-1 0 0 0,-1 1 1 0 0,1-1-1 0 0,-1 0 0 0 0,1 1 0 0 0,-1-1 0 0 0,-2-1 0 0 0,2 1-637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4 209 12960 0 0,'-1'0'103'0'0,"1"0"0"0"0,0 0 1 0 0,0 1-1 0 0,0-1 0 0 0,0 0 1 0 0,-1 0-1 0 0,1 0 1 0 0,0 0-1 0 0,0 0 0 0 0,0 0 1 0 0,0 0-1 0 0,-1 1 621 0 0,1-1-621 0 0,0 0 0 0 0,0 0 1 0 0,0 0-1 0 0,0 0 1 0 0,-1 0-1 0 0,1 1 0 0 0,0-1 1 0 0,0 0-1 0 0,0 0 0 0 0,0 0 1 0 0,0 0-1 0 0,0 0 1 0 0,0 1-1 0 0,0-1 0 0 0,0 0 1 0 0,0 0-1 0 0,0 0 0 0 0,0 0 1 0 0,0 1-1 0 0,0-1 0 0 0,0 0 1 0 0,0 0-1 0 0,0 0 1 0 0,0 0-1 0 0,0 0 0 0 0,0 1 1 0 0,1-1-1 0 0,8 3 1571 0 0,15-2-753 0 0,-19-2-699 0 0,0 0 1 0 0,-1 0-1 0 0,1-1 1 0 0,0 0 0 0 0,-1 1-1 0 0,0-2 1 0 0,1 1-1 0 0,-1 0 1 0 0,0-1-1 0 0,5-3 1 0 0,4-5 770 0 0,18-20 0 0 0,-4 4-281 0 0,-6 6 412 0 0,33-44 1 0 0,-22 26-262 0 0,-33 39-857 0 0,1 0 0 0 0,0 0 0 0 0,0 0 0 0 0,0 0 0 0 0,0 0 0 0 0,0 0 1 0 0,0 0-1 0 0,0 0 0 0 0,0 0 0 0 0,0 0 0 0 0,0 0 0 0 0,0 1 0 0 0,0-1 0 0 0,1 0 0 0 0,-1 0 0 0 0,0 0 0 0 0,0 0 0 0 0,0 0 0 0 0,0 0 0 0 0,0 0 0 0 0,0 0 0 0 0,0 0 0 0 0,0 0 0 0 0,0 0 0 0 0,0 0 1 0 0,0 0-1 0 0,0 0 0 0 0,0 0 0 0 0,0 1 0 0 0,0-1 0 0 0,0 0 0 0 0,0 0 0 0 0,0 0 0 0 0,0 0 0 0 0,1 0 0 0 0,-1 0 0 0 0,0 0 0 0 0,0 0 0 0 0,0 0 0 0 0,0 0 0 0 0,0 0 0 0 0,0 0 0 0 0,0 0 0 0 0,0 0 1 0 0,0 0-1 0 0,0 0 0 0 0,0 0 0 0 0,0 0 0 0 0,1 0 0 0 0,-1 0 0 0 0,0 0 0 0 0,0 0 0 0 0,0 0 0 0 0,0 0 0 0 0,0 0 0 0 0,0 0 0 0 0,0-1 0 0 0,0 1 0 0 0,0 0 0 0 0,0 0 0 0 0,-1 14 91 0 0,-6 22-176 0 0,6-28 116 0 0,-1 2-37 0 0,1 0 0 0 0,0 0 0 0 0,1 0 0 0 0,0-1 0 0 0,0 1 0 0 0,1 0 0 0 0,0 0 0 0 0,1 0 0 0 0,6 17 0 0 0,-8-25 7 0 0,1-1-1 0 0,0 1 0 0 0,0 0 1 0 0,0-1-1 0 0,0 1 1 0 0,0-1-1 0 0,0 0 1 0 0,1 1-1 0 0,-1-1 1 0 0,0 0-1 0 0,1 0 1 0 0,-1 0-1 0 0,1 0 0 0 0,-1 0 1 0 0,1 0-1 0 0,-1 0 1 0 0,1 0-1 0 0,0 0 1 0 0,-1-1-1 0 0,1 1 1 0 0,0-1-1 0 0,0 1 0 0 0,3-1 1 0 0,-3 0 10 0 0,1 1 0 0 0,0-1 1 0 0,-1 0-1 0 0,1-1 0 0 0,0 1 0 0 0,-1 0 1 0 0,1-1-1 0 0,-1 1 0 0 0,1-1 0 0 0,-1 0 1 0 0,1 0-1 0 0,-1 0 0 0 0,1 0 0 0 0,-1 0 1 0 0,0-1-1 0 0,3-1 0 0 0,3-6 29 0 0,0 0 0 0 0,-1 0-1 0 0,0-1 1 0 0,0 1 0 0 0,-1-1-1 0 0,8-18 1 0 0,20-52-2692 0 0,-26 67 1236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20471 0 0,'0'0'464'0'0,"10"-3"1459"0"0,-8 4-1678 0 0,0 0 0 0 0,-1 1 0 0 0,1-1 0 0 0,0 0 0 0 0,0 1 0 0 0,-1-1 0 0 0,1 1 0 0 0,-1 0 0 0 0,1-1 0 0 0,-1 1 0 0 0,0 0 0 0 0,0 0 0 0 0,0 0 0 0 0,0 0 0 0 0,1 2 0 0 0,0 1-97 0 0,0-1 1 0 0,0 0-1 0 0,-1 1 1 0 0,0-1-1 0 0,0 1 1 0 0,0 0-1 0 0,0 5 1 0 0,2 28 219 0 0,-2-25-278 0 0,-1 1-1 0 0,0 13 1 0 0,-3 7 39 0 0,-2 16-1 0 0,-10 56-117 0 0,11-84-11 0 0,3-15-253 0 0,-1 1 0 0 0,1-1 0 0 0,-6 12 0 0 0,7-16 349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11520 0 0,'0'0'528'0'0,"0"8"170"0"0,3 15-1543 0 0,-2-20 1527 0 0,0-1 1 0 0,0 1 0 0 0,0-1 0 0 0,0 1-1 0 0,0-1 1 0 0,1 1 0 0 0,-1-1-1 0 0,1 1 1 0 0,0-1 0 0 0,0 0-1 0 0,0 0 1 0 0,0 0 0 0 0,0 0-1 0 0,0-1 1 0 0,0 1 0 0 0,0 0-1 0 0,1-1 1 0 0,-1 1 0 0 0,4 0-1 0 0,-3 0-346 0 0,1-1-1 0 0,0 0 1 0 0,-1 0-1 0 0,1 0 1 0 0,6 0-1 0 0,15 0 37 0 0,1-2 0 0 0,-1 0 0 0 0,1-2 0 0 0,-1 0 0 0 0,38-12 0 0 0,1 3-4064 0 0,-49 8-5776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16783 0 0,'-11'0'3979'0'0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57 169 5528 0 0,'0'0'422'0'0,"-8"-10"7857"0"0,5-51-629 0 0,3 60-7092 0 0,0-5-243 0 0,0 5-88 0 0,0-1 0 0 0,0 1-1 0 0,0-1 1 0 0,0 0 0 0 0,0 1-1 0 0,0-1 1 0 0,1 1 0 0 0,-1-1-1 0 0,0 1 1 0 0,2-2 0 0 0,0-1-115 0 0,0 1 0 0 0,0 1 0 0 0,0-1 0 0 0,1 0 1 0 0,-1 0-1 0 0,1 1 0 0 0,4-4 0 0 0,3-1-63 0 0,0 0 0 0 0,1 1 0 0 0,0 0 0 0 0,0 0-1 0 0,20-6 1 0 0,-29 12-30 0 0,-2-1-16 0 0,1 1 0 0 0,-1 0 0 0 0,1 0 0 0 0,-1-1 0 0 0,1 1 0 0 0,-1 0 0 0 0,1 0 0 0 0,-1 0 0 0 0,1 0 0 0 0,-1 0 0 0 0,1 0 0 0 0,-1 0 0 0 0,1 0 0 0 0,-1 0 0 0 0,1 0 0 0 0,-1 0 0 0 0,1 0 0 0 0,-1 0 0 0 0,1 1 0 0 0,-1-1 0 0 0,1 0 0 0 0,-1 0 0 0 0,1 0 0 0 0,-1 1 0 0 0,1-1 0 0 0,-1 0 0 0 0,1 1 0 0 0,0 0 0 0 0,-1 0 9 0 0,1 0-1 0 0,0 0 0 0 0,-1 0 0 0 0,1 0 1 0 0,-1 0-1 0 0,0 1 0 0 0,1-1 0 0 0,-1 0 0 0 0,0 0 1 0 0,0 1-1 0 0,1 1 0 0 0,-1 4 34 0 0,-1 0-1 0 0,1 0 1 0 0,-4 11-1 0 0,-2 5-24 0 0,-2 0 0 0 0,-20 42-1 0 0,18-43-14 0 0,-11 13-5 0 0,16-29 0 0 0,1 0 0 0 0,0 1 0 0 0,0 0 0 0 0,-4 11 0 0 0,6-12 0 0 0,2-3 0 0 0,0-1 0 0 0,4 7 0 0 0,-2-7 2 0 0,0 1 1 0 0,1-1-1 0 0,-1 0 0 0 0,1 0 0 0 0,0 0 0 0 0,0 0 0 0 0,0-1 1 0 0,0 1-1 0 0,0-1 0 0 0,4 2 0 0 0,36 7 74 0 0,-20-5-12 0 0,-6-2 144 0 0,-14-3-136 0 0,0 0 0 0 0,0 1 0 0 0,-1-1 0 0 0,1 1 0 0 0,0-1 0 0 0,0 1 0 0 0,0 0 0 0 0,-1 0 0 0 0,1 1-1 0 0,0-1 1 0 0,-1 0 0 0 0,1 1 0 0 0,-1-1 0 0 0,0 1 0 0 0,1 0 0 0 0,-1 0 0 0 0,3 4 0 0 0,-4-5-58 0 0,-1 0 0 0 0,0 0 0 0 0,0 0 1 0 0,1 0-1 0 0,-1 0 0 0 0,0 0 0 0 0,0 0 1 0 0,0 0-1 0 0,0 0 0 0 0,0 0 0 0 0,-1 0 0 0 0,1 0 1 0 0,0 0-1 0 0,0 0 0 0 0,-1 0 0 0 0,1 0 1 0 0,0 0-1 0 0,-1 0 0 0 0,1 0 0 0 0,-1 0 0 0 0,1 0 1 0 0,-1 0-1 0 0,0 0 0 0 0,0 0 0 0 0,-1 3 6 0 0,-1-2 0 0 0,1 1-1 0 0,-1 0 1 0 0,0 0 0 0 0,1-1-1 0 0,-5 3 1 0 0,-7 5 26 0 0,0 1 1 0 0,-21 21-1 0 0,19-16-453 0 0,-21 16 0 0 0,-44 27-3540 0 0,61-43 2297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55 3680 0 0,'0'0'284'0'0,"3"-8"27"0"0,0 3 449 0 0,-2 5-388 0 0,-1-1 0 0 0,1 0-1 0 0,-1 1 1 0 0,1-1 0 0 0,-1 0 0 0 0,0 1-1 0 0,1-1 1 0 0,-1 0 0 0 0,0 0 0 0 0,0 1 0 0 0,0-1-1 0 0,1 0 1 0 0,-1 0 0 0 0,0-1 0 0 0,0 1 144 0 0,0-15 1286 0 0,0 15-1482 0 0,0 1 1 0 0,0-1-1 0 0,0 1 1 0 0,0-1 0 0 0,0 1-1 0 0,0-1 1 0 0,0 0-1 0 0,0 1 1 0 0,0-1 0 0 0,0 1-1 0 0,0-1 1 0 0,-1 1-1 0 0,1-1 1 0 0,0 1 0 0 0,0-1-1 0 0,-1 1 1 0 0,1-1-1 0 0,0 1 1 0 0,0 0 0 0 0,-1-1-1 0 0,1 1 1 0 0,-1-1-1 0 0,-1 1-203 0 0,1 0 0 0 0,0 0 0 0 0,0 1 0 0 0,0-1 0 0 0,-1 0 0 0 0,1 1 0 0 0,0 0 0 0 0,0-1 0 0 0,0 1 0 0 0,0-1 0 0 0,0 1 0 0 0,0 0 0 0 0,0 0 0 0 0,0-1-1 0 0,0 1 1 0 0,0 0 0 0 0,0 2 0 0 0,-14 18 462 0 0,12-16-421 0 0,-23 39-19 0 0,2 1 0 0 0,2 1 1 0 0,2 2-1 0 0,3 0 0 0 0,1 1 1 0 0,2 0-1 0 0,-11 84 0 0 0,21-105-76 0 0,1 39 1 0 0,3-57-66 0 0,0-1 1 0 0,1 1 0 0 0,1 0 0 0 0,-1-1 0 0 0,1 1 0 0 0,1-1 0 0 0,5 15 0 0 0,10 9-207 0 0,-17-33 196 0 0,-1 0 1 0 0,1 1 0 0 0,-1-1 0 0 0,1 0-1 0 0,0 0 1 0 0,-1 1 0 0 0,1-1 0 0 0,0 0-1 0 0,-1 0 1 0 0,1 0 0 0 0,0 0 0 0 0,-1 0-1 0 0,1 0 1 0 0,0 0 0 0 0,-1 0 0 0 0,2-1-1 0 0,-1 1-6 0 0,1 0-140 0 0,1 0 1 0 0,-1-1-1 0 0,0 1 0 0 0,1-1 0 0 0,-1 1 0 0 0,0-1 0 0 0,1 0 0 0 0,-1 0 0 0 0,0 0 0 0 0,0 0 1 0 0,4-4-1 0 0,19-17-2934 0 0,-19 17 2782 0 0,7-10-1514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4 222 3224 0 0,'0'0'15431'0'0,"-3"5"-12591"0"0,7-11-2754 0 0,1-1-1 0 0,-1 1 0 0 0,-1-1 0 0 0,1 0 0 0 0,-1-1 1 0 0,4-14-1 0 0,2-4 168 0 0,4 1 8 0 0,-9 18-129 0 0,0-1 0 0 0,-1 0 1 0 0,4-10-1 0 0,4-5 166 0 0,-9 20-249 0 0,0 0 0 0 0,-1 0 0 0 0,1 0 0 0 0,-1 0 0 0 0,2-6 0 0 0,5-16 669 0 0,-9 43-772 0 0,-4 21 1 0 0,3-25 46 0 0,0 1 1 0 0,1-1-1 0 0,2 28 0 0 0,0-31 3 0 0,0 5-15 0 0,1-1 1 0 0,9 32-1 0 0,-10-44 24 0 0,0 0-1 0 0,0 1 0 0 0,1-1 1 0 0,0 0-1 0 0,0 0 0 0 0,-1 0 1 0 0,2 0-1 0 0,-1-1 0 0 0,0 1 1 0 0,1 0-1 0 0,-1-1 1 0 0,1 0-1 0 0,3 3 0 0 0,-4-3 0 0 0,1-1 1 0 0,-1 0-1 0 0,0 0 0 0 0,1 0 0 0 0,-1-1 0 0 0,1 1 0 0 0,-1 0 1 0 0,1-1-1 0 0,-1 0 0 0 0,1 1 0 0 0,-1-1 0 0 0,1 0 0 0 0,-1-1 0 0 0,1 1 1 0 0,-1 0-1 0 0,1-1 0 0 0,-1 1 0 0 0,4-2 0 0 0,-3 1 15 0 0,0-1 1 0 0,1 0-1 0 0,-1 1 0 0 0,0-1 0 0 0,0-1 1 0 0,0 1-1 0 0,-1 0 0 0 0,1-1 0 0 0,-1 1 0 0 0,1-1 1 0 0,-1 0-1 0 0,0 0 0 0 0,0 0 0 0 0,0 0 0 0 0,2-4 1 0 0,4-9 166 0 0,10-30 1 0 0,-16 39-177 0 0,8-20 9 0 0,-4 11 296 0 0,0 0-1 0 0,5-27 1 0 0,-11 41-352 0 0,0 0 0 0 0,0 0 0 0 0,0 0 0 0 0,0 0 0 0 0,-1 1 0 0 0,1-1 0 0 0,0 0 0 0 0,-1 0 0 0 0,0 0 0 0 0,1 1 0 0 0,-2-3 0 0 0,-7-8-7129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 7368 0 0,'0'0'68'0'0,"3"-1"124"0"0,-1-1-1 0 0,0 1 1 0 0,1-1-1 0 0,-1 1 0 0 0,0-1 1 0 0,0 0-1 0 0,0 1 1 0 0,-1-1-1 0 0,1 0 0 0 0,0 0 1 0 0,1-3-1 0 0,15-8 9691 0 0,-22 24-9520 0 0,2-7-290 0 0,1 0 0 0 0,-1 0-1 0 0,0 0 1 0 0,0 0 0 0 0,-3 5-1 0 0,-2 0-15 0 0,1 1 0 0 0,0 0 0 0 0,1 0 0 0 0,0 1 0 0 0,1 0 0 0 0,0 0 0 0 0,1 0 0 0 0,0 0 0 0 0,0 0 0 0 0,1 1 0 0 0,1-1 0 0 0,0 1 0 0 0,1-1 0 0 0,1 20 0 0 0,-1-30-56 0 0,1 5 0 0 0,0 0 0 0 0,0-1 0 0 0,1 1 0 0 0,-1-1 0 0 0,1 0 0 0 0,0 1 0 0 0,1-1 0 0 0,-1 0 0 0 0,5 6 0 0 0,-4-3-152 0 0,-2-6-633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4608 0 0,'0'0'12663'0'0,"3"-8"-11983"0"0,1 0-338 0 0,-3 5-229 0 0,1 1-1 0 0,-1-1 0 0 0,0 1 0 0 0,0-1 0 0 0,-1 1 1 0 0,1-1-1 0 0,0 0 0 0 0,-1-3 0 0 0,1-5 224 0 0,-1 1 0 0 0,1 0 0 0 0,1 0 0 0 0,4-17 0 0 0,-4 3 55 0 0,-2 21-322 0 0,0 0 0 0 0,0 0 0 0 0,0 0 0 0 0,0 0-1 0 0,1 0 1 0 0,-1 0 0 0 0,1 1 0 0 0,0-1 0 0 0,-1 0 0 0 0,3-3-1 0 0,-3 5 400 0 0,1 3-348 0 0,12 40-95 0 0,-11-31-25 0 0,1-1 0 0 0,0 0 0 0 0,1 0 0 0 0,0 0 0 0 0,0 0 0 0 0,1-1-1 0 0,10 14 1 0 0,-14-21 13 0 0,0-1 0 0 0,0 0 0 0 0,1 1 0 0 0,-1-1 0 0 0,0 0-1 0 0,1 0 1 0 0,0 0 0 0 0,-1 0 0 0 0,1 0 0 0 0,-1 0 0 0 0,1-1 0 0 0,0 1 0 0 0,0-1-1 0 0,-1 1 1 0 0,1-1 0 0 0,0 1 0 0 0,0-1 0 0 0,0 0 0 0 0,0 0 0 0 0,-1 0-1 0 0,1 0 1 0 0,0 0 0 0 0,0 0 0 0 0,0-1 0 0 0,-1 1 0 0 0,3-1 0 0 0,0-1 42 0 0,0 1 1 0 0,0-1 0 0 0,0 1-1 0 0,-1-1 1 0 0,1 0 0 0 0,-1-1-1 0 0,1 1 1 0 0,-1 0 0 0 0,0-1 0 0 0,4-4-1 0 0,-6 6-47 0 0,1 0-1 0 0,-1-1 0 0 0,1 1 0 0 0,-1-1 1 0 0,0 0-1 0 0,0 1 0 0 0,0-1 0 0 0,0 0 1 0 0,0 0-1 0 0,0 0 0 0 0,-1 0 1 0 0,1 1-1 0 0,0-1 0 0 0,-1 0 0 0 0,0 0 1 0 0,1 0-1 0 0,-1 0 0 0 0,0-1 1 0 0,0 1-1 0 0,0 0 0 0 0,-1-3 0 0 0,1 2-16 0 0,0-20-2952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19175 0 0,'0'0'432'0'0,"4"-7"588"0"0,-2 4-933 0 0,-1 0 0 0 0,1 1 0 0 0,0 0-1 0 0,0-1 1 0 0,0 1 0 0 0,0 0 0 0 0,0 0-1 0 0,0 0 1 0 0,0 0 0 0 0,1 0 0 0 0,-1 1-1 0 0,1-1 1 0 0,-1 1 0 0 0,5-3 0 0 0,-5 4 634 0 0,12 6 1046 0 0,-11-5-1522 0 0,-1 1-143 0 0,0-1 0 0 0,0 1 1 0 0,-1-1-1 0 0,1 1 0 0 0,0 0 0 0 0,-1 0 0 0 0,1-1 1 0 0,-1 1-1 0 0,0 0 0 0 0,0 0 0 0 0,2 4 1 0 0,8 26 575 0 0,-7-15-443 0 0,0-1 0 0 0,-2 1 0 0 0,0-1 0 0 0,-1 1 0 0 0,0 0 0 0 0,-4 29 0 0 0,0 8 26 0 0,3-39-170 0 0,-4 29 0 0 0,0-24-64 0 0,1 0-1 0 0,-1 27 1 0 0,1-6-110 0 0,2-32-15 0 0,0 0 1 0 0,1 1 0 0 0,-1-1 0 0 0,2 1 0 0 0,1 11-1 0 0,0-18 319 0 0,-1 0-2071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14712 0 0,'0'0'1334'0'0,"2"0"-1095"0"0,67-7 1981 0 0,-64 6-1933 0 0,-1 0 1 0 0,0 0 0 0 0,0-1-1 0 0,0 1 1 0 0,7-4-1 0 0,8-3 720 0 0,-18 8-405 0 0,6-2 222 0 0,-5 0-1993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11232 0 0,'7'13'1196'0'0,"-2"-2"-408"0"0,1 0 0 0 0,-2 0 0 0 0,1 0 0 0 0,-2 1 0 0 0,0 0-1 0 0,3 20 1 0 0,-5-6 106 0 0,-1-25-462 0 0</inkml:trace>
  <inkml:trace contextRef="#ctx0" brushRef="#br0" timeOffset="1">49 1 2304 0 0,'8'3'600'0'0,"3"0"6709"0"0,0 0-3400 0 0,-7-3-3317 0 0,0 1 1 0 0,0 1 0 0 0,0-1 0 0 0,0 0-1 0 0,0 1 1 0 0,0 0 0 0 0,6 3-1 0 0,19 11 1782 0 0,-24-14-1964 0 0,1 0 0 0 0,-1 1 1 0 0,0 0-1 0 0,0 0 1 0 0,6 5-1 0 0,-5-4-197 0 0,-1 1-1 0 0,0 0 1 0 0,0 0-1 0 0,0 0 1 0 0,-1 0-1 0 0,0 1 1 0 0,0 0-1 0 0,0 0 1 0 0,-1 0 0 0 0,1 0-1 0 0,-2 0 1 0 0,1 1-1 0 0,-1 0 1 0 0,3 7-1 0 0,-5-7-158 0 0,2 4-31 0 0,0 0 0 0 0,-1 0 0 0 0,0 0 0 0 0,-1 1 0 0 0,-3 18 0 0 0,-1-4 13 0 0,-1-1 0 0 0,-1 0 0 0 0,-2-1-1 0 0,0 1 1 0 0,-2-1 0 0 0,-13 24 0 0 0,3-15-1474 0 0,4-13-6341 0 0,8-9-22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8896 0 0,'0'0'808'0'0,"2"0"-664"0"0,-1-1-79 0 0,0 1-1 0 0,0-1 1 0 0,0 1 0 0 0,0-1 0 0 0,0 1 0 0 0,0-1 0 0 0,0 0-1 0 0,0 1 1 0 0,-1-1 0 0 0,1 0 0 0 0,0 0 0 0 0,0 0 0 0 0,-1 0-1 0 0,1 1 1 0 0,0-1 0 0 0,-1 0 0 0 0,1 0 0 0 0,-1 0 0 0 0,1-2 0 0 0,1 1 354 0 0,1-1 111 0 0,0 0 0 0 0,1 0 0 0 0,-1 1 0 0 0,1 0 0 0 0,0 0 0 0 0,-1 0 0 0 0,1 0 0 0 0,0 0 0 0 0,0 1 0 0 0,1 0 0 0 0,-1 0 0 0 0,6-1 0 0 0,10 1 152 0 0,0 1 0 0 0,0 1 0 0 0,0 1 0 0 0,20 4 0 0 0,-8-2-331 0 0,140 26 855 0 0,94 20 1036 0 0,-180-40-1728 0 0,-62-8-350 0 0,0 1-1 0 0,40 9 0 0 0,-40-4-13 0 0,1-1-1 0 0,0-2 0 0 0,46 5 1 0 0,36-9 728 0 0,-52-2-495 0 0,-54 1-311 0 0,-5 1-1384 0 0,-4 4 887 0 0,6-4-90 0 0,-1 0 109 0 0,1 0 0 0 0,-1 0 1 0 0,0-1-1 0 0,1 1 1 0 0,-1-1-1 0 0,1 0 1 0 0,-1 0-1 0 0,0 0 0 0 0,-5 0 1 0 0,-9 0-1278 0 0,-3 6-237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3224 0 0,'0'0'11789'0'0,"9"0"-10616"0"0,-6-1-935 0 0,0 1 0 0 0,1-1 1 0 0,-1 1-1 0 0,0-1 0 0 0,0 0 0 0 0,0 0 0 0 0,0 0 0 0 0,3-3 0 0 0,16-4 1608 0 0,11-8 2874 0 0,-34 26-4457 0 0,0-7-241 0 0,-1 1-1 0 0,0 0 1 0 0,0 0 0 0 0,0 0-1 0 0,-5 6 1 0 0,-7 15-31 0 0,4-8 9 0 0,10-16 0 0 0,0 0 0 0 0,-1 0 0 0 0,1 0 0 0 0,0 0 0 0 0,0 0 0 0 0,0 0 0 0 0,0 0 0 0 0,0-1 0 0 0,0 1 0 0 0,0 0 0 0 0,0 0 0 0 0,0 0 0 0 0,0 0 0 0 0,0 0 0 0 0,0 0 0 0 0,1 0 0 0 0,-1 0 0 0 0,0 0 0 0 0,1 0 0 0 0,-1 0 0 0 0,1-1 0 0 0,-1 1 0 0 0,1 0 0 0 0,-1 0 0 0 0,1-1 0 0 0,-1 1 0 0 0,1 0 0 0 0,0 0 0 0 0,0-1 0 0 0,-1 1 0 0 0,1-1 0 0 0,0 1 0 0 0,0-1 0 0 0,0 1 0 0 0,1 0 0 0 0,1 1 0 0 0,1 0 0 0 0,0-1 0 0 0,0 1 0 0 0,0-1 0 0 0,0 0 0 0 0,0 0 0 0 0,4 1 0 0 0,26 0-13 0 0,0-2 0 0 0,0-1-1 0 0,0-1 1 0 0,43-10 0 0 0,-68 11-92 0 0,-4 0 4 0 0,1 0-1 0 0,-1 1 1 0 0,0-1-1 0 0,0-1 1 0 0,0 1 0 0 0,0-1-1 0 0,-1 0 1 0 0,1 0-1 0 0,5-3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 8032 0 0,'0'0'726'0'0,"-9"0"-580"0"0,2-2-146 0 0,-1 2 3454 0 0,8-1-3335 0 0,1 1 0 0 0,-1-1 0 0 0,0 1-1 0 0,1-1 1 0 0,-1 1 0 0 0,1 0 0 0 0,-1-1-1 0 0,1 1 1 0 0,-1 0 0 0 0,1 0 0 0 0,-1-1-1 0 0,1 1 1 0 0,-1 0 0 0 0,1 0-1 0 0,-1 0 1 0 0,1-1 0 0 0,0 1 0 0 0,-1 0-1 0 0,1 0 1 0 0,-1 0 0 0 0,1 0 0 0 0,-1 0-1 0 0,1 0 1 0 0,0 0 0 0 0,-1 1 0 0 0,1-1-1 0 0,-1 0 1 0 0,1 0 0 0 0,0 0 0 0 0,17 4 2034 0 0,-9 1-1825 0 0,-1 0 1 0 0,0 0-1 0 0,0 1 1 0 0,0 0-1 0 0,-1 1 0 0 0,0-1 1 0 0,-1 1-1 0 0,1 1 0 0 0,-1-1 1 0 0,0 1-1 0 0,-1 0 1 0 0,0 0-1 0 0,0 1 0 0 0,3 10 1 0 0,-2-5-203 0 0,0 0 0 0 0,-2 0 0 0 0,0 1 0 0 0,0-1 1 0 0,-1 1-1 0 0,-1 0 0 0 0,-1-1 0 0 0,0 27 0 0 0,-4-8-127 0 0,-1 1 0 0 0,-2-1-1 0 0,-19 59 1 0 0,4-32 68 0 0,-31 60-1 0 0,42-101-42 0 0,0-1 0 0 0,-1-1-1 0 0,-1 0 1 0 0,-1 0 0 0 0,0-1-1 0 0,-20 18 1 0 0,-99 73 104 0 0,107-88-86 0 0,7-5 14 0 0,1 1 0 0 0,0 1 0 0 0,-20 23 0 0 0,25-17 40 0 0,11-20-16 0 0,8-2-1066 0 0,-5 0 372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58 9072 0 0,'0'0'816'0'0,"1"-9"-111"0"0,6 1 967 0 0,1 0-1 0 0,10-8 1 0 0,-3 0 7159 0 0,-15 27-7875 0 0,-3 2-899 0 0,0 0 0 0 0,-10 22 0 0 0,1-1-4 0 0,-9 21 523 0 0,13-37-217 0 0,-7 23 0 0 0,9-21-225 0 0,3-10-30 0 0,0 0-1 0 0,0 0 0 0 0,1 0 0 0 0,0 1 0 0 0,0 16 1 0 0,2-24-80 0 0,0-1-1 0 0,0 1 1 0 0,1 0 0 0 0,-1-1 0 0 0,1 1 0 0 0,0-1 0 0 0,0 1 0 0 0,0-1 0 0 0,0 1-1 0 0,0-1 1 0 0,0 0 0 0 0,1 1 0 0 0,-1-1 0 0 0,1 0 0 0 0,0 0 0 0 0,-1 0 0 0 0,1 0-1 0 0,0 0 1 0 0,0-1 0 0 0,0 1 0 0 0,0 0 0 0 0,1-1 0 0 0,-1 0 0 0 0,0 1 0 0 0,1-1-1 0 0,-1 0 1 0 0,5 1 0 0 0,1 0-80 0 0,0 0 0 0 0,1-1 0 0 0,0 0 0 0 0,-1-1-1 0 0,1 0 1 0 0,0 0 0 0 0,-1 0 0 0 0,1-1 0 0 0,11-3 0 0 0,6 0-23 0 0,-7 1-280 0 0,0 0 0 0 0,0-2 0 0 0,0 0 0 0 0,0-1-1 0 0,-1-1 1 0 0,0 0 0 0 0,22-14 0 0 0,-21 8-664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19695 0 0,'0'0'1787'0'0,"-1"8"-1438"0"0,-16 55 2235 0 0,-42 97 0 0 0,11-68-2118 0 0,14-31-661 0 0,-2 9-384 0 0,4 2 0 0 0,-26 78 0 0 0,51-118-1674 0 0,5-10-3254 0 0,2-5-2154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8 17047 0 0,'0'0'115'0'0,"0"0"0"0"0,0-1-1 0 0,0 1 1 0 0,0-1-1 0 0,-1 1 1 0 0,1-1-1 0 0,0 1 1 0 0,0 0 0 0 0,-1-1-1 0 0,1 1 1 0 0,0 0-1 0 0,-1-1 1 0 0,1 1-1 0 0,0 0 1 0 0,-1-1 0 0 0,1 1-1 0 0,0 0 1 0 0,-1 0-1 0 0,1 0 1 0 0,-1-1-1 0 0,1 1 1 0 0,0 0 0 0 0,-1 0-1 0 0,1 0 1 0 0,-1 0-1 0 0,1 0 1 0 0,-1-1-1 0 0,1 1 1 0 0,0 0 0 0 0,-1 0-1 0 0,1 0 1 0 0,-1 0-1 0 0,0 1 1 0 0,0 0 276 0 0,-1 0 1 0 0,1 0 0 0 0,0 0-1 0 0,-1 0 1 0 0,1 1 0 0 0,0-1-1 0 0,0 0 1 0 0,0 1 0 0 0,-2 2-1 0 0,-2 6 149 0 0,0 0 0 0 0,1 1-1 0 0,0 0 1 0 0,0 0 0 0 0,2 0-1 0 0,-4 21 1 0 0,2-11-455 0 0,-18 92 232 0 0,-43 167 290 0 0,53-240-722 0 0,-25 72-47 0 0,8-40-3382 0 0,21-55-2916 0 0,0-6-1889 0 0</inkml:trace>
  <inkml:trace contextRef="#ctx0" brushRef="#br0" timeOffset="1">1 415 15200 0 0,'0'0'1172'0'0,"8"3"1543"0"0,7 4 2232 0 0,34 9 0 0 0,-21-10-3611 0 0,45 5-1 0 0,-13-5-1297 0 0,81 6-41 0 0,-50-8 324 0 0,40 1-2046 0 0,-91-5-5583 0 0,-2 0-2555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15 155 11952 0 0,'0'0'546'0'0,"-1"-2"-10"0"0,-8-20-127 0 0,9 21-259 0 0,-1 0-1 0 0,0 0 0 0 0,1 0 1 0 0,0 0-1 0 0,-1 0 1 0 0,1 0-1 0 0,0 0 0 0 0,-1 0 1 0 0,1-1-1 0 0,0 1 0 0 0,0 0 1 0 0,0 0-1 0 0,0-2 0 0 0,-1-7 1210 0 0,1-5 842 0 0,3 0-503 0 0,-2 13-1514 0 0,-1 0-1 0 0,0 1 1 0 0,1-1 0 0 0,-1 0 0 0 0,1 0 0 0 0,-1 1 0 0 0,1-1 0 0 0,0 0 0 0 0,-1 1 0 0 0,1-1-1 0 0,0 1 1 0 0,0-1 0 0 0,0 1 0 0 0,2-2 0 0 0,1-1 113 0 0,0 1 0 0 0,0 0-1 0 0,0 0 1 0 0,0 0 0 0 0,0 1 0 0 0,1-1 0 0 0,-1 1-1 0 0,1 0 1 0 0,8-3 0 0 0,5 1 303 0 0,23-4 1 0 0,-38 7-546 0 0,7-1 31 0 0,0 1 1 0 0,0 0 0 0 0,1 0-1 0 0,-1 1 1 0 0,1 1 0 0 0,-1-1-1 0 0,0 2 1 0 0,19 4-1 0 0,-25-5-61 0 0,0 1-1 0 0,0-1 0 0 0,-1 1 0 0 0,1 0 1 0 0,-1 0-1 0 0,1 0 0 0 0,-1 0 0 0 0,0 1 0 0 0,0 0 1 0 0,0-1-1 0 0,0 1 0 0 0,0 0 0 0 0,-1 0 1 0 0,1 0-1 0 0,-1 1 0 0 0,0-1 0 0 0,0 1 0 0 0,0-1 1 0 0,-1 1-1 0 0,1 0 0 0 0,-1-1 0 0 0,0 1 0 0 0,0 0 1 0 0,0 0-1 0 0,0 5 0 0 0,1 6-44 0 0,-2 0-1 0 0,1 1 0 0 0,-2-1 1 0 0,0 0-1 0 0,-1 0 1 0 0,-1 1-1 0 0,-4 15 1 0 0,-40 102-213 0 0,33-99 209 0 0,7-17-26 0 0,-1-1 0 0 0,-18 28 0 0 0,20-38-3 0 0,28-6-11 0 0,31-7 182 0 0,35-3 381 0 0,-77 10-399 0 0,-1 0 1 0 0,1 1-1 0 0,0 0 1 0 0,-1 0-1 0 0,1 1 1 0 0,12 4-1 0 0,-15-3-4 0 0,16 6 118 0 0,-23-9-205 0 0,0 1-1 0 0,-1-1 1 0 0,1 1 0 0 0,0-1 0 0 0,0 1-1 0 0,-1 0 1 0 0,1-1 0 0 0,0 1 0 0 0,-1 0-1 0 0,1-1 1 0 0,0 1 0 0 0,-1 0 0 0 0,1 0-1 0 0,-1 0 1 0 0,0 0 0 0 0,1 0 0 0 0,-1-1 0 0 0,0 1-1 0 0,1 0 1 0 0,-1 0 0 0 0,0 0 0 0 0,0 0-1 0 0,0 1 1 0 0,0 2 9 0 0,-1 0 0 0 0,1 0 0 0 0,-1-1 0 0 0,0 1 0 0 0,0 0 0 0 0,-1-1 0 0 0,1 1 0 0 0,-1-1-1 0 0,0 1 1 0 0,0-1 0 0 0,0 0 0 0 0,-4 6 0 0 0,-6 4 18 0 0,-19 19 0 0 0,20-22-10 0 0,-14 15 22 0 0,6-5-124 0 0,-2-1 0 0 0,0 0 1 0 0,-1-2-1 0 0,-30 19 0 0 0,39-28-99 0 0,-3 2-711 0 0,-1-1-1 0 0,-1 0 1 0 0,1-1 0 0 0,-1-1-1 0 0,-34 8 1 0 0,43-14-1083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14600 0 0,'5'-4'1320'0'0,"5"-3"-597"0"0,-2 0 0 0 0,1-1 0 0 0,-1-1 0 0 0,0 1 0 0 0,0-1 0 0 0,-1 0 0 0 0,-1-1 0 0 0,0 0 0 0 0,0 0 0 0 0,0 0 0 0 0,-2-1 0 0 0,7-17 0 0 0,-7 16 76 0 0,0 0 0 0 0,10-17 1 0 0,-2 6-74 0 0,4-16 341 0 0,-9 22-777 0 0,0 0 0 0 0,1 0 0 0 0,0 1-1 0 0,14-18 1 0 0,-15 24-212 0 0,-3 4-1 0 0,0 1 0 0 0,0 0 0 0 0,0 0 1 0 0,1 0-1 0 0,5-5 0 0 0,-9 10-68 0 0,0-1-1 0 0,0 0 1 0 0,0 1-1 0 0,0-1 1 0 0,0 0-1 0 0,0 1 1 0 0,0-1-1 0 0,0 1 1 0 0,0 0-1 0 0,1-1 1 0 0,-1 1 0 0 0,0 0-1 0 0,0 0 1 0 0,0 0-1 0 0,1 0 1 0 0,-1 0-1 0 0,0 0 1 0 0,0 0-1 0 0,0 0 1 0 0,0 0-1 0 0,1 0 1 0 0,-1 1 0 0 0,0-1-1 0 0,0 0 1 0 0,0 1-1 0 0,0-1 1 0 0,0 1-1 0 0,0-1 1 0 0,0 1-1 0 0,0 0 1 0 0,0-1-1 0 0,0 1 1 0 0,0 0-1 0 0,1 2 1 0 0,4 3-10 0 0,-1 1-1 0 0,0 1 1 0 0,0-1 0 0 0,-1 1-1 0 0,0 0 1 0 0,0 0 0 0 0,-1 0-1 0 0,4 14 1 0 0,6 30-77 0 0,-6-25 51 0 0,0 0-1 0 0,1 0 1 0 0,21 41-1 0 0,-27-65 28 0 0,0 0 0 0 0,0 0 0 0 0,0-1 0 0 0,0 1 0 0 0,0-1 0 0 0,1 1 0 0 0,0-1 0 0 0,-1 0 0 0 0,1 0 0 0 0,0 0 0 0 0,0 0 0 0 0,6 2 0 0 0,-8-3 3 0 0,1-1 1 0 0,0 1-1 0 0,0 0 1 0 0,0-1-1 0 0,0 1 0 0 0,0-1 1 0 0,-1 0-1 0 0,1 0 1 0 0,0 1-1 0 0,0-1 1 0 0,0-1-1 0 0,0 1 0 0 0,0 0 1 0 0,0 0-1 0 0,0-1 1 0 0,0 1-1 0 0,-1-1 0 0 0,1 1 1 0 0,0-1-1 0 0,0 0 1 0 0,0 0-1 0 0,-1 0 1 0 0,1 0-1 0 0,1-1 0 0 0,16-16 74 0 0,-2 0 0 0 0,0-1 0 0 0,-1-1 0 0 0,-1-1 0 0 0,-1 0-1 0 0,16-34 1 0 0,-2-5-634 0 0,27-81 0 0 0,-49 124 67 0 0,6-23-3463 0 0,-8 30 2191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14744 0 0,'0'0'6855'0'0,"16"-6"-3108"0"0,13-5-2586 0 0,0 1 0 0 0,32-6 1 0 0,-52 13-1058 0 0,52-6 128 0 0,-12 1-84 0 0,-13 1-231 0 0,67-3 0 0 0,-80 9-977 0 0,0 2 0 0 0,23 3-1 0 0,-32 1-351 0 0,-3 3-40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530 137 10136 0 0,'0'0'769'0'0,"2"0"-530"0"0,6-3-191 0 0,-8 3-43 0 0,1 0 0 0 0,-1 0 0 0 0,0 0 0 0 0,1-1 0 0 0,-1 1 0 0 0,0 0 0 0 0,1 0 0 0 0,-1 0 0 0 0,0 0 0 0 0,1-1 0 0 0,-1 1 0 0 0,0 0 0 0 0,1 0 0 0 0,-1-1 0 0 0,0 1 1 0 0,0 0-1 0 0,1-1 0 0 0,-1 1 0 0 0,0 0 0 0 0,0-1 0 0 0,0 1 0 0 0,0 0 0 0 0,1-1 0 0 0,-1 1 0 0 0,0 0 0 0 0,0-1 0 0 0,0 1 0 0 0,0-1 0 0 0,2-1 235 0 0,-1 1-195 0 0,-1 1 0 0 0,1 0 0 0 0,0-1-1 0 0,-1 1 1 0 0,1-1 0 0 0,-1 1-1 0 0,1-1 1 0 0,0 1 0 0 0,-1-1 0 0 0,1 1-1 0 0,-1-1 1 0 0,0 1 0 0 0,1-1 0 0 0,-1 0-1 0 0,1 1 1 0 0,-1-1 0 0 0,1-1 0 0 0,14-14 2156 0 0,19-26 567 0 0,-30 35-2384 0 0,4-7 2086 0 0,-8 13-2410 0 0,0 1 1 0 0,0-1 0 0 0,0 0-1 0 0,0 1 1 0 0,0-1-1 0 0,-1 0 1 0 0,1 1 0 0 0,0-1-1 0 0,0 1 1 0 0,0-1-1 0 0,-1 1 1 0 0,1-1 0 0 0,0 1-1 0 0,0-1 1 0 0,-1 0 0 0 0,1 1-1 0 0,0 0 1 0 0,-1-1-1 0 0,1 1 1 0 0,-1-1 0 0 0,1 1-1 0 0,-1-1 1 0 0,1 1-1 0 0,-1-1 1 0 0,-2-1 127 0 0,1 0 1 0 0,-1 0-1 0 0,1 0 0 0 0,-1 1 1 0 0,0-1-1 0 0,1 1 0 0 0,-1-1 1 0 0,0 1-1 0 0,0 0 0 0 0,0 0 1 0 0,0 0-1 0 0,0 1 0 0 0,0-1 1 0 0,0 1-1 0 0,-5-1 0 0 0,-11 3 160 0 0,0 0 1 0 0,0 2-1 0 0,0 0 0 0 0,1 1 0 0 0,-34 13 0 0 0,45-15-318 0 0,-32 13 102 0 0,1 2 1 0 0,-50 31-1 0 0,68-37-94 0 0,1 1 0 0 0,-25 22 0 0 0,34-26-13 0 0,1 0-1 0 0,1 1 1 0 0,-1-1 0 0 0,2 2 0 0 0,-14 20 0 0 0,17-23-17 0 0,0 1 0 0 0,0-1 0 0 0,0 1 0 0 0,1-1 0 0 0,-3 17 0 0 0,5-22-6 0 0,1 1-1 0 0,0-1 1 0 0,0 0-1 0 0,0 0 0 0 0,0 0 1 0 0,1 0-1 0 0,-1 0 0 0 0,1 0 1 0 0,0 0-1 0 0,0 0 1 0 0,0 0-1 0 0,0 0 0 0 0,0 0 1 0 0,1 0-1 0 0,-1 0 0 0 0,1-1 1 0 0,0 1-1 0 0,-1-1 0 0 0,1 1 1 0 0,4 2-1 0 0,-2-2 11 0 0,-1 0 1 0 0,1 0-1 0 0,0-1 0 0 0,0 1 0 0 0,0-1 1 0 0,1 0-1 0 0,-1-1 0 0 0,0 1 0 0 0,1-1 0 0 0,-1 0 1 0 0,1 0-1 0 0,0 0 0 0 0,-1 0 0 0 0,1-1 1 0 0,6 0-1 0 0,-1 0 27 0 0,1-1 1 0 0,-1 0 0 0 0,0 0-1 0 0,1-1 1 0 0,19-7-1 0 0,-20 4-13 0 0,1 0-1 0 0,-1 0 0 0 0,0-1 0 0 0,0-1 0 0 0,-1 0 0 0 0,13-11 0 0 0,-2-1 72 0 0,28-35 1 0 0,-13 6 123 0 0,-28 36-110 0 0,2 0 1 0 0,-1 1 0 0 0,2 0 0 0 0,-1 0 0 0 0,1 0 0 0 0,22-16 0 0 0,-24 22-35 0 0,-3 1-13 0 0,1 0-1 0 0,-1 0 1 0 0,1 1-1 0 0,10-4 1 0 0,-14 6-51 0 0,-1 1 0 0 0,1-1 0 0 0,0 1 0 0 0,-1 0 0 0 0,1-1 0 0 0,0 1 0 0 0,-1 0 0 0 0,1 0 0 0 0,0 0 0 0 0,0 0 0 0 0,-1 1 0 0 0,1-1 0 0 0,0 0 0 0 0,-1 1 0 0 0,1-1 0 0 0,0 1 0 0 0,-1 0 0 0 0,1-1 0 0 0,-1 1 0 0 0,1 0 0 0 0,-1 0 0 0 0,1 0 0 0 0,1 1 0 0 0,1 2 3 0 0,-1 0 0 0 0,1 1 0 0 0,0-1 0 0 0,-1 0 0 0 0,0 1 0 0 0,0 0 0 0 0,-1 0 0 0 0,1 0 0 0 0,-1 0 0 0 0,0 0 0 0 0,0 1 0 0 0,-1-1 0 0 0,0 0 0 0 0,0 1 0 0 0,1 8 0 0 0,-1 8 61 0 0,0-1 0 0 0,-5 36 0 0 0,2-41-43 0 0,0 7 137 0 0,-2 0 0 0 0,-1 0-1 0 0,-1-1 1 0 0,-17 43 0 0 0,-48 81 37 0 0,67-137-226 0 0,-17 28 18 0 0,-2 0 0 0 0,-1-1 0 0 0,-43 49 0 0 0,57-75-4 0 0,0 0-1 0 0,0-1 1 0 0,-1 0-1 0 0,0-1 1 0 0,0-1-1 0 0,-1 1 1 0 0,0-2-1 0 0,-26 11 1 0 0,18-10-449 0 0,0-1 1 0 0,0-1 0 0 0,0-1 0 0 0,-1-1 0 0 0,-28 2 0 0 0,40-5 129 0 0,1 0 0 0 0,-1-1 1 0 0,0 0-1 0 0,-17-3 0 0 0,22 2-139 0 0,0 1 0 0 0,-1-1 1 0 0,1 1-1 0 0,-8-6 0 0 0,10 5-329 0 0,-1 1 1 0 0,1-1-1 0 0,0 0 0 0 0,0 0 1 0 0,0 0-1 0 0,0 0 1 0 0,0 0-1 0 0,-2-5 0 0 0,-4-12-6920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17503 0 0,'-3'-2'237'0'0,"1"0"0"0"0,-1 0 0 0 0,0 1 0 0 0,0-1-1 0 0,0 1 1 0 0,0-1 0 0 0,-1 1 0 0 0,1 0 0 0 0,0 1-1 0 0,-1-1 1 0 0,1 0 0 0 0,0 1 0 0 0,-1 0-1 0 0,1 0 1 0 0,0 0 0 0 0,-1 0 0 0 0,1 0 0 0 0,0 1-1 0 0,-1-1 1 0 0,1 1 0 0 0,0 0 0 0 0,-1 0-1 0 0,1 0 1 0 0,0 1 0 0 0,0-1 0 0 0,-4 3 0 0 0,5-2-133 0 0,1-1 0 0 0,-1 1 1 0 0,1-1-1 0 0,-1 1 1 0 0,1 0-1 0 0,0-1 1 0 0,0 1-1 0 0,-1 0 0 0 0,1 0 1 0 0,1 0-1 0 0,-2 2 1 0 0,-8 27 58 0 0,8-25-70 0 0,-31 84 999 0 0,18-41-351 0 0,-10 59 1 0 0,21-85-532 0 0,2 0 0 0 0,0 0 0 0 0,2 1 0 0 0,0-1 0 0 0,4 24-1 0 0,-4-44-193 0 0,2 10 91 0 0,0 0-1 0 0,0-1 1 0 0,7 19-1 0 0,-7-27-87 0 0,0 1 0 0 0,1-1 0 0 0,-1 1-1 0 0,1-1 1 0 0,0 0 0 0 0,0 0 0 0 0,0 0 0 0 0,1 0 0 0 0,-1-1 0 0 0,1 1-1 0 0,0-1 1 0 0,5 3 0 0 0,-5-4-42 0 0,0 0 1 0 0,0 0-1 0 0,0 0 1 0 0,0-1-1 0 0,0 1 0 0 0,0-1 1 0 0,0 0-1 0 0,0-1 0 0 0,1 1 1 0 0,-1-1-1 0 0,0 0 1 0 0,1 0-1 0 0,-1 0 0 0 0,9-2 1 0 0,5-1-287 0 0,-1-2 0 0 0,22-7 0 0 0,-23 7 4 0 0,-8 2-479 0 0,0-1 1 0 0,0 1-1 0 0,13-10 0 0 0,1 0-838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15664 0 0,'0'0'1417'0'0,"11"-1"713"0"0,-5-7-1547 0 0,0 1 0 0 0,-1-1 0 0 0,0-1 1 0 0,0 1-1 0 0,0-1 0 0 0,-1 0 0 0 0,5-16 0 0 0,-3 10 210 0 0,13-27 1 0 0,23-44 1766 0 0,-32 52-1092 0 0,-10 75-1295 0 0,1-14-174 0 0,-1-12 1 0 0,0 1 0 0 0,1-1 0 0 0,0 1 0 0 0,2-1 0 0 0,4 18 0 0 0,-5-27-1 0 0,0-1-1 0 0,0 1 1 0 0,0 0-1 0 0,1-1 1 0 0,6 11-1 0 0,-7-14 8 0 0,-1-1-1 0 0,1 1 0 0 0,-1 0 0 0 0,1-1 1 0 0,-1 1-1 0 0,1-1 0 0 0,0 0 0 0 0,0 0 0 0 0,0 1 1 0 0,0-1-1 0 0,0 0 0 0 0,0-1 0 0 0,0 1 1 0 0,0 0-1 0 0,0-1 0 0 0,0 1 0 0 0,1-1 1 0 0,-1 1-1 0 0,0-1 0 0 0,3 0 0 0 0,-3-1 14 0 0,1 1 0 0 0,-1-1 0 0 0,1 0 0 0 0,-1 0 0 0 0,0-1 0 0 0,1 1 0 0 0,-1 0 0 0 0,0-1 0 0 0,0 1-1 0 0,0-1 1 0 0,0 0 0 0 0,0 0 0 0 0,0 0 0 0 0,-1 0 0 0 0,1 0 0 0 0,1-3 0 0 0,2-1 30 0 0,6-8 6 0 0,-1-1 1 0 0,-1-1-1 0 0,0 0 0 0 0,10-25 1 0 0,1-2-5 0 0,22-57-728 0 0,-9 17-3691 0 0,-26 67 2237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12896 0 0,'0'0'997'0'0,"15"8"903"0"0,-8-4-847 0 0,0 1 0 0 0,0 0 1 0 0,0 0-1 0 0,0 1 0 0 0,-1 0 1 0 0,0 0-1 0 0,0 0 0 0 0,9 14 0 0 0,-2-1 32 0 0,-1 1 0 0 0,10 24 0 0 0,-17-31-871 0 0,0 0 1 0 0,0 0-1 0 0,-2 1 0 0 0,0-1 0 0 0,0 1 0 0 0,0 24 1 0 0,-2-3-41 0 0,-6 52 0 0 0,2-62-160 0 0,-2-1 1 0 0,-1 0-1 0 0,-1 0 0 0 0,-1-1 0 0 0,-1 0 0 0 0,-1 0 1 0 0,-1-1-1 0 0,-24 37 0 0 0,30-54-120 0 0,1 0-1 0 0,-1 0 1 0 0,1 0 0 0 0,-2 0 0 0 0,1-1-1 0 0,0 0 1 0 0,-1 0 0 0 0,0 0-1 0 0,0-1 1 0 0,0 0 0 0 0,0 0-1 0 0,0-1 1 0 0,-1 1 0 0 0,1-1-1 0 0,-1-1 1 0 0,1 1 0 0 0,-1-1-1 0 0,-9 0 1 0 0,-4-1-1360 0 0,-1-6-64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9216 0 0,'0'0'9234'0'0,"11"-7"-6674"0"0,-4 3-2127 0 0,0 1 1 0 0,0 0-1 0 0,0 1 0 0 0,0 0 0 0 0,0 0 1 0 0,12-1-1 0 0,14-5 249 0 0,76-21 703 0 0,-94 25-1319 0 0,1 1 1 0 0,17-1 0 0 0,-10 1-20 0 0,-20 3-89 0 0,0 0 0 0 0,1 0 0 0 0,-1 0 0 0 0,0 0 0 0 0,1 1 0 0 0,-1 0 1 0 0,0-1-1 0 0,1 1 0 0 0,-1 0 0 0 0,4 2 0 0 0,8 6-7455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18655 0 0,'0'0'859'0'0,"3"0"-26"0"0,11 2-570 0 0,1 0-1 0 0,0-1 1 0 0,0-1-1 0 0,-1-1 1 0 0,1 0-1 0 0,18-3 1 0 0,-5-2 1144 0 0,-1-2 1 0 0,38-14-1 0 0,-34 11-1101 0 0,1 2-1 0 0,0 1 0 0 0,0 2 0 0 0,41-3 1 0 0,-68 9-461 0 0,0 0 0 0 0,1 0 0 0 0,-1 0 1 0 0,6 1-1 0 0,12 2-1163 0 0,-12-3 299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33 425 5984 0 0,'0'0'464'0'0,"0"1"-306"0"0,-4 8-454 0 0,3-5 1230 0 0,0 0 0 0 0,-1 0 1 0 0,0-1-1 0 0,0 1 0 0 0,0 0 0 0 0,0-1 0 0 0,0 1 0 0 0,-1-1 0 0 0,-5 6 1 0 0,5 2 6588 0 0,2-16-4215 0 0,2 0-2994 0 0,0 0 0 0 0,0 1 0 0 0,1-1 0 0 0,-1 0 0 0 0,1 0 0 0 0,4-7-1 0 0,5-16 363 0 0,-5 11-385 0 0,0-3 44 0 0,-1 0 0 0 0,5-36 0 0 0,-7 39-129 0 0,1 1-1 0 0,1 0 0 0 0,0 0 1 0 0,9-19-1 0 0,-4 8-213 0 0,3-3 8 0 0,19-32 0 0 0,-28 54 0 0 0,1 0 0 0 0,0 0 0 0 0,0 0 0 0 0,1 1 0 0 0,10-12 0 0 0,-15 18 8 0 0,0 1 1 0 0,0-1-1 0 0,0 0 0 0 0,-1 1 1 0 0,1-1-1 0 0,0 0 0 0 0,0 1 1 0 0,0-1-1 0 0,0 1 0 0 0,0-1 1 0 0,0 1-1 0 0,1 0 0 0 0,-1-1 1 0 0,0 1-1 0 0,0 0 0 0 0,0 0 1 0 0,2 0-1 0 0,-2 0-5 0 0,0 0 0 0 0,0 0 0 0 0,0 1 0 0 0,-1-1 0 0 0,1 1 0 0 0,0-1 0 0 0,0 1 0 0 0,-1-1 0 0 0,1 1 0 0 0,0-1 0 0 0,-1 1 0 0 0,1-1-1 0 0,-1 1 1 0 0,1 0 0 0 0,-1 0 0 0 0,1-1 0 0 0,-1 1 0 0 0,1 0 0 0 0,-1 0 0 0 0,0-1 0 0 0,1 1 0 0 0,-1 0 0 0 0,0 0 0 0 0,0 1 0 0 0,5 15-3 0 0,10 39 0 0 0,11 43 0 0 0,-17-67 0 0 0,1 0 0 0 0,1-2 0 0 0,19 36 0 0 0,-26-57-13 0 0,0-1 0 0 0,1 0 0 0 0,1 0 0 0 0,-1 0 0 0 0,1 0 0 0 0,11 9 0 0 0,-15-15 14 0 0,-1 0-1 0 0,2 0 0 0 0,-1 0 0 0 0,0 0 1 0 0,0-1-1 0 0,1 1 0 0 0,-1-1 1 0 0,1 0-1 0 0,-1 1 0 0 0,1-1 1 0 0,-1 0-1 0 0,1-1 0 0 0,0 1 0 0 0,-1 0 1 0 0,1-1-1 0 0,0 1 0 0 0,0-1 1 0 0,-1 0-1 0 0,1 0 0 0 0,0 0 1 0 0,0-1-1 0 0,0 1 0 0 0,-1 0 0 0 0,1-1 1 0 0,0 0-1 0 0,4-1 0 0 0,0-2 21 0 0,0-1-1 0 0,0 1 0 0 0,0-1 0 0 0,-1 0 1 0 0,1-1-1 0 0,-1 0 0 0 0,0 0 0 0 0,-1 0 1 0 0,8-11-1 0 0,1-5 119 0 0,20-41-1 0 0,-24 40-85 0 0,-2 0 1 0 0,0 0-1 0 0,-1-1 0 0 0,-2 0 0 0 0,6-44 0 0 0,-10 60-48 0 0,-1 0-1 0 0,1 0 1 0 0,-1-1 0 0 0,-1 1 0 0 0,-1-12-1 0 0,1 17-251 0 0,0-1 0 0 0,0 1 0 0 0,-1 0 0 0 0,1 0 0 0 0,0 0 0 0 0,-1 0 0 0 0,0 0 0 0 0,0 0 0 0 0,0 1 0 0 0,0-1 0 0 0,0 1 0 0 0,-1-1 0 0 0,1 1 0 0 0,-1 0 0 0 0,-2-3 0 0 0,-3 1-1417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2760 0 0,'0'0'8856'0'0,"9"-10"-7208"0"0,-6 7-1420 0 0,1-1 0 0 0,0 1 0 0 0,0 0 0 0 0,1 0 1 0 0,-1 0-1 0 0,1 1 0 0 0,-1-1 0 0 0,1 1 1 0 0,9-3-1 0 0,11-6 274 0 0,-19 9-393 0 0,-1 0 1 0 0,1 0 0 0 0,0 1-1 0 0,7-2 1 0 0,4-1 109 0 0,43-3 501 0 0,-41 4-293 0 0,37 0-1 0 0,57 11 519 0 0,-70-3-551 0 0,138 14 180 0 0,-122-14-455 0 0,244 11 606 0 0,-117-12-504 0 0,-85-1-118 0 0,-29 2-55 0 0,19-1 81 0 0,459-6 699 0 0,-443 0-578 0 0,100 3 9 0 0,-111 3-173 0 0,109 9 676 0 0,75 12-487 0 0,-178-14-102 0 0,112 13 113 0 0,169 11 1004 0 0,-215-36-911 0 0,-92 1-94 0 0,77-18 201 0 0,-110 10-431 0 0,5 0 18 0 0,71-6 65 0 0,-77 6-159 0 0,-26 4 1 0 0,1 1 1 0 0,32-1-1 0 0,3-6 425 0 0,-30 13-375 0 0,-19-4 12 0 0,2-1-20 0 0,-4 2 20 0 0,2 0-20 0 0,-2 0-19 0 0,-1-1 0 0 0,0 1 0 0 0,0-1 0 0 0,1 1 0 0 0,-1-1 0 0 0,0 1 0 0 0,0-1 0 0 0,0 1 0 0 0,0 0 0 0 0,0-1 0 0 0,1 1 0 0 0,-1-1 0 0 0,0 1 0 0 0,0-1 0 0 0,0 1 0 0 0,0-1 0 0 0,0 1 0 0 0,0-1 0 0 0,-1 1 0 0 0,1-1 0 0 0,0 1 1 0 0,0-1-1 0 0,0 1 0 0 0,-1-1 0 0 0,-3-15 58 0 0,-3 8-15 0 0,0-1-1 0 0,0 1 1 0 0,0 0-1 0 0,-1 1 1 0 0,0 0-1 0 0,-1 0 1 0 0,-10-6-1 0 0,-71-37 123 0 0,35 21-280 0 0,-89-44 32 0 0,139 70 80 0 0,0 0 0 0 0,-1 0 0 0 0,1-1 0 0 0,0 0 0 0 0,1 0 0 0 0,-1 0 0 0 0,1-1 0 0 0,-5-5 0 0 0,-1 0 0 0 0,10 5 0 0 0,1 4 0 0 0,-1 1 0 0 0,1 0 0 0 0,0 0 0 0 0,0-1 0 0 0,0 1 0 0 0,-1 0 0 0 0,1 0 0 0 0,0 0 0 0 0,0 0 0 0 0,0 0 0 0 0,-1 0 0 0 0,1 0 0 0 0,0 0 0 0 0,0 1 0 0 0,0-1 0 0 0,-1 0 0 0 0,1 0 0 0 0,1 1 0 0 0,18 7 0 0 0,-18-7 0 0 0,55 25 19 0 0,56 23 55 0 0,-32-18-25 0 0,-53-19-29 0 0,0-1 1 0 0,0-2 0 0 0,43 9-1 0 0,-50-14-11 0 0,-1 1 0 0 0,21 8 1 0 0,5 1 15 0 0,-2 3-3 0 0,-34-12 17 0 0,0 3 55 0 0,-10-8-89 0 0,0 0 0 0 0,0 1 0 0 0,1-1 0 0 0,-1 0 0 0 0,0 0 0 0 0,0 1 0 0 0,0-1 0 0 0,0 0 0 0 0,1 1 0 0 0,-1-1 0 0 0,0 0 0 0 0,0 1 0 0 0,0-1 0 0 0,0 0 0 0 0,0 1 0 0 0,0-1 0 0 0,0 0 1 0 0,0 1-1 0 0,0-1 0 0 0,0 0 0 0 0,0 1 0 0 0,0-1 0 0 0,0 0 0 0 0,0 1 0 0 0,0-1 0 0 0,-1 0 0 0 0,1 1 0 0 0,0-1 0 0 0,0 0 0 0 0,0 1 0 0 0,0-1 0 0 0,-1 0 0 0 0,1 1 0 0 0,0-1 0 0 0,0 0 0 0 0,-1 0 0 0 0,1 1 0 0 0,-1-1 0 0 0,-10 11 74 0 0,10-10-58 0 0,-17 22 131 0 0,-55 34 115 0 0,5-3-118 0 0,-64 55-262 0 0,103-85 229 0 0,-39 22 0 0 0,42-29-39 0 0,0 0 1 0 0,-41 39 0 0 0,64-53-88 0 0,-1 0 1 0 0,1 0-1 0 0,-1-1 1 0 0,-7 5-1 0 0,5-4-9 0 0,1 1-1 0 0,-1-1 1 0 0,1 1 0 0 0,0 1-1 0 0,-5 4 1 0 0,13-12-113 0 0,1 0-1 0 0,0 1 0 0 0,0-1 1 0 0,0 1-1 0 0,0 0 0 0 0,0 0 1 0 0,1 0-1 0 0,5-1 1 0 0,22-4-4028 0 0,-15 4-4786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 14280 0 0,'0'0'1432'0'0,"0"1"-1310"0"0,-1 0 106 0 0,1-1-1 0 0,0 1 1 0 0,-1 0 0 0 0,1 0-1 0 0,0-1 1 0 0,-1 1 0 0 0,1 0-1 0 0,0 0 1 0 0,0-1 0 0 0,-1 1-1 0 0,1 0 1 0 0,0 0-1 0 0,0 0 1 0 0,0-1 0 0 0,0 1-1 0 0,0 0 1 0 0,0 0 0 0 0,1 1-1 0 0,8-5 3606 0 0,-6 1-4435 0 0,22-8 1339 0 0,0 1 0 0 0,1 0 0 0 0,53-8-1 0 0,-74 16-690 0 0,3-1 9 0 0,7-1 18 0 0,0 1 1 0 0,18-2-1 0 0,-30 4-71 0 0,1 0 0 0 0,-1 0 0 0 0,0 0 1 0 0,0 0-1 0 0,1 1 0 0 0,-1 0 0 0 0,0-1 0 0 0,0 1 1 0 0,0 0-1 0 0,0 0 0 0 0,0 1 0 0 0,0-1 0 0 0,0 0 1 0 0,0 1-1 0 0,0 0 0 0 0,3 2 0 0 0,-6-3-54 0 0,0-1-1 0 0,0 1 0 0 0,0 0 1 0 0,0-1-1 0 0,0 1 1 0 0,0-1-1 0 0,0 1 1 0 0,0-1-1 0 0,0 1 0 0 0,0-1 1 0 0,0 1-1 0 0,-1-1 1 0 0,1 1-1 0 0,0-1 0 0 0,0 1 1 0 0,0-1-1 0 0,-1 1 1 0 0,0 1-244 0 0,0 2-274 0 0,0-1 0 0 0,0 0 0 0 0,0 1 0 0 0,-1-1 0 0 0,1 0 0 0 0,-3 3 0 0 0,-3 7-7365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57 15232 0 0,'0'0'1378'0'0,"0"2"-1135"0"0,-4 6-217 0 0,2 4 446 0 0,6-10-239 0 0,-2 1 1620 0 0,1-3-448 0 0,6 2-865 0 0,-1-1 0 0 0,1 0 0 0 0,0 0 0 0 0,0-1 0 0 0,0 0 0 0 0,12-2 0 0 0,111-24 1163 0 0,-82 15-1334 0 0,55-15-80 0 0,9 6-3153 0 0,-89 17-5847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10 458 9672 0 0,'0'0'748'0'0,"-2"-2"-492"0"0,1 1 108 0 0,1 0 1 0 0,-1 0-1 0 0,0 0 1 0 0,0-1-1 0 0,1 1 1 0 0,-1 0-1 0 0,1 0 1 0 0,-1-1-1 0 0,1 1 1 0 0,-1-1 0 0 0,1 1-1 0 0,0 0 1 0 0,0-1-1 0 0,0 1 1 0 0,0-1-1 0 0,0 1 1 0 0,0-1-1 0 0,0 1 1 0 0,0-1-1 0 0,0 1 1 0 0,1 0-1 0 0,-1-1 1 0 0,1 1-1 0 0,-1 0 1 0 0,1-1-1 0 0,1-1 1 0 0,2-8 1689 0 0,1 1 1 0 0,9-13-1 0 0,-11 19-2313 0 0,34-67 1877 0 0,-6 9-736 0 0,-6 10-528 0 0,-12 27 69 0 0,-9 18-241 0 0,-1-1 0 0 0,2 1 0 0 0,-1 0 0 0 0,8-9 1 0 0,-11 15-172 0 0,-1 1 1 0 0,1-1-1 0 0,0 0 0 0 0,-1 1 1 0 0,1-1-1 0 0,0 0 1 0 0,-1 0-1 0 0,1 1 0 0 0,-1-1 1 0 0,1 0-1 0 0,-1 0 1 0 0,0 0-1 0 0,1 0 0 0 0,-1 0 1 0 0,0 0-1 0 0,0 0 1 0 0,1-1-1 0 0,-1 1 2 0 0,1 1 0 0 0,-1 0 0 0 0,0-1 0 0 0,1 1 0 0 0,-1 0 0 0 0,1-1 0 0 0,-1 1 0 0 0,1 0-1 0 0,-1-1 1 0 0,1 1 0 0 0,0 0 0 0 0,-1 0 0 0 0,1 0 0 0 0,-1 0 0 0 0,1-1 0 0 0,0 1 0 0 0,-1 0 0 0 0,1 0 0 0 0,-1 0 0 0 0,1 0 0 0 0,-1 0 0 0 0,1 0 0 0 0,0 1 0 0 0,-1-1-1 0 0,1 0 1 0 0,0 0 0 0 0,2 8-12 0 0,0-1 0 0 0,-1 1 1 0 0,-1 0-1 0 0,1-1 0 0 0,-1 1 0 0 0,0 0 0 0 0,-1 0 0 0 0,0 0 0 0 0,-1 10 0 0 0,0 23-1 0 0,2-29 0 0 0,0 0 0 0 0,1 0 0 0 0,0 0 0 0 0,1 0 0 0 0,6 18 0 0 0,-5-19 0 0 0,-3-7 0 0 0,1 0 0 0 0,-1 0 0 0 0,1 0 0 0 0,-1-1 0 0 0,1 1 0 0 0,0 0 0 0 0,1-1 0 0 0,-1 0 0 0 0,1 1 0 0 0,-1-1 0 0 0,1 0 0 0 0,4 3 0 0 0,-4-3 14 0 0,1-1 0 0 0,-1 0 1 0 0,1 0-1 0 0,0 0 0 0 0,-1 0 0 0 0,1-1 0 0 0,0 1 1 0 0,0-1-1 0 0,0 0 0 0 0,0 0 0 0 0,1-1 0 0 0,-1 1 0 0 0,0-1 1 0 0,0 0-1 0 0,0 0 0 0 0,0 0 0 0 0,0-1 0 0 0,1 1 1 0 0,-1-1-1 0 0,0 0 0 0 0,0 0 0 0 0,5-3 0 0 0,-1 1 51 0 0,0-1 0 0 0,0 0 0 0 0,0-1 0 0 0,0 0 0 0 0,-1 0 0 0 0,0 0 0 0 0,0-1 0 0 0,0 0 0 0 0,7-10 0 0 0,5-6 79 0 0,16-25 0 0 0,-17 21-143 0 0,-10 16 1 0 0,-1-1 1 0 0,0-1-1 0 0,0 0 1 0 0,5-14-1 0 0,-8 18-45 0 0,-2-1 0 0 0,1 1 0 0 0,-1-1 0 0 0,-1 1 0 0 0,1-1 0 0 0,-1 0 0 0 0,-1 0 0 0 0,0 0 0 0 0,-1-14 0 0 0,-1 16-1881 0 0,1 0 1 0 0,-1 1-1 0 0,0-1 1 0 0,-4-9 0 0 0,-2-1-7722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8 950 4144 0 0,'0'0'319'0'0,"1"1"-43"0"0,9 11 6635 0 0,0-12-4617 0 0,16-3 107 0 0,-6-7 231 0 0,-5-2-1619 0 0,-14 10-540 0 0,0 1-6 0 0,8-29 2138 0 0,-9 29-2535 0 0,0 0 0 0 0,0-1 0 0 0,0 1 0 0 0,0 0 0 0 0,0 0 0 0 0,0 0 0 0 0,-1 0 0 0 0,1 0 0 0 0,0 0 0 0 0,-1 0-1 0 0,1 0 1 0 0,-1 0 0 0 0,-1-2 0 0 0,0-1 115 0 0,-32-101 2126 0 0,28 81-2084 0 0,1-1 0 0 0,-2-30 0 0 0,-1-7-2 0 0,-15-118-342 0 0,19 117 571 0 0,-3-59-806 0 0,8 105 438 0 0,0 0-1 0 0,0 0 1 0 0,2 1 0 0 0,0-1-1 0 0,7-19 1 0 0,-6 24 12 0 0,1 0-1 0 0,-1 0 1 0 0,11-15 0 0 0,-12 22-96 0 0,0 1 1 0 0,0 0 0 0 0,0 0 0 0 0,1 1 0 0 0,-1-1-1 0 0,1 1 1 0 0,0 0 0 0 0,0 0 0 0 0,0 0 0 0 0,1 0-1 0 0,6-3 1 0 0,-4 3-3 0 0,0 0 0 0 0,0 0 0 0 0,0 1 0 0 0,1 0 0 0 0,-1 0 0 0 0,1 0 0 0 0,-1 1 0 0 0,1 0 0 0 0,0 1 0 0 0,-1 0 0 0 0,1 0 0 0 0,0 0 0 0 0,-1 1 0 0 0,1 0 0 0 0,0 1 0 0 0,11 3 0 0 0,-18-4 0 0 0,3 0 0 0 0,1 0 0 0 0,-1 0 0 0 0,0 1 0 0 0,1 0 0 0 0,-1 0 0 0 0,0 0 0 0 0,0 1 0 0 0,0-1 0 0 0,0 1 0 0 0,0 0 0 0 0,-1 0 0 0 0,1 0 0 0 0,2 4 0 0 0,-2-1-90 0 0,0 0 1 0 0,0-1-1 0 0,-1 1 0 0 0,0 1 0 0 0,0-1 0 0 0,0 0 1 0 0,-1 1-1 0 0,0 0 0 0 0,0-1 0 0 0,-1 1 0 0 0,0 0 0 0 0,0 0 1 0 0,-1 0-1 0 0,0 7 0 0 0,-4 23-2916 0 0,-8-1-3603 0 0,-2-9-1108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12896 0 0,'-8'3'314'0'0,"5"-2"-168"0"0,1 0 0 0 0,-1 0 0 0 0,0 1 0 0 0,1-1-1 0 0,-1 0 1 0 0,1 1 0 0 0,-1 0 0 0 0,1 0 0 0 0,-1 4 4536 0 0,16-2-3482 0 0,0-1 1 0 0,0 0 0 0 0,0-1-1 0 0,1 0 1 0 0,-1-1 0 0 0,26-1-1 0 0,85-14-504 0 0,-65 5 63 0 0,-15 4-649 0 0,154-13 315 0 0,-58 23-6750 0 0,-102-3 3030 0 0,-8 0-5308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10136 0 0,'13'8'464'0'0,"-11"-6"-10"0"0,0-3-294 0 0,7-5 1955 0 0,2 10 180 0 0,-12-3-2172 0 0,0 0 1 0 0,1 0 0 0 0,-1 0-1 0 0,1 0 1 0 0,0 0 0 0 0,-1 0-1 0 0,1 0 1 0 0,0 0 0 0 0,-1 0-1 0 0,1 0 1 0 0,0 0 0 0 0,0 0 0 0 0,0 0-1 0 0,0 0 1 0 0,0 0 0 0 0,0 0-1 0 0,0 0 1 0 0,1 2 0 0 0,-2 13 701 0 0,-4-4-345 0 0,4-9-369 0 0,0 0 0 0 0,-1 0-1 0 0,1 0 1 0 0,0 0 0 0 0,1 0 0 0 0,-1 0 0 0 0,0 4 0 0 0,1-3-14 0 0,0 1 0 0 0,0 0 0 0 0,-1 0 0 0 0,0 0 0 0 0,0-1 0 0 0,0 1 0 0 0,0 0 1 0 0,-1-1-1 0 0,-2 6 0 0 0,-22 67 237 0 0,25-73-326 0 0,0 0-1 0 0,0-1 0 0 0,0 1 0 0 0,1 0 0 0 0,-1-1 1 0 0,1 6-1 0 0,-3 15-887 0 0,3-22-73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 7368 0 0,'0'0'656'0'0,"-7"-3"-528"0"0,-4-4 3400 0 0,3 3 896 0 0,1 8-4424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16008 0 0,'-5'0'249'0'0,"-1"0"0"0"0,1 1 0 0 0,0-1 0 0 0,0 1 0 0 0,0 0 0 0 0,-6 2 0 0 0,-7 0-262 0 0,16-3 91 0 0,-1 0 0 0 0,1 0-1 0 0,-1 0 1 0 0,1 1 0 0 0,-1-1-1 0 0,1 1 1 0 0,-3 1-1 0 0,1 0 401 0 0,-13 5 709 0 0,17-6-1106 0 0,-1-1-1 0 0,0 0 0 0 0,1 1 0 0 0,-1-1 0 0 0,1 0 0 0 0,-1 1 0 0 0,0-1 1 0 0,1 1-1 0 0,-1-1 0 0 0,1 1 0 0 0,0-1 0 0 0,-1 1 0 0 0,1-1 0 0 0,-1 1 1 0 0,1 0-1 0 0,0-1 0 0 0,-1 1 0 0 0,1-1 0 0 0,0 1 0 0 0,0 0 0 0 0,11 2 119 0 0,3 1-26 0 0,1-1 0 0 0,0-1 1 0 0,1 0-1 0 0,15-1 0 0 0,-15 0-48 0 0,0 0 0 0 0,31 6 0 0 0,-46-7-121 0 0,1 0 0 0 0,-1 1 0 0 0,1-1 0 0 0,-1 1 0 0 0,0-1 0 0 0,1 1 0 0 0,-1 0 0 0 0,0-1 0 0 0,0 1 0 0 0,1 0 0 0 0,-1 0 0 0 0,0 0 0 0 0,0 0 0 0 0,0 0 0 0 0,0 0 0 0 0,0 0 0 0 0,0 0 0 0 0,0 0 0 0 0,0 1 0 0 0,-1-1 0 0 0,1 0 0 0 0,0 0 0 0 0,-1 1 0 0 0,1-1 0 0 0,-1 1 0 0 0,1-1 0 0 0,-1 0 0 0 0,0 1 0 0 0,0-1 0 0 0,1 4 0 0 0,-5 13 217 0 0,4-14-235 0 0,-1-1 0 0 0,1 1 0 0 0,-1-1 0 0 0,0 0 0 0 0,0 1 0 0 0,0-1 0 0 0,-1 0 0 0 0,1 1-1 0 0,-3 3 1 0 0,-5 6-24 0 0,-1-1 0 0 0,1-1 0 0 0,-2 1-1 0 0,0-2 1 0 0,0 1 0 0 0,-1-2 0 0 0,0 1 0 0 0,-23 12-1 0 0,-5 2-2518 0 0,32-18 1250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18 6912 0 0,'-4'0'714'0'0,"1"0"-209"0"0,0-1 0 0 0,0 0 0 0 0,-1 1 0 0 0,1-1 0 0 0,-4-3 0 0 0,-11-2 3593 0 0,13 5-3338 0 0,2 0-565 0 0,1 0 0 0 0,-1 1 1 0 0,0-1-1 0 0,0 1 0 0 0,0 0 0 0 0,1-1 0 0 0,-1 1 1 0 0,0 0-1 0 0,0 1 0 0 0,0-1 0 0 0,0 0 0 0 0,0 1 1 0 0,1 0-1 0 0,-1 0 0 0 0,0-1 0 0 0,0 2 0 0 0,1-1 1 0 0,-1 0-1 0 0,-3 3 0 0 0,-5 3-181 0 0,10-7-6 0 0,1 0 0 0 0,-1 0 0 0 0,0 0-1 0 0,1 1 1 0 0,-1-1 0 0 0,1 0 0 0 0,-1 0-1 0 0,1 1 1 0 0,-1-1 0 0 0,1 1 0 0 0,-1-1-1 0 0,1 0 1 0 0,-1 1 0 0 0,1-1 0 0 0,-1 1 0 0 0,1-1-1 0 0,0 1 1 0 0,-1-1 0 0 0,1 1 0 0 0,0-1-1 0 0,-1 1 1 0 0,1-1 0 0 0,0 1 0 0 0,0 0-1 0 0,-1-1 1 0 0,1 1 0 0 0,0-1 0 0 0,0 1 0 0 0,0 0-1 0 0,0-1 1 0 0,0 1 0 0 0,0 0 0 0 0,0-1-1 0 0,0 1 1 0 0,0-1 0 0 0,0 1 0 0 0,1 0-1 0 0,-1 2 85 0 0,0-1 0 0 0,0 1-1 0 0,1-1 1 0 0,-1 1 0 0 0,-1-1 0 0 0,1 1-1 0 0,0-1 1 0 0,-1 1 0 0 0,1-1-1 0 0,-1 1 1 0 0,0-1 0 0 0,-2 5-1 0 0,2-5-60 0 0,0 0 0 0 0,0 1-1 0 0,0-1 1 0 0,1 1 0 0 0,-1-1-1 0 0,1 1 1 0 0,-1-1 0 0 0,1 1-1 0 0,0-1 1 0 0,0 1 0 0 0,1 4-1 0 0,2 4 56 0 0,0 0-1 0 0,1 0 0 0 0,1 0 1 0 0,7 12-1 0 0,10 24 1555 0 0,-21-43-1573 0 0,-1-1-1 0 0,1 1 1 0 0,0-1 0 0 0,-1 1-1 0 0,0 0 1 0 0,0-1 0 0 0,0 1-1 0 0,0-1 1 0 0,0 1 0 0 0,-1 0-1 0 0,0-1 1 0 0,1 1 0 0 0,-2-1 0 0 0,1 1-1 0 0,0-1 1 0 0,-3 6 0 0 0,2-5 23 0 0,-1 0 0 0 0,0 1-1 0 0,0-1 1 0 0,0 0 0 0 0,0 0 0 0 0,0-1 0 0 0,-1 1 0 0 0,0-1 0 0 0,0 0 0 0 0,0 0 0 0 0,-6 4 0 0 0,0-1-90 0 0,8-4 0 0 0,-1 0 0 0 0,0-1 0 0 0,0 1 0 0 0,0-1 0 0 0,0 1 0 0 0,0-1 0 0 0,-6 1 0 0 0,-3 1-75 0 0,9-2-103 0 0,0 0 1 0 0,0 0-1 0 0,0 0 0 0 0,0 0 0 0 0,0-1 1 0 0,0 0-1 0 0,0 1 0 0 0,-1-1 1 0 0,1 0-1 0 0,0-1 0 0 0,0 1 1 0 0,-4-1-1 0 0,-4-3-5541 0 0,-4 1-1800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10136 0 0,'0'0'464'0'0,"-2"1"-10"0"0,-18 5-500 0 0,15-5 537 0 0,-1 0 0 0 0,0 1 0 0 0,1 0 0 0 0,-1 0-1 0 0,1 1 1 0 0,0-1 0 0 0,0 1 0 0 0,0 0 0 0 0,0 0 0 0 0,0 1-1 0 0,-5 4 1 0 0,-9 11 1818 0 0,14-14-2054 0 0,-1 0-1 0 0,1 0 1 0 0,0 1-1 0 0,0 0 0 0 0,0-1 1 0 0,1 2-1 0 0,0-1 1 0 0,0 0-1 0 0,1 1 1 0 0,-1 0-1 0 0,-2 9 1 0 0,5-11-162 0 0,0-1 0 0 0,0 1 0 0 0,1 0 0 0 0,-1 0 1 0 0,1-1-1 0 0,0 1 0 0 0,1 5 0 0 0,0-9-79 0 0,-1 1 0 0 0,0-1 1 0 0,0 0-1 0 0,1 0 0 0 0,-1 0 0 0 0,0 0 0 0 0,1 0 0 0 0,-1 0 0 0 0,1 0 0 0 0,0 0 0 0 0,-1 0 0 0 0,1 0 1 0 0,0-1-1 0 0,-1 1 0 0 0,1 0 0 0 0,0 0 0 0 0,0 0 0 0 0,0-1 0 0 0,0 1 0 0 0,0 0 0 0 0,0-1 0 0 0,-1 1 1 0 0,2-1-1 0 0,-1 1 0 0 0,0-1 0 0 0,0 0 0 0 0,0 1 0 0 0,0-1 0 0 0,0 0 0 0 0,0 0 0 0 0,0 0 0 0 0,0 0 0 0 0,0 0 1 0 0,1 0-1 0 0,-1 0 0 0 0,0 0 0 0 0,2-1 0 0 0,1 1 1 0 0,0-2 0 0 0,0 1 0 0 0,0 0 1 0 0,0-1-1 0 0,0 0 0 0 0,0 0 0 0 0,0 0 0 0 0,-1 0 0 0 0,1 0 1 0 0,-1-1-1 0 0,1 0 0 0 0,2-3 0 0 0,7-7-383 0 0,17-23 0 0 0,-24 28 11 0 0,25-38-2072 0 0,-14 29-24 0 0,-13 14 1783 0 0,5-5-928 0 0</inkml:trace>
  <inkml:trace contextRef="#ctx0" brushRef="#br0" timeOffset="1">271 90 5064 0 0,'6'7'389'0'0,"-6"-6"-378"0"0,1-1 0 0 0,-1 1-1 0 0,1-1 1 0 0,-1 1 0 0 0,1-1 0 0 0,-1 1-1 0 0,1-1 1 0 0,-1 1 0 0 0,0-1-1 0 0,1 1 1 0 0,-1-1 0 0 0,0 1 0 0 0,0 0-1 0 0,0-1 1 0 0,1 1 0 0 0,-1 0-1 0 0,0-1 1 0 0,0 1 0 0 0,0 0 0 0 0,0-1-1 0 0,0 1 1 0 0,0 0 0 0 0,0-1 0 0 0,0 1-1 0 0,0-1 1 0 0,0 1 0 0 0,-1 1-1 0 0,1 0 165 0 0,0 4 630 0 0,0-3-111 0 0,0-1-1 0 0,0 0 1 0 0,0 1 0 0 0,0-1 0 0 0,-1 0 0 0 0,1 1 0 0 0,0-1-1 0 0,-1 0 1 0 0,0 0 0 0 0,-1 3 0 0 0,1 1-872 0 0,1 12 9213 0 0,2-27-7636 0 0,0 4-1348 0 0,0-1 0 0 0,0 1 0 0 0,0-1 1 0 0,0 1-1 0 0,1 0 0 0 0,0 0 1 0 0,0 0-1 0 0,5-4 0 0 0,11-22 82 0 0,-19 30-178 0 0,1-1 0 0 0,0 1 0 0 0,0 0 0 0 0,0 0 0 0 0,0-1 1 0 0,0 1-1 0 0,0 0 0 0 0,1 0 0 0 0,-1 0 0 0 0,0 0 0 0 0,0 0 0 0 0,1 0 0 0 0,-1 0 0 0 0,3 0 0 0 0,-3 0-42 0 0,1 0 0 0 0,-1 0 1 0 0,1 1-1 0 0,-1-1 0 0 0,0 0 0 0 0,1 0 0 0 0,-1-1 0 0 0,0 1 1 0 0,0 0-1 0 0,2-2 0 0 0,17-31-3196 0 0,-9 21 1787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5984 0 0,'0'2'273'0'0,"3"5"43"0"0,0-2 10 0 0,-1 1 1 0 0,1 0-1 0 0,-1 0 0 0 0,-1 0 1 0 0,1 0-1 0 0,-1 0 0 0 0,1 11 1 0 0,1 54 8927 0 0,1 3-6254 0 0,-11 184-951 0 0,-2-185-2049 0 0,9-72-78 0 0,0 0 0 0 0,-1 0 1 0 0,1 0-1 0 0,0 0 0 0 0,0-1 0 0 0,-1 1 0 0 0,1 0 0 0 0,0 0 0 0 0,-1 0 0 0 0,1 0 0 0 0,-1-1 0 0 0,1 1 1 0 0,-2 1-1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8288 0 0,'0'0'638'0'0,"11"0"-24"0"0,3 1 1559 0 0,-1 0-1 0 0,0 2 1 0 0,0-1 0 0 0,13 6 0 0 0,5 0-851 0 0,-25-7-1089 0 0,7 3-12 0 0,0-1 0 0 0,0-1 1 0 0,0 0-1 0 0,0 0 1 0 0,0-2-1 0 0,26-1 1 0 0,3-3-146 0 0,-35 4-74 0 0,-1 0 0 0 0,0 0 0 0 0,1 0 0 0 0,-1-1 1 0 0,0-1-1 0 0,0 1 0 0 0,1-1 0 0 0,-1 0 0 0 0,-1 0 0 0 0,1 0 1 0 0,0-1-1 0 0,0 0 0 0 0,6-4 0 0 0,9-16-2 0 0,-11 13 0 0 0,-10 9 0 0 0,1 0 0 0 0,0 0 0 0 0,0 0 0 0 0,0 0 0 0 0,-1 0 0 0 0,1 0 0 0 0,0 0 0 0 0,-1 0-1 0 0,1 0 1 0 0,-1 0 0 0 0,0 0 0 0 0,1 0 0 0 0,-1-2 0 0 0,-2-6 19 0 0,0 7 22 0 0,2 0 10 0 0,0 1 0 0 0,-1 0 0 0 0,1-1 0 0 0,-1 1 0 0 0,1 0 1 0 0,-1 0-1 0 0,0-1 0 0 0,1 1 0 0 0,-1 0 0 0 0,0 0 0 0 0,0 0 0 0 0,0 0 0 0 0,0 0 0 0 0,0 0 0 0 0,0 0 0 0 0,0 0 1 0 0,0 0-1 0 0,0 1 0 0 0,0-1 0 0 0,-1 0 0 0 0,1 1 0 0 0,0-1 0 0 0,0 1 0 0 0,-1-1 0 0 0,1 1 0 0 0,0 0 0 0 0,-1-1 1 0 0,1 1-1 0 0,-1 0 0 0 0,1 0 0 0 0,0 0 0 0 0,-1 0 0 0 0,1 0 0 0 0,0 0 0 0 0,-1 0 0 0 0,-1 1 0 0 0,-5 1 9 0 0,1 0 0 0 0,0 0-1 0 0,0 1 1 0 0,0 0-1 0 0,-7 4 1 0 0,11-4-26 0 0,-1-1 0 0 0,1 1-1 0 0,0 0 1 0 0,0 0 0 0 0,0 0 0 0 0,1 0 0 0 0,-1 0 0 0 0,1 1 0 0 0,-1 0 0 0 0,1-1-1 0 0,0 1 1 0 0,1 0 0 0 0,-1 0 0 0 0,1 0 0 0 0,0 0 0 0 0,-1 0 0 0 0,2 0-1 0 0,-1 0 1 0 0,0 8 0 0 0,1-11-35 0 0,0-1-1 0 0,0 1 0 0 0,0 0 1 0 0,0-1-1 0 0,1 1 0 0 0,-1 0 1 0 0,0 0-1 0 0,0-1 0 0 0,1 1 1 0 0,-1 0-1 0 0,0-1 0 0 0,1 1 1 0 0,-1-1-1 0 0,1 1 0 0 0,-1-1 1 0 0,1 1-1 0 0,-1 0 0 0 0,1-1 1 0 0,-1 1-1 0 0,1-1 0 0 0,-1 0 1 0 0,1 1-1 0 0,0-1 0 0 0,-1 0 1 0 0,1 1-1 0 0,0-1 0 0 0,-1 0 1 0 0,1 0-1 0 0,0 1 0 0 0,0-1 1 0 0,-1 0-1 0 0,1 0 0 0 0,0 0 1 0 0,0 0-1 0 0,-1 0 0 0 0,1 0 1 0 0,0 0-1 0 0,-1 0 0 0 0,1 0 1 0 0,1-1-1 0 0,5 1-29 0 0,1-2 1 0 0,-1 1-1 0 0,9-4 0 0 0,-7 3 0 0 0,21-6-1646 0 0,-1-2 0 0 0,36-16 1 0 0,53-34-3735 0 0,-118 60 5414 0 0,0 0 0 0 0,0 0 1 0 0,0 1-1 0 0,0-1 1 0 0,0 0-1 0 0,0 0 0 0 0,0 0 1 0 0,0 0-1 0 0,0 0 1 0 0,0 0-1 0 0,0 0 0 0 0,0 0 1 0 0,0 0-1 0 0,0 0 1 0 0,0 1-1 0 0,0-1 1 0 0,0 0-1 0 0,0 0 0 0 0,0 0 1 0 0,1 0-1 0 0,-1 0 1 0 0,0 0-1 0 0,0 0 0 0 0,0 0 1 0 0,0 0-1 0 0,0 0 1 0 0,0 0-1 0 0,0 0 1 0 0,0 0-1 0 0,0 0 0 0 0,0 0 1 0 0,0 0-1 0 0,1 0 1 0 0,-1 0-1 0 0,0 0 0 0 0,0 0 1 0 0,0 0-1 0 0,0 0 1 0 0,0 0-1 0 0,0 0 1 0 0,0 0-1 0 0,0 0 0 0 0,0 0 1 0 0,1 0-1 0 0,-1 0 1 0 0,0 0-1 0 0,0 0 0 0 0,0 0 1 0 0,0 0-1 0 0,0 0 1 0 0,0 0-1 0 0,0 0 1 0 0,0 0-1 0 0,0 0 0 0 0,0 0 1 0 0,0 0-1 0 0,0 0 1 0 0,1 0-1 0 0,-8 11 582 0 0,-12 13 731 0 0,13-17-713 0 0,1 0 0 0 0,0 1 1 0 0,0 0-1 0 0,1 0 0 0 0,0 0 0 0 0,-5 15 0 0 0,6-16 1376 0 0,16-14-1211 0 0,-3 1-617 0 0,-7 4-101 0 0,1 1 1 0 0,-1-1-1 0 0,0 0 1 0 0,0 0 0 0 0,0 0-1 0 0,0 0 1 0 0,0-1-1 0 0,-1 1 1 0 0,1-1-1 0 0,0 0 1 0 0,3-5-1 0 0,1-3 206 0 0,12-25 0 0 0,-10 18-26 0 0,23-56 157 0 0,-23 52-233 0 0,-6 2 24 0 0,-3 18-137 0 0,0 0 1 0 0,0 0-1 0 0,1 0 1 0 0,-1 0 0 0 0,0 0-1 0 0,1 0 1 0 0,-1 0 0 0 0,3-4-1 0 0,-3 6-34 0 0,0 0-1 0 0,0-1 1 0 0,0 1-1 0 0,1-1 1 0 0,-1 1-1 0 0,0 0 1 0 0,0-1 0 0 0,0 1-1 0 0,0-1 1 0 0,0 1-1 0 0,0 0 1 0 0,0-1-1 0 0,0 1 1 0 0,0-1-1 0 0,0 1 1 0 0,0 0-1 0 0,0-1 1 0 0,0 1 0 0 0,0-1-1 0 0,0 0 1 0 0,-2-5 543 0 0,-4 23-375 0 0,1-7-126 0 0,-1 4-84 0 0,1 0 0 0 0,1 1 0 0 0,0-1-1 0 0,1 1 1 0 0,1 0 0 0 0,0 0 0 0 0,1 0 0 0 0,1 0-1 0 0,2 26 1 0 0,-2-40 7 0 0,0-1 0 0 0,0 1 0 0 0,0 0-1 0 0,0 0 1 0 0,1 0 0 0 0,-1 0 0 0 0,0 0 0 0 0,0 0-1 0 0,1 0 1 0 0,-1 0 0 0 0,1-1 0 0 0,-1 1 0 0 0,1 0 0 0 0,-1 0-1 0 0,1 0 1 0 0,0-1 0 0 0,-1 1 0 0 0,1 0 0 0 0,0-1-1 0 0,-1 1 1 0 0,1-1 0 0 0,0 1 0 0 0,1 0 0 0 0,-1-1-48 0 0,1 1 1 0 0,-1-1-1 0 0,0 0 1 0 0,0 0-1 0 0,1 0 0 0 0,-1 0 1 0 0,0 0-1 0 0,0 0 1 0 0,1-1-1 0 0,-1 1 1 0 0,0 0-1 0 0,0-1 1 0 0,1 1-1 0 0,-1-1 1 0 0,1 0-1 0 0,4-2-395 0 0,0-1-1 0 0,0 1 1 0 0,-1-1 0 0 0,1-1-1 0 0,6-6 1 0 0,7-9-1342 0 0,-1-3-61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 6912 0 0,'4'-22'521'0'0,"11"-3"15112"0"0,-13 29-15214 0 0,0 1-1525 0 0,-1-1 1405 0 0,0 1 0 0 0,0-1 1 0 0,-1 0-1 0 0,1 1 1 0 0,-1-1-1 0 0,0 0 0 0 0,0 1 1 0 0,-1 8-1 0 0,-3 3 471 0 0,-6 22-1 0 0,5-18-382 0 0,-22 89 229 0 0,18-74 400 0 0,-8 56 0 0 0,17-84-1230 0 0,0 0 1 0 0,0-1-1 0 0,1 1 1 0 0,-1 0-1 0 0,1 0 0 0 0,1-1 1 0 0,-1 1-1 0 0,1-1 0 0 0,1 0 1 0 0,-1 1-1 0 0,1-1 0 0 0,4 7 1 0 0,-3-4-810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43 9216 0 0,'0'0'706'0'0,"-3"-12"-138"0"0,-2 1 4638 0 0,-5-9 2729 0 0,9 20-7873 0 0,1 1-1 0 0,-1-1 0 0 0,0 1 0 0 0,1-1 1 0 0,-1 1-1 0 0,1-1 0 0 0,-1 1 1 0 0,1-1-1 0 0,-1 1 0 0 0,1-1 1 0 0,-1 1-1 0 0,1 0 0 0 0,-1-1 0 0 0,1 1 1 0 0,0 0-1 0 0,-1-1 0 0 0,1 1 1 0 0,0 1-1 0 0,-5 13 366 0 0,1 9-116 0 0,2 1 0 0 0,1 37-1 0 0,-1 7-306 0 0,-1-22 113 0 0,1-6-114 0 0,-1-1 1 0 0,-13 58 0 0 0,8-67-330 0 0,4-12-1118 0 0,-1-1-1 0 0,-13 34 0 0 0,13-42-91 0 0,-6-6-36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0 14136 0 0,'-9'5'252'0'0,"0"0"1"0"0,0 1 0 0 0,0 0-1 0 0,0 0 1 0 0,-12 13-1 0 0,4-1-151 0 0,-19 25 0 0 0,30-36 140 0 0,-15 19 793 0 0,2 0 1 0 0,0 1-1 0 0,-18 38 0 0 0,11-6 152 0 0,3 0 0 0 0,-28 119 0 0 0,45-147-990 0 0,1 1 1 0 0,2 0 0 0 0,1 0 0 0 0,2 0-1 0 0,1 1 1 0 0,1-1 0 0 0,2-1-1 0 0,11 46 1 0 0,-12-68-456 0 0,0-1 0 0 0,0 1-1 0 0,0-1 1 0 0,1 0-1 0 0,1 0 1 0 0,-1 0 0 0 0,1-1-1 0 0,1 1 1 0 0,7 7 0 0 0,-9-10-120 0 0,0-1 1 0 0,1 0-1 0 0,-1-1 1 0 0,1 1-1 0 0,0-1 1 0 0,0 0-1 0 0,0 0 1 0 0,0 0-1 0 0,0-1 1 0 0,1 1-1 0 0,-1-1 1 0 0,1-1 0 0 0,-1 1-1 0 0,1-1 1 0 0,8 1-1 0 0,10-2-6915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50 512 13824 0 0,'-1'-1'629'0'0,"-5"-3"-319"0"0,0-1-69 0 0,0-1 1 0 0,0 1 0 0 0,-6-8-1 0 0,10 11-60 0 0,1 0-1 0 0,0 0 0 0 0,-1 0 0 0 0,1 0 0 0 0,0 0 1 0 0,0 0-1 0 0,1 0 0 0 0,-1 0 0 0 0,0 0 0 0 0,1 0 1 0 0,-1-1-1 0 0,1 1 0 0 0,0 0 0 0 0,-1 0 0 0 0,1-1 1 0 0,1-3-1 0 0,0-3 258 0 0,1-1 1 0 0,0 1 0 0 0,1 0-1 0 0,0 0 1 0 0,0-1 0 0 0,1 2-1 0 0,0-1 1 0 0,1 0 0 0 0,0 1-1 0 0,8-11 1 0 0,-2 3-61 0 0,10-19-1 0 0,7-12 39 0 0,12-22-29 0 0,-5 7-110 0 0,21-27 51 0 0,-55 88-332 0 0,-1 1 1 0 0,0-1 0 0 0,1 0-1 0 0,-1 1 1 0 0,1-1 0 0 0,-1 0-1 0 0,1 1 1 0 0,-1-1 0 0 0,1 1-1 0 0,-1-1 1 0 0,1 1 0 0 0,0-1-1 0 0,-1 1 1 0 0,1 0 0 0 0,-1-1 0 0 0,1 1-1 0 0,0 0 1 0 0,0-1 0 0 0,0 1-1 0 0,0 0 1 0 0,-1 0 1 0 0,1 0-1 0 0,-1 0 0 0 0,1 0 0 0 0,-1 1 1 0 0,1-1-1 0 0,-1 0 0 0 0,1 0 0 0 0,-1 0 0 0 0,0 1 1 0 0,1-1-1 0 0,-1 0 0 0 0,1 1 0 0 0,-1-1 0 0 0,0 0 1 0 0,1 1-1 0 0,-1-1 0 0 0,0 0 0 0 0,1 1 0 0 0,-1-1 1 0 0,0 1-1 0 0,0 0 0 0 0,2 2-1 0 0,-1 0 0 0 0,1 0 0 0 0,-1 0 1 0 0,0 1-1 0 0,-1-1 0 0 0,2 6 0 0 0,4 29 4 0 0,1-1 0 0 0,2 0 0 0 0,15 38 0 0 0,-22-70 0 0 0,0 0 0 0 0,0 1 0 0 0,1-1 0 0 0,0 0 0 0 0,0 0 0 0 0,0 0 0 0 0,1-1 0 0 0,4 5 0 0 0,3 2 0 0 0,21 15 0 0 0,-2 0 0 0 0,-27-24 45 0 0,0 1-1 0 0,0-1 0 0 0,0 0 1 0 0,0 0-1 0 0,0 0 0 0 0,0 0 1 0 0,0 0-1 0 0,1-1 0 0 0,-1 0 1 0 0,1 1-1 0 0,-1-1 0 0 0,1-1 1 0 0,-1 1-1 0 0,1 0 0 0 0,-1-1 1 0 0,1 0-1 0 0,0 1 1 0 0,-1-2-1 0 0,1 1 0 0 0,0 0 1 0 0,-1-1-1 0 0,1 1 0 0 0,-1-1 1 0 0,1 0-1 0 0,-1 0 0 0 0,1-1 1 0 0,-1 1-1 0 0,1-1 0 0 0,-1 0 1 0 0,5-3-1 0 0,-2 0-68 0 0,1 0-1 0 0,-1 0 0 0 0,0-1 1 0 0,0 0-1 0 0,-1-1 0 0 0,1 1 1 0 0,-1-1-1 0 0,-1 0 0 0 0,1 0 1 0 0,-1 0-1 0 0,-1-1 0 0 0,5-10 1 0 0,-5 7-575 0 0,0 0-1 0 0,-1 0 1 0 0,-1 0 0 0 0,2-12 0 0 0,-3 19 492 0 0,5-64-2911 0 0,-6 7-4691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10136 0 0,'1'2'464'0'0,"2"1"-398"0"0,0 0 1 0 0,0 1-1 0 0,0-1 1 0 0,1 0-1 0 0,-1-1 1 0 0,1 1-1 0 0,0-1 1 0 0,7 4-1 0 0,39 15 2570 0 0,-7-4 1837 0 0,-27-9-3130 0 0,0 0 160 0 0,0 0 0 0 0,26 19 0 0 0,-37-22-1292 0 0,1-1 1 0 0,-1 1-1 0 0,0 1 0 0 0,-1-1 1 0 0,1 0-1 0 0,-1 1 0 0 0,0 0 0 0 0,-1 0 1 0 0,1 0-1 0 0,3 11 0 0 0,-3-4-124 0 0,0 0 0 0 0,-1 1 1 0 0,0-1-1 0 0,-1 1 0 0 0,0 0 0 0 0,-2-1 0 0 0,0 23 0 0 0,-1-18-14 0 0,-2 0-1 0 0,1 1 1 0 0,-2-1-1 0 0,-1 0 1 0 0,-7 19-1 0 0,3-13-72 0 0,-2 0 0 0 0,-1-1 0 0 0,-2-1 0 0 0,0 0 0 0 0,0 0 0 0 0,-2-1 0 0 0,-1-1 0 0 0,-1-1 0 0 0,-32 28 0 0 0,38-37-72 0 0,-17 16-2793 0 0,-2-1 1 0 0,-44 27-1 0 0,49-38-5292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0 747 11976 0 0,'0'0'576'0'0,"1"2"-251"0"0,10 13 86 0 0,-10-14-207 0 0,0 0 0 0 0,0-1 0 0 0,0 1 0 0 0,0 0 0 0 0,0 0 1 0 0,0-1-1 0 0,1 1 0 0 0,-1 0 0 0 0,0-1 0 0 0,0 1 0 0 0,1-1 1 0 0,-1 0-1 0 0,0 1 0 0 0,1-1 0 0 0,-1 0 0 0 0,1 0 0 0 0,-1 0 1 0 0,0 0-1 0 0,1 0 0 0 0,-1 0 0 0 0,0 0 0 0 0,1-1 0 0 0,-1 1 1 0 0,0 0-1 0 0,1-1 0 0 0,-1 1 0 0 0,0-1 0 0 0,1 0 0 0 0,-1 1 1 0 0,0-1-1 0 0,0 0 0 0 0,0 1 0 0 0,0-1 0 0 0,0 0 0 0 0,0 0 1 0 0,0 0-1 0 0,0 0 0 0 0,1-2 0 0 0,3-2 121 0 0,-1-1 0 0 0,0 1 0 0 0,-1-1 0 0 0,0 0 0 0 0,0 0 0 0 0,0 0 0 0 0,0 0 0 0 0,-1 0 0 0 0,0-1 0 0 0,0 1 0 0 0,0-8 0 0 0,7-133 1332 0 0,-8 87-957 0 0,-1-53-121 0 0,-2 79-283 0 0,2 0 0 0 0,2 1 0 0 0,0-1 0 0 0,10-41 0 0 0,-9 65-291 0 0,0 1 1 0 0,0-1 0 0 0,1 1-1 0 0,0 0 1 0 0,0 0 0 0 0,1 0-1 0 0,0 1 1 0 0,1 0 0 0 0,0 0-1 0 0,0 0 1 0 0,1 0 0 0 0,0 1-1 0 0,0 1 1 0 0,1-1 0 0 0,11-7-1 0 0,-15 12-4 0 0,0 0-1 0 0,0 1 1 0 0,0 0-1 0 0,0-1 1 0 0,1 1-1 0 0,-1 1 1 0 0,0-1-1 0 0,0 1 1 0 0,1 0-1 0 0,-1 0 1 0 0,1 0-1 0 0,-1 0 1 0 0,0 1-1 0 0,0-1 1 0 0,1 1-1 0 0,-1 1 1 0 0,0-1-1 0 0,0 0 1 0 0,0 1-1 0 0,0 0 1 0 0,0 0-1 0 0,0 0 1 0 0,-1 0-1 0 0,1 1 1 0 0,-1-1-1 0 0,1 1 1 0 0,-1 0-1 0 0,0 0 1 0 0,5 7-1 0 0,-2 1-319 0 0,0 0-1 0 0,-1 1 0 0 0,0 0 1 0 0,-1 0-1 0 0,-1 1 1 0 0,1-1-1 0 0,-2 1 1 0 0,0 0-1 0 0,1 23 1 0 0,-3-22-118 0 0,-1 0 1 0 0,0 1 0 0 0,0-1 0 0 0,-2 0 0 0 0,0 1-1 0 0,0-1 1 0 0,-1-1 0 0 0,-9 21 0 0 0,1-13-1045 0 0,-2 2-21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69 3224 0 0,'-13'-2'15962'0'0,"36"5"-14883"0"0,-1-2-1 0 0,1-1 0 0 0,0 0 1 0 0,37-7-1 0 0,38 0-106 0 0,1-1-998 0 0,-22 0-2851 0 0,-50 7-5314 0 0</inkml:trace>
  <inkml:trace contextRef="#ctx0" brushRef="#br0" timeOffset="1">688 0 13824 0 0,'-2'2'1061'0'0,"-11"15"-652"0"0,8-12 0 0 0,0 1 1 0 0,0 0-1 0 0,-3 8 0 0 0,-7 11 2405 0 0,8-14-1600 0 0,0 1 0 0 0,-5 14 0 0 0,3-1-141 0 0,-13 54 0 0 0,20-63-1661 0 0,0 0-1 0 0,-1 22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17279 0 0,'0'0'768'0'0,"-4"-7"152"0"0,-3-3-736 0 0,3 3 2024 0 0,12 14-2912 0 0,-1-4-256 0 0,2 4-56 0 0,-7 0-8 0 0</inkml:trace>
  <inkml:trace contextRef="#ctx0" brushRef="#br0" timeOffset="1">252 147 17503 0 0,'-12'8'476'0'0,"-1"0"0"0"0,1 0 0 0 0,-13 14 0 0 0,23-20-347 0 0,1-1 0 0 0,-1 1 0 0 0,1 0 0 0 0,0 0 0 0 0,0 0 0 0 0,0 0 0 0 0,0 0 0 0 0,0 0 0 0 0,0 0 0 0 0,0 1 0 0 0,1-1 0 0 0,-1 0-1 0 0,1 0 1 0 0,-1 0 0 0 0,1 1 0 0 0,0-1 0 0 0,0 0 0 0 0,0 1 0 0 0,1-1 0 0 0,-1 0 0 0 0,0 0 0 0 0,1 1 0 0 0,-1-1 0 0 0,1 0 0 0 0,0 0-1 0 0,0 0 1 0 0,0 0 0 0 0,0 0 0 0 0,0 0 0 0 0,0 0 0 0 0,0 0 0 0 0,1 0 0 0 0,-1-1 0 0 0,1 1 0 0 0,-1 0 0 0 0,1-1 0 0 0,0 1 0 0 0,0-1 0 0 0,-1 0-1 0 0,1 1 1 0 0,0-1 0 0 0,3 1 0 0 0,11 6 439 0 0,1-1 0 0 0,-1-1-1 0 0,1 0 1 0 0,21 3 0 0 0,-30-7-468 0 0,-1-1 1 0 0,0 1-1 0 0,0 0 1 0 0,1 0-1 0 0,-1 1 1 0 0,-1 0-1 0 0,1 0 1 0 0,9 6-1 0 0,-14-7-83 0 0,1 0-1 0 0,-1 0 0 0 0,0 0 0 0 0,0 0 0 0 0,0 0 0 0 0,0 0 0 0 0,0 0 0 0 0,-1 1 0 0 0,1-1 0 0 0,-1 0 0 0 0,1 1 0 0 0,-1 0 0 0 0,0-1 1 0 0,0 1-1 0 0,0 0 0 0 0,-1-1 0 0 0,1 1 0 0 0,0 0 0 0 0,-1 0 0 0 0,0 0 0 0 0,0 0 0 0 0,0-1 0 0 0,0 1 0 0 0,-1 4 0 0 0,1-2 25 0 0,-1 1 0 0 0,-1-1 0 0 0,1 0-1 0 0,-1 1 1 0 0,0-1 0 0 0,0 0-1 0 0,-1 0 1 0 0,1 0 0 0 0,-1-1-1 0 0,0 1 1 0 0,0 0 0 0 0,-1-1-1 0 0,1 0 1 0 0,-1 0 0 0 0,0 0 0 0 0,0 0-1 0 0,-7 4 1 0 0,6-5-340 0 0,-1 0 1 0 0,1 0-1 0 0,-1 0 1 0 0,0-1-1 0 0,0 1 1 0 0,-8 1-1 0 0,7-3-1330 0 0,1 1-1 0 0,-1-2 1 0 0,0 1-1 0 0,0-1 1 0 0,-13-1-1 0 0,8-1-6124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21191 0 0,'-9'1'1027'0'0,"-22"4"287"0"0,27-4-1278 0 0,-1-1 0 0 0,1 1-1 0 0,-1 0 1 0 0,1 0 0 0 0,-1 0 0 0 0,1 0 0 0 0,0 1 0 0 0,0 0-1 0 0,0 0 1 0 0,0 0 0 0 0,-8 5 0 0 0,-4 6 467 0 0,8-7-220 0 0,0 0-1 0 0,0 0 1 0 0,1 1-1 0 0,0 0 0 0 0,0 0 1 0 0,1 0-1 0 0,0 1 1 0 0,-7 11-1 0 0,8-8-132 0 0,3-7-109 0 0,-1 0 1 0 0,1 1 0 0 0,0-1-1 0 0,1 0 1 0 0,-1 1 0 0 0,1-1-1 0 0,0 1 1 0 0,0 0 0 0 0,0-1-1 0 0,0 8 1 0 0,-2 6 236 0 0,3-17-239 0 0,-1 0 0 0 0,1 0-1 0 0,-1 0 1 0 0,1 0 0 0 0,0 0-1 0 0,0 0 1 0 0,0 1 0 0 0,0-1 0 0 0,-1 0-1 0 0,2 0 1 0 0,-1 0 0 0 0,0 0 0 0 0,0 0-1 0 0,0 0 1 0 0,0 1 0 0 0,1-1 0 0 0,-1 0-1 0 0,0 0 1 0 0,1 0 0 0 0,-1 0-1 0 0,1 0 1 0 0,-1 0 0 0 0,1 0 0 0 0,0 0-1 0 0,-1 0 1 0 0,1 0 0 0 0,0-1 0 0 0,0 1-1 0 0,1 1 1 0 0,8 5-17 0 0,-1-1-1 0 0,1 0 1 0 0,1 0 0 0 0,-1-1-1 0 0,1-1 1 0 0,0 0 0 0 0,0 0 0 0 0,12 2-1 0 0,-7-2 87 0 0,1 1 0 0 0,30 15 0 0 0,-44-18-120 0 0,-1-1-1 0 0,0 1 1 0 0,0-1 0 0 0,0 1-1 0 0,0 0 1 0 0,0 0 0 0 0,0 0 0 0 0,-1 0-1 0 0,1 0 1 0 0,-1 0 0 0 0,1 0 0 0 0,-1 1-1 0 0,0-1 1 0 0,0 0 0 0 0,0 1 0 0 0,0-1-1 0 0,0 1 1 0 0,-1-1 0 0 0,1 1 0 0 0,-1-1-1 0 0,1 1 1 0 0,-1 0 0 0 0,0-1 0 0 0,0 1-1 0 0,0 0 1 0 0,0-1 0 0 0,-1 1 0 0 0,0 3-1 0 0,-2 6 36 0 0,0 0 0 0 0,-1-1 0 0 0,0 0 0 0 0,-11 21-1 0 0,9-21-13 0 0,-1-1-1 0 0,0 0 1 0 0,0-1-1 0 0,-1 1 0 0 0,0-1 1 0 0,-9 8-1 0 0,-6 2-107 0 0,-32 22-1 0 0,44-34-283 0 0,1-1-1 0 0,-1-1 1 0 0,-23 9-1 0 0,11-6-2611 0 0,0-1-3502 0 0,7-4-1349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6912 0 0,'0'-2'5984'0'0,"3"-10"3231"0"0,-6 16-8630 0 0,0 0 0 0 0,-1 0 0 0 0,1 0 0 0 0,-3 8 0 0 0,1-2-423 0 0,0 0 0 0 0,2 1 0 0 0,-1-1-1 0 0,1 1 1 0 0,-2 16 0 0 0,3-8 634 0 0,0 24 0 0 0,3-41-789 0 0,-1 1 1 0 0,0-1-1 0 0,1 1 0 0 0,-1-1 1 0 0,1 0-1 0 0,0 1 0 0 0,-1-1 1 0 0,1 0-1 0 0,0 0 0 0 0,0 0 1 0 0,2 3-1 0 0,-2-5 75 0 0,-1 1 1 0 0,1-1-1 0 0,0 0 0 0 0,-1 0 1 0 0,1 1-1 0 0,0-1 0 0 0,0 0 1 0 0,-1 0-1 0 0,1 0 0 0 0,0 0 0 0 0,-1 0 1 0 0,1 0-1 0 0,0 0 0 0 0,0 0 1 0 0,-1 0-1 0 0,1 0 0 0 0,0 0 1 0 0,-1 0-1 0 0,1 0 0 0 0,0-1 0 0 0,0 1 1 0 0,3-2-79 0 0,0 0 0 0 0,-1 0 1 0 0,1-1-1 0 0,-1 1 1 0 0,0-1-1 0 0,0 1 0 0 0,0-1 1 0 0,0 0-1 0 0,0 0 0 0 0,-1-1 1 0 0,1 1-1 0 0,-1 0 0 0 0,3-6 1 0 0,4-7-417 0 0,10-27-1 0 0,-17 37 279 0 0,17-27-1842 0 0,-16 28 1195 0 0,0-1 0 0 0,0 1 0 0 0,0-1 0 0 0,3-9 0 0 0,-6 15 669 0 0,1 0-1 0 0,-1-1 1 0 0,0 1 0 0 0,0-1-1 0 0,0 1 1 0 0,1-1-1 0 0,-1 1 1 0 0,0-1-1 0 0,0 1 1 0 0,1 0 0 0 0,-1-1-1 0 0,0 1 1 0 0,1 0-1 0 0,-1-1 1 0 0,0 1-1 0 0,1 0 1 0 0,-1-1 0 0 0,1 1-1 0 0,-1 0 1 0 0,0 0-1 0 0,1-1 1 0 0,-1 1-1 0 0,1 0 1 0 0,-1 0 0 0 0,1 0-1 0 0,0-1 1 0 0,0 1-137 0 0,1 0-1 0 0,-1 1 1 0 0,0-1 0 0 0,1 0 0 0 0,-1 0 0 0 0,0 0 0 0 0,1 1 0 0 0,-1-1 0 0 0,0 1 0 0 0,1 0-1 0 0,3 1-791 0 0,0 1 1 0 0,0 0-1 0 0,7 7 0 0 0,-5-3 783 0 0,-1 1 1 0 0,0 1 0 0 0,0-1 0 0 0,-1 1 0 0 0,0 0-1 0 0,5 14 1 0 0,-6-14 844 0 0,-3-7-248 0 0,0 1 0 0 0,0 0 0 0 0,-1-1 0 0 0,1 1 0 0 0,-1 0 0 0 0,0-1 0 0 0,0 1 0 0 0,0 0 0 0 0,0 4 0 0 0,1 16 2498 0 0,-1-22-2592 0 0,0 0 0 0 0,0 1 0 0 0,0-1 0 0 0,0 0 0 0 0,0 0 0 0 0,0 1 0 0 0,0-1 0 0 0,0 0 0 0 0,0 0 0 0 0,0 1 0 0 0,-1-1 0 0 0,0 2 0 0 0,-1 3 4328 0 0,2-8-3926 0 0,0-4-593 0 0,0 0 1 0 0,1 0-1 0 0,0 0 1 0 0,0 1 0 0 0,0-1-1 0 0,0 0 1 0 0,1 0-1 0 0,0 1 1 0 0,3-7-1 0 0,21-45-1314 0 0,-9 20-1570 0 0,1 1-4407 0 0,-7 18 565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27 6912 0 0,'7'-16'528'0'0,"-7"15"-361"0"0,0 0 1 0 0,1 1-1 0 0,-1-1 0 0 0,1 0 1 0 0,-1 1-1 0 0,1-1 0 0 0,-1 1 1 0 0,1-1-1 0 0,-1 1 0 0 0,1-1 1 0 0,0 1-1 0 0,-1-1 1 0 0,1 1-1 0 0,-1 0 0 0 0,1-1 1 0 0,0 1-1 0 0,0 0 0 0 0,-1-1 1 0 0,1 1-1 0 0,0 0 1 0 0,-1 0-1 0 0,1 0 0 0 0,0 0 1 0 0,0 0-1 0 0,-1 0 0 0 0,1 0 1 0 0,0 0-1 0 0,0 0 1 0 0,-1 0-1 0 0,1 0 0 0 0,0 0 1 0 0,0 0-1 0 0,-1 1 0 0 0,1-1 1 0 0,0 0-1 0 0,-1 0 0 0 0,1 1 1 0 0,0-1-1 0 0,-1 1 1 0 0,1-1-1 0 0,0 1 0 0 0,-1-1 1 0 0,1 1-1 0 0,-1-1 0 0 0,1 1 1 0 0,0 0-1 0 0,1 4 339 0 0,-1 0-1 0 0,1 0 0 0 0,-1 0 1 0 0,0 0-1 0 0,0 1 1 0 0,0-1-1 0 0,-1 0 0 0 0,0 0 1 0 0,0 6-1 0 0,0-8-336 0 0,-1 18 789 0 0,-1 0 0 0 0,-8 39 0 0 0,-17 41 842 0 0,2-6-1436 0 0,20-73-2705 0 0,-14 41 0 0 0,13-51 631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20615 0 0,'9'2'330'0'0,"-1"-1"0"0"0,0 1 0 0 0,1-2 0 0 0,-1 1 0 0 0,1-1 0 0 0,15-1 0 0 0,3 0 499 0 0,-17 0-671 0 0,1 0 1 0 0,0-1-1 0 0,-1 0 1 0 0,1-1-1 0 0,-1 0 1 0 0,1 0-1 0 0,-1-1 0 0 0,0-1 1 0 0,-1 1-1 0 0,1-2 1 0 0,15-10-1 0 0,-24 15-125 0 0,1 0-19 0 0,-1 0 0 0 0,0 0 0 0 0,0 0 0 0 0,0 1 1 0 0,1-1-1 0 0,-1 0 0 0 0,0 0 0 0 0,0-1 0 0 0,0 1 1 0 0,-1 0-1 0 0,1 0 0 0 0,0 0 0 0 0,0-1 0 0 0,-1 1 1 0 0,1 0-1 0 0,0-1 0 0 0,-1 1 0 0 0,1-1 0 0 0,-1 1 1 0 0,1-3-1 0 0,-2 4-8 0 0,1 0 1 0 0,0 0-1 0 0,0-1 1 0 0,0 1-1 0 0,0 0 1 0 0,0 0-1 0 0,0 0 1 0 0,0 0-1 0 0,-1 0 1 0 0,1-1-1 0 0,0 1 1 0 0,0 0-1 0 0,0 0 0 0 0,0 0 1 0 0,0 0-1 0 0,-1 0 1 0 0,1 0-1 0 0,0 0 1 0 0,0 0-1 0 0,0-1 1 0 0,-1 1-1 0 0,1 0 1 0 0,0 0-1 0 0,0 0 1 0 0,0 0-1 0 0,0 0 1 0 0,-1 0-1 0 0,1 0 0 0 0,0 0 1 0 0,0 0-1 0 0,0 0 1 0 0,-1 0-1 0 0,1 0 1 0 0,0 1-1 0 0,0-1 1 0 0,0 0-1 0 0,-1 0 1 0 0,1 0-1 0 0,0 0 1 0 0,0 0-1 0 0,0 0 1 0 0,0 0-1 0 0,0 0 0 0 0,-1 1 1 0 0,1-1-1 0 0,0 0 1 0 0,0 0-1 0 0,0 0 1 0 0,-8 5 131 0 0,2 0-98 0 0,0-1 1 0 0,1 1 0 0 0,-1 1-1 0 0,1-1 1 0 0,-7 10 0 0 0,11-14-35 0 0,0 1 0 0 0,1-1 0 0 0,-1 0-1 0 0,0 1 1 0 0,0-1 0 0 0,1 1 0 0 0,-1-1 0 0 0,1 1 0 0 0,-1 0 0 0 0,1-1 0 0 0,-1 1 0 0 0,1-1-1 0 0,0 1 1 0 0,0 0 0 0 0,0-1 0 0 0,0 1 0 0 0,0-1 0 0 0,0 1 0 0 0,1 0 0 0 0,-1-1 0 0 0,0 1-1 0 0,1-1 1 0 0,-1 1 0 0 0,1 0 0 0 0,0-1 0 0 0,-1 0 0 0 0,1 1 0 0 0,0-1 0 0 0,0 1-1 0 0,0-1 1 0 0,0 0 0 0 0,1 2 0 0 0,0-2-24 0 0,0 0 0 0 0,-1 0 1 0 0,1 0-1 0 0,0 0 0 0 0,0 0 0 0 0,0-1 0 0 0,0 1 0 0 0,0-1 1 0 0,-1 1-1 0 0,1-1 0 0 0,0 0 0 0 0,0 0 0 0 0,0 1 0 0 0,0-1 0 0 0,0-1 1 0 0,0 1-1 0 0,0 0 0 0 0,0 0 0 0 0,2-1 0 0 0,7-2-172 0 0,0 1 0 0 0,10-6 0 0 0,-19 8 159 0 0,29-11-754 0 0,-20 8 451 0 0,0 0 1 0 0,0-1 0 0 0,0-1 0 0 0,-1 1 0 0 0,14-10 0 0 0,-23 13 337 0 0,-1 1 1 0 0,0 0-1 0 0,1-1 1 0 0,-1 1 0 0 0,1-1-1 0 0,-1 1 1 0 0,1 0-1 0 0,0-1 1 0 0,-1 1 0 0 0,1 0-1 0 0,-1 0 1 0 0,1 0-1 0 0,-1-1 1 0 0,1 1-1 0 0,0 0 1 0 0,-1 0 0 0 0,1 0-1 0 0,0 0 1 0 0,0 0-1 0 0,-1 0 3 0 0,1 1 0 0 0,-1-1-1 0 0,0 0 1 0 0,0 1 0 0 0,0-1 0 0 0,0 0-1 0 0,1 1 1 0 0,-1-1 0 0 0,0 0-1 0 0,0 1 1 0 0,0-1 0 0 0,0 0-1 0 0,0 1 1 0 0,0-1 0 0 0,0 0-1 0 0,0 1 1 0 0,0-1 0 0 0,0 0-1 0 0,0 1 1 0 0,0-1 0 0 0,0 0 0 0 0,0 1-1 0 0,0-1 1 0 0,-1 1 0 0 0,-9 27 123 0 0,8-24-217 0 0,-1 6 223 0 0,0 0 0 0 0,0 0 0 0 0,1 0 0 0 0,1 1 0 0 0,0-1 0 0 0,0 16 0 0 0,1-25-98 0 0,0-1 0 0 0,0 1 0 0 0,0 0 0 0 0,0-1 0 0 0,0 1 0 0 0,0 0 0 0 0,0 0 0 0 0,0-1 0 0 0,0 1 0 0 0,0 0 0 0 0,1-1 0 0 0,-1 1-1 0 0,0 0 1 0 0,0-1 0 0 0,1 1 0 0 0,-1 0 0 0 0,1-1 0 0 0,-1 1 0 0 0,0 0 0 0 0,1-1 0 0 0,0 1 0 0 0,0 0 1 0 0,-1-1-1 0 0,1 0 1 0 0,0 0 0 0 0,-1 0 0 0 0,1 0-1 0 0,-1 0 1 0 0,1 0 0 0 0,0 0 0 0 0,-1 0-1 0 0,1 0 1 0 0,-1 0 0 0 0,1 0-1 0 0,-1 0 1 0 0,1 0 0 0 0,0-1 0 0 0,-1 1-1 0 0,1 0 1 0 0,-1 0 0 0 0,1-1 0 0 0,0 1-1 0 0,3-3 122 0 0,0 0 0 0 0,0 0-1 0 0,0-1 1 0 0,5-5 0 0 0,3-5 61 0 0,-1 0 1 0 0,12-21-1 0 0,-1 2-68 0 0,-5 6-91 0 0,-2 0 0 0 0,-1-1 0 0 0,-1-1 0 0 0,16-50 0 0 0,-16 43-17 0 0,-5 10 92 0 0,6-37 0 0 0,-2 7 779 0 0,-71 219 259 0 0,24-70-3115 0 0,24-60-761 0 0,1 1 0 0 0,-5 40-1 0 0,10-36-6061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13824 0 0,'0'0'1594'0'0,"2"-1"-708"0"0,4-2-356 0 0,0 0 1 0 0,0 1-1 0 0,1-1 1 0 0,-1 2-1 0 0,1-1 1 0 0,-1 1-1 0 0,10-1 1 0 0,17-4 864 0 0,157-46 2687 0 0,-151 41-3872 0 0,3-1-1416 0 0,-15 4-4885 0 0,-4-2-2047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9672 0 0,'1'0'70'0'0,"0"0"0"0"0,0 1 0 0 0,0-1-1 0 0,0 0 1 0 0,0 0 0 0 0,0 1 0 0 0,0-1 0 0 0,0 0 0 0 0,0 0 0 0 0,0 0 0 0 0,0-1 0 0 0,0 1 0 0 0,0 0 0 0 0,0 0 0 0 0,0-1 0 0 0,0 1 0 0 0,0 0 0 0 0,0-1 0 0 0,2 0 0 0 0,21-16 3665 0 0,-20 14-2315 0 0,0 0 0 0 0,1 0 0 0 0,8-5 0 0 0,20-5 2218 0 0,-21 7-2525 0 0,1 0 0 0 0,0 1 0 0 0,1 1 1 0 0,23-5-1 0 0,-35 9-1045 0 0,-1 0 0 0 0,0 0 0 0 0,1 0 0 0 0,-1 0-1 0 0,1 0 1 0 0,-1 0 0 0 0,0 0 0 0 0,1 1 0 0 0,-1-1 0 0 0,0 1 0 0 0,1-1 0 0 0,-1 1 0 0 0,0-1 0 0 0,0 1 0 0 0,1-1 0 0 0,-1 1 0 0 0,0 0 0 0 0,0 0 0 0 0,2 1-1 0 0,-1 0-14 0 0,-1 0 0 0 0,1 0 0 0 0,-1 1-1 0 0,0-1 1 0 0,0 0 0 0 0,0 0 0 0 0,0 1-1 0 0,0-1 1 0 0,0 1 0 0 0,0 2 0 0 0,1 5-35 0 0,-1 0 0 0 0,0 0 0 0 0,0 0 0 0 0,-2 12 0 0 0,0-8-77 0 0,-1 1 0 0 0,0-1 0 0 0,-1 1 0 0 0,-1-1 1 0 0,-9 24-1 0 0,4-12-21 0 0,6-17 66 0 0,0 0 1 0 0,0-1-1 0 0,-5 10 0 0 0,4-12 15 0 0,2-3 7 0 0,0 0 0 0 0,0 0 0 0 0,1 0-1 0 0,-1 0 1 0 0,1 0 0 0 0,0 0-1 0 0,0 0 1 0 0,0 0 0 0 0,0 0-1 0 0,1 0 1 0 0,-1 1 0 0 0,1 3-1 0 0,-1 4 37 0 0,1-9-31 0 0,0 0 0 0 0,0 0 0 0 0,-1 0 0 0 0,1 0 0 0 0,0 0 0 0 0,0 0 0 0 0,1 0-1 0 0,-1 0 1 0 0,0 0 0 0 0,1 0 0 0 0,-1 0 0 0 0,1 0 0 0 0,0 0 0 0 0,0 0-1 0 0,0 0 1 0 0,0-1 0 0 0,0 1 0 0 0,0 0 0 0 0,0-1 0 0 0,0 1 0 0 0,1 0 0 0 0,-1-1-1 0 0,0 0 1 0 0,1 1 0 0 0,2 1 0 0 0,1 0-16 0 0,0-1 1 0 0,0 1-1 0 0,1-1 0 0 0,-1 0 1 0 0,1 0-1 0 0,0-1 0 0 0,-1 0 0 0 0,1 0 1 0 0,11 1-1 0 0,-4-1-61 0 0,73 2-2601 0 0,-42-3-464 0 0,-24-2 1382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69 15752 0 0,'-7'7'274'0'0,"5"-5"-198"0"0,0 0-1 0 0,0 0 0 0 0,0 0 0 0 0,0 0 0 0 0,0-1 1 0 0,-1 1-1 0 0,1-1 0 0 0,0 1 0 0 0,-1-1 1 0 0,1 0-1 0 0,-1 0 0 0 0,0 0 0 0 0,1 0 0 0 0,-1 0 1 0 0,0-1-1 0 0,1 1 0 0 0,-1-1 0 0 0,-4 0 0 0 0,2 0 96 0 0,0-1-1 0 0,0 0 1 0 0,0-1-1 0 0,0 1 0 0 0,0-1 1 0 0,0 0-1 0 0,1 0 1 0 0,-1 0-1 0 0,1-1 0 0 0,-1 0 1 0 0,1 0-1 0 0,0 0 1 0 0,0 0-1 0 0,0 0 0 0 0,1-1 1 0 0,-1 0-1 0 0,1 0 1 0 0,0 0-1 0 0,-5-8 0 0 0,6 9-68 0 0,0-1 427 0 0,-1-1-1 0 0,-1 1 1 0 0,1 0 0 0 0,-8-7-1 0 0,10 10-408 0 0,0 0 0 0 0,0 0-1 0 0,-1 0 1 0 0,1 1-1 0 0,0-1 1 0 0,-1 0 0 0 0,1 1-1 0 0,0-1 1 0 0,-1 1 0 0 0,1-1-1 0 0,-1 1 1 0 0,1 0-1 0 0,0 0 1 0 0,-1-1 0 0 0,1 1-1 0 0,-1 0 1 0 0,1 0-1 0 0,-1 1 1 0 0,1-1 0 0 0,-1 0-1 0 0,1 0 1 0 0,0 1 0 0 0,-3 0-1 0 0,-5 2 271 0 0,5-1-277 0 0,-1-1 0 0 0,1 1-1 0 0,-1 0 1 0 0,1 0 0 0 0,0 1 0 0 0,0-1 0 0 0,0 1-1 0 0,0 0 1 0 0,0 0 0 0 0,-5 6 0 0 0,2 0-8 0 0,0 0 1 0 0,1 0-1 0 0,1 1 0 0 0,-1 0 1 0 0,2 0-1 0 0,-6 14 0 0 0,-16 68 333 0 0,19-65-287 0 0,0 0-18 0 0,1-10-1 0 0,1 1 1 0 0,1 0 0 0 0,1 0-1 0 0,1 0 1 0 0,-1 34-1 0 0,4-48-150 0 0,-1 0-1 0 0,1 0 0 0 0,0 0 0 0 0,0 0 0 0 0,1 0 0 0 0,-1 0 0 0 0,1 0 1 0 0,-1-1-1 0 0,1 1 0 0 0,1 0 0 0 0,-1-1 0 0 0,0 0 0 0 0,5 5 0 0 0,-2-3 101 0 0,0 0-1 0 0,1-1 1 0 0,-1 0-1 0 0,1 0 0 0 0,0 0 1 0 0,0-1-1 0 0,11 5 0 0 0,-6-4-660 0 0,0 0 0 0 0,1 0 0 0 0,21 2 0 0 0,-21-4-1713 0 0,0-1 0 0 0,0-1 0 0 0,16-1 0 0 0,-2-2-6023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10 600 10136 0 0,'0'0'4959'0'0,"-4"-2"-2684"0"0,-1-13 4191 0 0,5-15-3169 0 0,0 22-2771 0 0,0 4-330 0 0,1-1-1 0 0,0 0 1 0 0,0 1-1 0 0,0-1 1 0 0,1 1-1 0 0,0-1 1 0 0,2-4-1 0 0,4-9 114 0 0,4-24 283 0 0,-7 26-289 0 0,-1 0-1 0 0,2 0 1 0 0,9-19 0 0 0,18-31-67 0 0,-29 59-263 0 0,-1 9 7 0 0,1 9 1 0 0,-3-8 17 0 0,1 0 2 0 0,6 16 0 0 0,9 32 0 0 0,-13-38-11 0 0,0-1 1 0 0,2 0-1 0 0,-1-1 0 0 0,2 1 1 0 0,12 18-1 0 0,-16-26 11 0 0,1 0 0 0 0,-1-1 0 0 0,1 1 0 0 0,0-1 0 0 0,0 1 0 0 0,1-1 0 0 0,-1 0 0 0 0,0-1 0 0 0,1 1 0 0 0,0-1 0 0 0,5 2 0 0 0,-8-3 0 0 0,-1-1 0 0 0,1 0 0 0 0,-1 0 0 0 0,1 0-1 0 0,-1 0 1 0 0,1 0 0 0 0,0 0 0 0 0,-1 0 0 0 0,1-1 0 0 0,-1 1 0 0 0,1-1 0 0 0,-1 1 0 0 0,1-1 0 0 0,-1 1-1 0 0,1-1 1 0 0,-1 0 0 0 0,0 0 0 0 0,1 0 0 0 0,-1 0 0 0 0,0 0 0 0 0,0 0 0 0 0,0 0 0 0 0,2-2-1 0 0,2-3-4 0 0,0-1 0 0 0,0 1-1 0 0,5-11 1 0 0,-6 10-4 0 0,51-96-3681 0 0,-32 61-25 0 0,-12 14 1657 0 0</inkml:trace>
  <inkml:trace contextRef="#ctx0" brushRef="#br0" timeOffset="1">513 7 14568 0 0,'0'0'1320'0'0,"9"-7"5770"0"0,-5 9-6818 0 0,-1-1 1 0 0,1 1-1 0 0,-1 0 1 0 0,0 0-1 0 0,0 0 1 0 0,0 0-1 0 0,0 0 0 0 0,0 1 1 0 0,0-1-1 0 0,0 1 1 0 0,-1 0-1 0 0,1 0 1 0 0,-1 0-1 0 0,0 0 0 0 0,0 0 1 0 0,0 1-1 0 0,2 4 1 0 0,2 7 333 0 0,0 0 0 0 0,7 28 0 0 0,-10-33-398 0 0,-1 0-1 0 0,0 0 0 0 0,-1 1 0 0 0,0-1 1 0 0,-1 0-1 0 0,-1 19 0 0 0,-2 46 371 0 0,3-48-583 0 0,-5 38 0 0 0,-26 103-403 0 0,29-158 125 0 0,0-1-1 0 0,-1 0 1 0 0,-1 0 0 0 0,0 0-1 0 0,-9 17 1 0 0,2-6-1249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10136 0 0,'0'0'14767'0'0,"2"0"-14152"0"0,75-1 3658 0 0,1-1-3472 0 0,-65 3-629 0 0,0 0 0 0 0,-1 0-1 0 0,14 3 1 0 0,-21-2-124 0 0,1-1 0 0 0,0 1 0 0 0,0 0 0 0 0,-1 0 0 0 0,1 1 0 0 0,-1-1 0 0 0,0 1 0 0 0,6 5 0 0 0,-8-6-267 0 0,-1 1 1 0 0,0-1-1 0 0,0 1 0 0 0,0-1 1 0 0,0 1-1 0 0,-1 0 0 0 0,1 0 1 0 0,-1-1-1 0 0,1 1 0 0 0,-1 1 1 0 0,0-1-1 0 0,0 0 0 0 0,0 0 1 0 0,-1 0-1 0 0,1 0 0 0 0,-1 1 1 0 0,0 2-1 0 0,0 0-582 0 0,0-1 1 0 0,0 0-1 0 0,-1 1 0 0 0,1-1 0 0 0,-1 0 1 0 0,-1 0-1 0 0,1 1 0 0 0,-1-1 0 0 0,-3 7 0 0 0,-6 5-7742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23039 0 0,'0'0'1760'0'0,"-1"1"-1205"0"0,1-1-550 0 0,0 0 0 0 0,0 1 0 0 0,0-1 0 0 0,0 0 0 0 0,0 0 0 0 0,0 1 0 0 0,0-1 0 0 0,0 0 1 0 0,0 0-1 0 0,0 0 0 0 0,0 1 0 0 0,0-1 0 0 0,0 0 0 0 0,1 0 0 0 0,-1 0 0 0 0,0 1 0 0 0,0-1 0 0 0,0 0 0 0 0,0 0 0 0 0,0 0 0 0 0,0 0 1 0 0,0 1-1 0 0,1-1 0 0 0,-1 0 0 0 0,0 0 0 0 0,0 0 0 0 0,0 0 0 0 0,0 0 0 0 0,1 1 0 0 0,-1-1 0 0 0,0 0 0 0 0,0 0 0 0 0,0 0 0 0 0,1 0 0 0 0,-1 0 1 0 0,0 0-1 0 0,0 0 0 0 0,0 0 0 0 0,1 0 0 0 0,-1 0 0 0 0,0 0 0 0 0,0 0 0 0 0,1 0 0 0 0,-1 0 0 0 0,12 2 34 0 0,-11-2 30 0 0,8 0 498 0 0,0 0 1 0 0,0-1-1 0 0,0 0 0 0 0,0-1 1 0 0,13-4-1 0 0,-11 3-442 0 0,9-2 628 0 0,0-1 0 0 0,34-16 0 0 0,-28 6-1905 0 0,-23 13 324 0 0,-1 1-1 0 0,1 0 1 0 0,0 0 0 0 0,-1-1 0 0 0,5-5 0 0 0,-2 2-475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12 982 2760 0 0,'0'-1'9850'0'0,"3"-5"-7984"0"0,-2-2-1198 0 0,1 1 1 0 0,-1-1 0 0 0,0 1 0 0 0,-1-1-1 0 0,0 0 1 0 0,0 1 0 0 0,0-1 0 0 0,-1 1-1 0 0,-2-10 1 0 0,-1-15 535 0 0,-4-214 3428 0 0,5 111-4016 0 0,11-14-616 0 0,-4 121 186 0 0,2-1-1 0 0,1 1 1 0 0,1 0-1 0 0,1 1 1 0 0,1 0-1 0 0,17-29 1 0 0,-24 49-184 0 0,1 0 0 0 0,0 0 0 0 0,0 1 0 0 0,1-1 0 0 0,0 1 0 0 0,0 0 0 0 0,0 1 0 0 0,1-1 0 0 0,0 1 0 0 0,0 0 0 0 0,0 0-1 0 0,1 1 1 0 0,0 0 0 0 0,-1 0 0 0 0,1 1 0 0 0,1 0 0 0 0,-1 0 0 0 0,0 0 0 0 0,1 1 0 0 0,-1 0 0 0 0,1 1 0 0 0,0-1 0 0 0,0 2 0 0 0,-1-1 0 0 0,1 1 0 0 0,8 1 0 0 0,-10-1-57 0 0,1 0 0 0 0,-1 1-1 0 0,0 0 1 0 0,0 0 0 0 0,0 1 0 0 0,0-1-1 0 0,0 1 1 0 0,-1 1 0 0 0,1-1 0 0 0,-1 1 0 0 0,1 0-1 0 0,-1 0 1 0 0,0 1 0 0 0,0 0 0 0 0,0-1-1 0 0,0 2 1 0 0,-1-1 0 0 0,0 0 0 0 0,0 1-1 0 0,0 0 1 0 0,0 0 0 0 0,-1 0 0 0 0,0 0-1 0 0,0 1 1 0 0,0-1 0 0 0,-1 1 0 0 0,3 9 0 0 0,-2-7-228 0 0,-2 0 0 0 0,1-1 1 0 0,-1 1-1 0 0,0 0 0 0 0,-1-1 1 0 0,1 1-1 0 0,-2 0 0 0 0,1 0 1 0 0,-1 0-1 0 0,0-1 0 0 0,-1 1 1 0 0,0 0-1 0 0,0-1 0 0 0,0 0 1 0 0,-6 11-1 0 0,-7 19-1248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12440 0 0,'-11'1'2770'0'0,"18"3"-501"0"0,22 3 891 0 0,-27-6-2896 0 0,16 2 497 0 0,0 0 0 0 0,0-1 0 0 0,1-1 0 0 0,-1-1-1 0 0,27-3 1 0 0,92-20 765 0 0,-88 14-1191 0 0,131-18 297 0 0,-149 24-1230 0 0,1 2 0 0 0,-1 1 0 0 0,55 7 0 0 0,-55-4-564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8 723 5528 0 0,'-7'14'422'0'0,"7"-13"-236"0"0,0 0 0 0 0,0 1 0 0 0,0-1 0 0 0,0 0 0 0 0,0 0 0 0 0,0 0 0 0 0,0 0 0 0 0,1 1-1 0 0,-1-1 1 0 0,0 0 0 0 0,6 12 11284 0 0,-6-14-10920 0 0,2-10-87 0 0,0-1-1 0 0,-2 1 1 0 0,1 0-1 0 0,-2-16 0 0 0,0 1 250 0 0,0-114 1651 0 0,2 85-2286 0 0,3-36-201 0 0,0 10 350 0 0,-4 56 4 0 0,7-49 1 0 0,-2 32 87 0 0,-3 28-156 0 0,0 0-1 0 0,4-16 1 0 0,-4 25-109 0 0,-1 0-1 0 0,1 0 0 0 0,1 0 0 0 0,-1 1 0 0 0,1-1 0 0 0,-1 1 1 0 0,1 0-1 0 0,0-1 0 0 0,7-5 0 0 0,-6 6-32 0 0,0 0-1 0 0,0 0 0 0 0,1 0 1 0 0,0 0-1 0 0,0 1 0 0 0,0-1 1 0 0,0 1-1 0 0,1 1 0 0 0,-1-1 1 0 0,1 1-1 0 0,-1 0 0 0 0,1 0 1 0 0,0 1-1 0 0,0-1 1 0 0,0 1-1 0 0,0 1 0 0 0,0-1 1 0 0,0 1-1 0 0,0 0 0 0 0,0 0 1 0 0,0 1-1 0 0,0 0 0 0 0,0 0 1 0 0,0 0-1 0 0,0 1 0 0 0,5 2 1 0 0,-7-3-32 0 0,-1 1 0 0 0,1-1 0 0 0,0 1 1 0 0,-1 0-1 0 0,0 0 0 0 0,1 1 0 0 0,-1-1 0 0 0,0 1 1 0 0,0-1-1 0 0,0 1 0 0 0,0 0 0 0 0,-1 0 0 0 0,1 0 1 0 0,-1 0-1 0 0,0 1 0 0 0,0-1 0 0 0,0 1 1 0 0,0-1-1 0 0,-1 1 0 0 0,1 0 0 0 0,-1-1 0 0 0,0 1 1 0 0,0 0-1 0 0,0 0 0 0 0,0 8 0 0 0,-1 0-182 0 0,0 1-1 0 0,0-1 0 0 0,-1 1 1 0 0,0-1-1 0 0,-4 14 0 0 0,1-12-1128 0 0,0 0 0 0 0,-8 16 0 0 0,-2 0-6947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12440 0 0,'0'0'1125'0'0,"9"-2"-616"0"0,66-9 7056 0 0,254-50-4933 0 0,-304 57-4170 0 0,28-9 0 0 0,-30 6-2819 0 0,8-2-2889 0 0</inkml:trace>
  <inkml:trace contextRef="#ctx0" brushRef="#br0" timeOffset="1">722 0 15696 0 0,'-16'20'696'0'0,"12"-11"135"0"0,-3 5-663 0 0,-4 3-168 0 0,0-1 0 0 0,0 1 0 0 0,0 4 608 0 0,-2-5 96 0 0,2 4 8 0 0,0-4 8 0 0,0-2-480 0 0,4-1-96 0 0,-1-6-16 0 0,1-3-8 0 0,11-11-1744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7368 0 0,'0'0'784'0'0,"-8"0"-784"0"0,-3 2 0 0 0,4 8 1056 0 0,0 4 176 0 0,-8 0 40 0 0,4 2-4224 0 0,-2 4-848 0 0</inkml:trace>
  <inkml:trace contextRef="#ctx0" brushRef="#br0" timeOffset="1">27 770 9216 0 0,'3'0'244'0'0,"-2"0"-193"0"0,0 0 0 0 0,0 1 0 0 0,-1-1 0 0 0,1 0-1 0 0,0 0 1 0 0,0 1 0 0 0,0-1 0 0 0,-1 0 0 0 0,1 1 0 0 0,0-1 0 0 0,0 1 0 0 0,-1-1 0 0 0,1 1 0 0 0,0-1 0 0 0,-1 1 0 0 0,1 0 0 0 0,-1-1-1 0 0,1 1 1 0 0,0 1 0 0 0,0-2 214 0 0,0 0-1 0 0,-1 0 1 0 0,1 0-1 0 0,0 1 1 0 0,0-1-1 0 0,0 0 0 0 0,-1 0 1 0 0,1 0-1 0 0,0 0 1 0 0,0 0-1 0 0,0-1 1 0 0,-1 1-1 0 0,1 0 1 0 0,0 0-1 0 0,0 0 0 0 0,0-1 1 0 0,-1 1-1 0 0,1 0 1 0 0,0-1-1 0 0,-1 1 1 0 0,2-2-1 0 0,-1 2 18 0 0,2-2 427 0 0,-1 0-1 0 0,1 0 1 0 0,0 0 0 0 0,-1-1-1 0 0,4-3 1 0 0,16-27 1376 0 0,62-116 1431 0 0,-66 118-3026 0 0,16-31 252 0 0,14-31-2 0 0,-31 62-624 0 0,-13 26-100 0 0,-2 9-12 0 0,-3 9-8 0 0,-1 6 4 0 0,0 1 0 0 0,1 0 0 0 0,2 33 0 0 0,0-43 0 0 0,1 0 0 0 0,0 0 0 0 0,0-1 0 0 0,1 1 0 0 0,0 0 0 0 0,1-1 0 0 0,0 1 0 0 0,0-1 0 0 0,7 10 0 0 0,-3-6 19 0 0,-4-7 11 0 0,0 0 1 0 0,0 0 0 0 0,0 0 0 0 0,6 6-1 0 0,-8-11-23 0 0,0 1-1 0 0,-1-1 0 0 0,1 0 1 0 0,0 0-1 0 0,0 1 1 0 0,0-1-1 0 0,0 0 0 0 0,0-1 1 0 0,0 1-1 0 0,0 0 0 0 0,0-1 1 0 0,0 1-1 0 0,1-1 1 0 0,-1 1-1 0 0,0-1 0 0 0,0 0 1 0 0,0 0-1 0 0,3 0 0 0 0,4-1 18 0 0,-1-1-1 0 0,1 0 0 0 0,-1 0 1 0 0,0-1-1 0 0,0 0 0 0 0,0 0 0 0 0,0-1 1 0 0,0 0-1 0 0,0 0 0 0 0,-1-1 1 0 0,0 0-1 0 0,10-9 0 0 0,-2 0-414 0 0,-1 0 0 0 0,-1-1 0 0 0,0-1 0 0 0,14-23 1 0 0,-5 8-2269 0 0,0 3-6315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19895 0 0,'9'-5'364'0'0,"1"0"0"0"0,-1 0 0 0 0,1 1 0 0 0,0 1 0 0 0,13-3 0 0 0,-14 3-354 0 0,11-2 1230 0 0,0 0 0 0 0,29-2 0 0 0,-37 6-927 0 0,-7 0-194 0 0,1 0 0 0 0,0 1 0 0 0,-1 0 0 0 0,11 1 0 0 0,-15-1-114 0 0,0 0 0 0 0,0 0 0 0 0,1 0 0 0 0,-1 1 0 0 0,0-1 0 0 0,0 1 0 0 0,0-1 0 0 0,0 1 1 0 0,0-1-1 0 0,0 1 0 0 0,0-1 0 0 0,0 1 0 0 0,0 0 0 0 0,0 0 0 0 0,0 0 0 0 0,-1-1 0 0 0,1 1 0 0 0,0 0 0 0 0,0 0 0 0 0,-1 0 0 0 0,1 0 0 0 0,-1 0 0 0 0,1 0 0 0 0,-1 0 0 0 0,1 0 0 0 0,-1 1 0 0 0,0-1 0 0 0,1 2 0 0 0,0 1-3 0 0,-1 0-1 0 0,0 0 1 0 0,0 1 0 0 0,0-1-1 0 0,-1 0 1 0 0,1 0 0 0 0,-1 0-1 0 0,0 0 1 0 0,0 0 0 0 0,0 0-1 0 0,-4 6 1 0 0,-2 5 15 0 0,-16 23-1 0 0,1-3-5 0 0,3-3 13 0 0,14-24-4 0 0,0 0 1 0 0,0 0-1 0 0,1 0 0 0 0,0 1 0 0 0,-5 14 1 0 0,9-20-18 0 0,-1 0 1 0 0,1 0-1 0 0,-1 0 1 0 0,1 0 0 0 0,0 1-1 0 0,0-1 1 0 0,1 0-1 0 0,-1 0 1 0 0,1 0-1 0 0,-1 0 1 0 0,1 0 0 0 0,0 0-1 0 0,0 0 1 0 0,1 0-1 0 0,-1 0 1 0 0,0 0-1 0 0,1 0 1 0 0,0-1-1 0 0,0 1 1 0 0,0-1 0 0 0,2 4-1 0 0,-2-5-1 0 0,1 1-1 0 0,-1 0 1 0 0,0-1-1 0 0,1 1 1 0 0,-1-1-1 0 0,1 0 0 0 0,-1 0 1 0 0,1 0-1 0 0,4 2 1 0 0,28 4 53 0 0,-29-7-24 0 0,0 1 1 0 0,1-2 0 0 0,-1 1-1 0 0,0-1 1 0 0,0 0 0 0 0,12-4-1 0 0,-4 2-65 0 0,-4 0-253 0 0,0 0 0 0 0,-1 0 0 0 0,13-7-1 0 0,7-4-428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183 347 8752 0 0,'-47'57'766'0'0,"25"-31"338"0"0,-26 37 0 0 0,37-45 1254 0 0,1 1-1 0 0,-14 35 1 0 0,19-42-1773 0 0,1 0 0 0 0,1 0 0 0 0,0 1 0 0 0,1-1 0 0 0,0 1 0 0 0,0 12 0 0 0,2-21-471 0 0,0 0 0 0 0,1 0 0 0 0,-1 0-1 0 0,1 0 1 0 0,-1 0 0 0 0,1 0 0 0 0,0-1 0 0 0,1 1 0 0 0,-1 0 0 0 0,1-1-1 0 0,-1 1 1 0 0,1-1 0 0 0,0 0 0 0 0,4 6 0 0 0,-4-7-64 0 0,0 0 1 0 0,0-1-1 0 0,0 1 0 0 0,1 0 1 0 0,-1-1-1 0 0,0 0 1 0 0,1 1-1 0 0,-1-1 1 0 0,1 0-1 0 0,-1 0 1 0 0,1 0-1 0 0,-1 0 0 0 0,1-1 1 0 0,0 1-1 0 0,-1-1 1 0 0,1 0-1 0 0,0 0 1 0 0,0 0-1 0 0,-1 0 0 0 0,1 0 1 0 0,4-1-1 0 0,2-1-45 0 0,-1 0 0 0 0,1-1 0 0 0,-1 0 0 0 0,0 0 0 0 0,0 0 0 0 0,0-1 0 0 0,0-1 0 0 0,-1 1 0 0 0,1-1 0 0 0,-1-1 0 0 0,0 1 0 0 0,-1-1 0 0 0,12-13 0 0 0,-5 3 133 0 0,-1 0 0 0 0,-1-1 0 0 0,0 0 0 0 0,-1 0 0 0 0,9-23 0 0 0,81-226 833 0 0,-90 228-571 0 0,-1 0-1 0 0,5-58 0 0 0,-14 86-246 0 0,0-1 0 0 0,0 1 0 0 0,-1 0 0 0 0,-1 0 0 0 0,0 0 0 0 0,0 0 0 0 0,-1 0 0 0 0,0 0 1 0 0,0 1-1 0 0,-9-17 0 0 0,11 25-151 0 0,1 1 1 0 0,0 0 0 0 0,0-1-1 0 0,0 1 1 0 0,0 0 0 0 0,-1 0-1 0 0,1 0 1 0 0,0-1-1 0 0,0 1 1 0 0,-1 0 0 0 0,1 0-1 0 0,0 0 1 0 0,0-1 0 0 0,-1 1-1 0 0,1 0 1 0 0,0 0-1 0 0,-1 0 1 0 0,1 0 0 0 0,0 0-1 0 0,-1 0 1 0 0,1-1 0 0 0,0 1-1 0 0,0 0 1 0 0,-1 0-1 0 0,1 0 1 0 0,0 0 0 0 0,-1 0-1 0 0,1 0 1 0 0,0 1 0 0 0,-1-1-1 0 0,1 0 1 0 0,0 0-1 0 0,-1 0 1 0 0,1 0 0 0 0,0 0-1 0 0,0 0 1 0 0,-1 0 0 0 0,1 1-1 0 0,0-1 1 0 0,-1 0 0 0 0,1 0-1 0 0,0 0 1 0 0,0 1-1 0 0,-12 11 36 0 0,-4 17-54 0 0,2 0 0 0 0,-19 56 0 0 0,17-43-76 0 0,0 3-1097 0 0,1 0 0 0 0,-13 73 1 0 0,23-86-346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3 15664 0 0,'-3'-1'89'0'0,"-1"1"0"0"0,0-1 0 0 0,-1 1 1 0 0,1 0-1 0 0,0 0 0 0 0,0 0 0 0 0,0 0 1 0 0,0 1-1 0 0,0-1 0 0 0,0 1 0 0 0,0 0 1 0 0,1 1-1 0 0,-1-1 0 0 0,0 1 0 0 0,0-1 1 0 0,1 1-1 0 0,-1 0 0 0 0,-5 5 0 0 0,-6 6 452 0 0,0 0 0 0 0,1 1 0 0 0,1 0-1 0 0,0 1 1 0 0,1 1 0 0 0,-17 29-1 0 0,-49 111 2874 0 0,69-135-3018 0 0,-2 6-200 0 0,0 1 0 0 0,2 0 0 0 0,1 0 0 0 0,1 1 0 0 0,2 0 1 0 0,1 0-1 0 0,1 0 0 0 0,1 1 0 0 0,2-1 0 0 0,1 1 0 0 0,9 51 0 0 0,-9-72-197 0 0,2 0 0 0 0,-1 0 0 0 0,1-1 0 0 0,0 1 0 0 0,1-1 0 0 0,7 13 1 0 0,-8-17-51 0 0,-1-1 1 0 0,1 1-1 0 0,1 0 1 0 0,-1-1-1 0 0,0 0 1 0 0,1 0-1 0 0,-1 0 1 0 0,1 0-1 0 0,0-1 1 0 0,0 1-1 0 0,0-1 1 0 0,0 0-1 0 0,1 0 1 0 0,5 2-1 0 0,-2-2-167 0 0,-1 0 0 0 0,1-1-1 0 0,-1 1 1 0 0,1-1 0 0 0,0-1 0 0 0,-1 1-1 0 0,1-1 1 0 0,0-1 0 0 0,13-1 0 0 0,8-8-1248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10 338 18599 0 0,'0'0'852'0'0,"-6"-7"279"0"0,5 4-1075 0 0,1 0 0 0 0,-1 0 1 0 0,0 0-1 0 0,1 0 0 0 0,0 1 0 0 0,0-1 0 0 0,0 0 1 0 0,0 0-1 0 0,0 0 0 0 0,0 0 0 0 0,1 0 0 0 0,0-3 0 0 0,11-33 2009 0 0,-7 30-1639 0 0,-1 1 1 0 0,1-1 0 0 0,1 1 0 0 0,8-10-1 0 0,11-17 665 0 0,-12 11-722 0 0,-1 4 39 0 0,23-33 1 0 0,-27 49-361 0 0,-8 4-47 0 0,1 0-1 0 0,0 1 1 0 0,0-1 0 0 0,0 0-1 0 0,0 1 1 0 0,0-1 0 0 0,-1 1-1 0 0,1-1 1 0 0,0 1-1 0 0,0 0 1 0 0,-1-1 0 0 0,1 1-1 0 0,0 0 1 0 0,-1-1 0 0 0,1 1-1 0 0,-1 0 1 0 0,1 0-1 0 0,-1 0 1 0 0,1-1 0 0 0,0 3-1 0 0,9 20-2 0 0,-8-19 3 0 0,40 90-1 0 0,-37-84 34 0 0,0-1-1 0 0,1 1 1 0 0,1-1-1 0 0,0 0 0 0 0,0-1 1 0 0,0 1-1 0 0,1-2 1 0 0,0 1-1 0 0,13 8 1 0 0,-16-13 14 0 0,1-1 1 0 0,0 1-1 0 0,-1-1 0 0 0,1 0 1 0 0,0-1-1 0 0,0 0 1 0 0,0 0-1 0 0,0 0 0 0 0,0 0 1 0 0,0-1-1 0 0,0 0 1 0 0,0 0-1 0 0,0-1 1 0 0,0 0-1 0 0,0 0 0 0 0,0 0 1 0 0,0-1-1 0 0,-1 0 1 0 0,9-3-1 0 0,3-3 48 0 0,0 0-1 0 0,-1-2 1 0 0,-1 1 0 0 0,1-2 0 0 0,14-13-1 0 0,-19 15-124 0 0,0-1-1 0 0,-1-1 1 0 0,13-15-1 0 0,-19 20-72 0 0,0 0-1 0 0,-1 1 1 0 0,1-1-1 0 0,-1 0 1 0 0,0-1-1 0 0,-1 1 1 0 0,1 0 0 0 0,-1-1-1 0 0,1-8 1 0 0,4-18-1220 0 0,1-8-2289 0 0,-7 15-5086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17503 0 0,'0'0'1588'0'0,"2"0"-1304"0"0,5 4 34 0 0,0-1 0 0 0,0 1 0 0 0,0 0-1 0 0,0 0 1 0 0,-1 1 0 0 0,0 0-1 0 0,0 0 1 0 0,0 0 0 0 0,-1 1 0 0 0,1 0-1 0 0,6 10 1 0 0,3 7 793 0 0,-2 0-1 0 0,12 25 1 0 0,-20-38-1173 0 0,2 5 261 0 0,-1 1 0 0 0,0 0 1 0 0,-1 1-1 0 0,-1-1 0 0 0,-1 1 0 0 0,0-1 1 0 0,-1 1-1 0 0,-1 0 0 0 0,0 0 0 0 0,-1 0 1 0 0,-1 0-1 0 0,-1 0 0 0 0,0 0 0 0 0,-1 0 1 0 0,-10 27-1 0 0,-13 26-181 0 0,-17 53-8 0 0,35-95-2 0 0,-2 8 1 0 0,0-1 0 0 0,-3-1 0 0 0,-1 0 0 0 0,-18 32 0 0 0,21-45-711 0 0,9-16-12 0 0,0-1-1 0 0,0 1 1 0 0,0-1-1 0 0,-1 1 0 0 0,0-1 1 0 0,0 0-1 0 0,0 0 0 0 0,0 0 1 0 0,-1-1-1 0 0,0 1 1 0 0,-7 5-1 0 0,0-5-8087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21191 0 0,'-1'1'480'0'0,"-4"8"167"0"0,4-7-544 0 0,0 1 0 0 0,-1-1 1 0 0,1 0-1 0 0,0 1 0 0 0,0-1 0 0 0,1 0 0 0 0,-1 1 0 0 0,1-1 1 0 0,-1 1-1 0 0,1-1 0 0 0,0 1 0 0 0,0 3 0 0 0,0-5-12 0 0,0-1 0 0 0,0 1-1 0 0,0-1 1 0 0,0 1 0 0 0,1-1-1 0 0,-1 1 1 0 0,0-1 0 0 0,0 1-1 0 0,1-1 1 0 0,-1 1 0 0 0,0-1-1 0 0,1 0 1 0 0,-1 1 0 0 0,1-1-1 0 0,-1 0 1 0 0,0 1 0 0 0,1-1-1 0 0,-1 0 1 0 0,1 0 0 0 0,-1 1-1 0 0,1-1 1 0 0,0 0 0 0 0,13 5 1040 0 0,-9-3-685 0 0,3 0-163 0 0,1 1-1 0 0,0-1 1 0 0,0-1 0 0 0,0 0-1 0 0,1 0 1 0 0,-1 0 0 0 0,11-2-1 0 0,65-10-226 0 0,5-10-56 0 0,-40 10-250 0 0,-33 7-795 0 0,-1 0-1 0 0,1 1 1 0 0,20-1-1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20415 0 0,'0'0'1560'0'0,"1"2"-1068"0"0,1 1-385 0 0,-1 0-1 0 0,1 0 0 0 0,0 0 0 0 0,0 0 1 0 0,1 0-1 0 0,-1 0 0 0 0,0-1 0 0 0,1 1 1 0 0,0-1-1 0 0,-1 0 0 0 0,1 0 1 0 0,0 1-1 0 0,0-2 0 0 0,1 1 0 0 0,-1 0 1 0 0,0-1-1 0 0,0 1 0 0 0,1-1 0 0 0,-1 0 1 0 0,1 0-1 0 0,-1-1 0 0 0,1 1 0 0 0,6 0 1 0 0,8-1 353 0 0,-1 0 0 0 0,1-1 1 0 0,30-6-1 0 0,-32 4-566 0 0,54-9 234 0 0,14-2-742 0 0,-28 8-2560 0 0,-31 6-5239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5984 0 0,'0'-2'273'0'0,"0"1"-241"0"0,0-1 0 0 0,-1 1-1 0 0,1-1 1 0 0,-1 1 0 0 0,1-1 0 0 0,-1 1 0 0 0,1 0-1 0 0,-1 0 1 0 0,0-1 0 0 0,-1 0 0 0 0,1 0-14 0 0,0 1 0 0 0,0 0 0 0 0,0-1 1 0 0,1 1-1 0 0,-1-1 0 0 0,0 1 1 0 0,1 0-1 0 0,-1-1 0 0 0,1 1 1 0 0,-1-3-1 0 0,-6-18 6040 0 0,7 21-5913 0 0,0 1 1 0 0,0-1-1 0 0,0 1 0 0 0,0-1 0 0 0,0 1 1 0 0,0-1-1 0 0,0 1 0 0 0,0-1 0 0 0,0 1 0 0 0,1-1 1 0 0,-1 1-1 0 0,0-1 0 0 0,0 1 0 0 0,0-1 0 0 0,1 1 1 0 0,-1-1-1 0 0,0 1 0 0 0,1-1 0 0 0,-1 1 0 0 0,0 0 1 0 0,1-1-1 0 0,-1 1 0 0 0,0-1 0 0 0,1 1 0 0 0,-1 0 1 0 0,1-1-1 0 0,-1 1 0 0 0,1 0 0 0 0,-1 0 1 0 0,1-1-1 0 0,1 1-17 0 0,-1 0 1 0 0,1 0-1 0 0,-1 0 1 0 0,0 0-1 0 0,1 0 1 0 0,-1 0-1 0 0,1 0 1 0 0,-1 1-1 0 0,1-1 1 0 0,-1 0 0 0 0,2 2-1 0 0,6 1 15 0 0,-1 1 0 0 0,13 9 0 0 0,-19-12 109 0 0,70 53 847 0 0,-66-51-1064 0 0,1 2 7 0 0,-1-1 0 0 0,1-1-1 0 0,-1 1 1 0 0,1-1 0 0 0,8 2-1 0 0,39 12 331 0 0,-24-7-22 0 0,39 7 0 0 0,19 6-339 0 0,333 60 106 0 0,-284-48-55 0 0,-87-20-60 0 0,168 54 62 0 0,-137-42 22 0 0,139 69 0 0 0,-194-84-55 0 0,87 44 96 0 0,103 46 287 0 0,-29-14-110 0 0,-110-54-251 0 0,50 25-18 0 0,-52-25 192 0 0,3 3 160 0 0,140 99-801 0 0,-136-82 626 0 0,121 59 0 0 0,-159-91-224 0 0,0 0 7 0 0,48 17 0 0 0,76 29-351 0 0,-29-13 805 0 0,119 32 180 0 0,-230-79-588 0 0,-1 1-1 0 0,-1 1 0 0 0,0 2 0 0 0,33 20 1 0 0,-48-26-25 0 0,0-1 0 0 0,21 9 1 0 0,16 6 8 0 0,-3 2 23 0 0,-25-13 4 0 0,24 15 0 0 0,63 32-35 0 0,-12-6-18 0 0,-49-25 230 0 0,20 12 457 0 0,-57-30-728 0 0,1-2-1 0 0,0 1 1 0 0,0-2 0 0 0,0 1-1 0 0,0-1 1 0 0,1-1 0 0 0,14 4-1 0 0,-6-3 55 0 0,5 1 44 0 0,-1-1 1 0 0,1 0-1 0 0,24-1 1 0 0,-38-3-7 0 0,-6-1-31 0 0,-1 1 0 0 0,0 0 0 0 0,1 0 0 0 0,-1 0 0 0 0,0 1 0 0 0,0-1 0 0 0,1 1 0 0 0,3 1 0 0 0,-5-1 0 0 0,0-1 0 0 0,0 1 0 0 0,0-1 0 0 0,0 0 0 0 0,0 0 0 0 0,1 0 0 0 0,-1 0 0 0 0,0 0 0 0 0,0 0 0 0 0,2-1 0 0 0,17 1 111 0 0,-6 2-49 0 0,1-1 0 0 0,-1-1 1 0 0,29-2-1 0 0,5 0-14 0 0,-14-2-31 0 0,-30 3-31 0 0,1 0 1 0 0,0 0-1 0 0,0 1 1 0 0,0-1-1 0 0,0 1 1 0 0,9 2-1 0 0,0 0-5 0 0,-11-1 0 0 0,1 0 0 0 0,0 0 0 0 0,-1 0 0 0 0,1 0 0 0 0,-1 1 0 0 0,6 3 0 0 0,-3-2 0 0 0,-1 0 0 0 0,1 0 0 0 0,7 2 0 0 0,-11-4 0 0 0,0 0 0 0 0,-1 0 0 0 0,1 1 0 0 0,0-1 0 0 0,4 4 0 0 0,10 6 0 0 0,0-4 35 0 0,-14-5-16 0 0,1 0 0 0 0,-1 0 1 0 0,1-1-1 0 0,-1 1 1 0 0,1-1-1 0 0,0 0 0 0 0,0 0 1 0 0,0 0-1 0 0,0 0 1 0 0,0-1-1 0 0,0 0 0 0 0,-1 0 1 0 0,1 0-1 0 0,7-1 0 0 0,-10 1 1 0 0,-1-1-1 0 0,1 1 1 0 0,0 0-1 0 0,0-1 0 0 0,-1 1 1 0 0,1-1-1 0 0,0 1 0 0 0,-1-1 1 0 0,1 0-1 0 0,-1 1 0 0 0,1-1 1 0 0,-1 0-1 0 0,1 1 0 0 0,-1-1 1 0 0,1 0-1 0 0,-1 1 1 0 0,1-1-1 0 0,-1 0 0 0 0,0 0 1 0 0,0 0-1 0 0,1 1 0 0 0,-1-1 1 0 0,0 0-1 0 0,0 0 0 0 0,0 0 1 0 0,0 0-1 0 0,0 1 0 0 0,0-1 1 0 0,0 0-1 0 0,0 0 1 0 0,0 0-1 0 0,0 0 0 0 0,-1-1 1 0 0,0-1 2 0 0,1 0 0 0 0,-1 1 1 0 0,0-1-1 0 0,0 0 0 0 0,0 0 1 0 0,0 1-1 0 0,-1-1 0 0 0,1 0 1 0 0,-1 1-1 0 0,-2-4 0 0 0,-37-37 145 0 0,20 18-117 0 0,13 16-31 0 0,-17-16 0 0 0,-17-13 54 0 0,22 19-42 0 0,-29-21 0 0 0,36 31-14 0 0,-2-2 33 0 0,-30-16 0 0 0,-25-6-50 0 0,66 31-11 0 0,42 34-53 0 0,24 3 19 0 0,-35-20 37 0 0,63 27 11 0 0,-25-14-17 0 0,-1-3-43 0 0,-50-21 58 0 0,0 1 0 0 0,0 1-1 0 0,0 0 1 0 0,-1 1 0 0 0,22 14-1 0 0,-21-11 5 0 0,-7-5-7 0 0,0 0 0 0 0,-1 0 1 0 0,1 1-1 0 0,-1 0 1 0 0,6 7-1 0 0,-11-11 4 0 0,0 0 1 0 0,1 0-1 0 0,-1 0 1 0 0,0 0-1 0 0,0 0 1 0 0,-1 0-1 0 0,1 0 0 0 0,0 0 1 0 0,-1 1-1 0 0,1-1 1 0 0,-1 0-1 0 0,0 0 1 0 0,1 1-1 0 0,-1-1 0 0 0,0 0 1 0 0,-1 1-1 0 0,1-1 1 0 0,0 0-1 0 0,-1 0 1 0 0,1 1-1 0 0,-1-1 1 0 0,1 0-1 0 0,-3 4 0 0 0,-3 5 43 0 0,0 0 0 0 0,0-1 0 0 0,-1 0-1 0 0,-1 0 1 0 0,1-1 0 0 0,-2 0 0 0 0,-17 16-1 0 0,-76 48 374 0 0,50-38-266 0 0,34-22-122 0 0,-2-1-1 0 0,1-1 1 0 0,-1-1-1 0 0,-28 10 1 0 0,37-16-18 0 0,0-1 1 0 0,-1 1 0 0 0,1-2 0 0 0,-1 0-1 0 0,0 0 1 0 0,0-1 0 0 0,0-1 0 0 0,0 0-1 0 0,-21-3 1 0 0,20-2-839 0 0,13 5 733 0 0,-1 0 0 0 0,1-1 1 0 0,0 1-1 0 0,0 0 1 0 0,-1 0-1 0 0,1-1 1 0 0,0 1-1 0 0,0 0 1 0 0,0 0-1 0 0,0-1 0 0 0,-1 1 1 0 0,1 0-1 0 0,0-1 1 0 0,0 1-1 0 0,0 0 1 0 0,0-1-1 0 0,0 1 1 0 0,0 0-1 0 0,0-1 0 0 0,0 1 1 0 0,0 0-1 0 0,0-1 1 0 0,0 1-1 0 0,1-2-379 0 0,-1 1 0 0 0,1-1 0 0 0,0 1 0 0 0,0 0 0 0 0,0 0 0 0 0,0 0 0 0 0,0-1 0 0 0,0 1 0 0 0,0 0 0 0 0,0 0 0 0 0,0 0 0 0 0,0 0 0 0 0,0 1 0 0 0,3-2 0 0 0,10-6-8023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390 154 7280 0 0,'0'0'332'0'0,"12"-3"128"0"0,-11 2-258 0 0,1 0 0 0 0,0-1 1 0 0,0 1-1 0 0,-1-1 0 0 0,1 0 1 0 0,-1 1-1 0 0,0-1 0 0 0,1 0 1 0 0,1-4-1 0 0,11-23 2792 0 0,-9 19-1835 0 0,-3 7-893 0 0,-1 0 0 0 0,0 0 1 0 0,0 0-1 0 0,0 0 0 0 0,0-1 1 0 0,-1 1-1 0 0,1 0 1 0 0,-1 0-1 0 0,0-1 0 0 0,0 1 1 0 0,0 0-1 0 0,0 0 0 0 0,0-1 1 0 0,-1 1-1 0 0,-1-5 0 0 0,1 6-134 0 0,1 0 0 0 0,-1 0-1 0 0,0 0 1 0 0,0 1 0 0 0,0-1-1 0 0,0 0 1 0 0,-1 0-1 0 0,1 1 1 0 0,0-1 0 0 0,-1 0-1 0 0,1 1 1 0 0,-1 0-1 0 0,0-1 1 0 0,1 1 0 0 0,-1 0-1 0 0,0 0 1 0 0,0 0-1 0 0,0 0 1 0 0,0 0 0 0 0,0 0-1 0 0,0 0 1 0 0,0 1 0 0 0,0-1-1 0 0,0 1 1 0 0,-2-1-1 0 0,-9 0 117 0 0,-1 0 0 0 0,1 1 0 0 0,0 1 0 0 0,0 0-1 0 0,0 1 1 0 0,0 0 0 0 0,0 1 0 0 0,0 0-1 0 0,1 1 1 0 0,-1 1 0 0 0,-13 6 0 0 0,4 1-120 0 0,0 1-1 0 0,0 1 1 0 0,1 1 0 0 0,-33 31-1 0 0,43-36-43 0 0,0 1 0 0 0,1 1 0 0 0,1-1 0 0 0,-11 18 0 0 0,16-22 13 0 0,0-1 0 0 0,0 1 0 0 0,1 0 0 0 0,0 0 0 0 0,1 0 0 0 0,0 1 0 0 0,0-1 0 0 0,0 0 0 0 0,1 1 0 0 0,-1 9 0 0 0,2-14-87 0 0,0 1 1 0 0,0-1-1 0 0,0 0 1 0 0,1 0 0 0 0,-1 1-1 0 0,1-1 1 0 0,0 0-1 0 0,0 0 1 0 0,0 0-1 0 0,0 0 1 0 0,0 0-1 0 0,1 0 1 0 0,0 0-1 0 0,-1-1 1 0 0,1 1-1 0 0,0 0 1 0 0,0-1 0 0 0,0 1-1 0 0,1-1 1 0 0,-1 0-1 0 0,1 0 1 0 0,-1 0-1 0 0,1 0 1 0 0,0 0-1 0 0,-1-1 1 0 0,1 1-1 0 0,0-1 1 0 0,4 2-1 0 0,1-1 18 0 0,1 0 0 0 0,-1 0 0 0 0,1-1 0 0 0,-1 0 0 0 0,1 0 0 0 0,-1-1 0 0 0,1 0 0 0 0,0-1 0 0 0,12-2 0 0 0,3-1 13 0 0,0-1 0 0 0,0-1 1 0 0,0-1-1 0 0,-1-1 0 0 0,0-1 0 0 0,29-15 0 0 0,-46 20-20 0 0,-1 0 1 0 0,0-1-1 0 0,0 1 0 0 0,0-1 1 0 0,0 0-1 0 0,-1 0 0 0 0,0 0 1 0 0,0-1-1 0 0,0 1 0 0 0,-1-1 1 0 0,0 0-1 0 0,0 0 0 0 0,0 0 1 0 0,-1-1-1 0 0,0 1 0 0 0,2-11 1 0 0,2-31 196 0 0,-3 30-37 0 0,1-31 1 0 0,-4 40-116 0 0,1 3-20 0 0,-1-1 0 0 0,0 1-1 0 0,0 0 1 0 0,-1 0 0 0 0,0 0 0 0 0,0-1 0 0 0,0 1 0 0 0,-3-7 0 0 0,3 12 204 0 0,1 12 9 0 0,5 70-43 0 0,1-18-176 0 0,-2 1 23 0 0,-1-30-36 0 0,-1 0 0 0 0,-3 37 0 0 0,-2-33 6 0 0,-2-1 0 0 0,-2 1 0 0 0,-12 41 0 0 0,13-61 21 0 0,-1 0 0 0 0,0-1 0 0 0,-1 1 0 0 0,-17 26 0 0 0,19-36-22 0 0,1-1 0 0 0,-1 0 1 0 0,0 0-1 0 0,0-1 0 0 0,-1 0 0 0 0,0 0 1 0 0,0-1-1 0 0,0 1 0 0 0,-1-1 1 0 0,0-1-1 0 0,1 0 0 0 0,-10 4 0 0 0,6-4-98 0 0,0-1 0 0 0,0 1-1 0 0,-1-2 1 0 0,1 0-1 0 0,-1 0 1 0 0,0-1-1 0 0,1 0 1 0 0,-1-1 0 0 0,0-1-1 0 0,-12-1 1 0 0,20 1-72 0 0,1 1 0 0 0,-1-1 1 0 0,1 0-1 0 0,-1 0 0 0 0,1 0 0 0 0,0-1 1 0 0,0 1-1 0 0,-1-1 0 0 0,1 0 0 0 0,0 1 1 0 0,-5-6-1 0 0,7 6-74 0 0,-1-1 0 0 0,1 0 0 0 0,-1 0 0 0 0,1 0 0 0 0,0 0 0 0 0,0 0 0 0 0,0-1 0 0 0,0 1 0 0 0,0 0 0 0 0,0 0 0 0 0,1-1 0 0 0,-1 1 0 0 0,1 0 0 0 0,0-1 0 0 0,0 1 0 0 0,-1-1 0 0 0,2 1 0 0 0,-1 0 0 0 0,0-3 0 0 0,1-1-296 0 0,0 0 1 0 0,1 0 0 0 0,-1 1-1 0 0,1-1 1 0 0,0 1 0 0 0,1-1-1 0 0,4-7 1 0 0,11-18-1564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8752 0 0,'0'0'673'0'0,"0"-1"-176"0"0,1-3 234 0 0,1 1-1 0 0,-1 0 1 0 0,1 0-1 0 0,-1 1 1 0 0,1-1-1 0 0,0 0 1 0 0,0 0-1 0 0,0 1 1 0 0,1-1-1 0 0,-1 1 1 0 0,1 0-1 0 0,-1 0 1 0 0,1 0-1 0 0,4-3 0 0 0,-3 3-321 0 0,0-1-1 0 0,1 1 1 0 0,-1 0-1 0 0,0 1 0 0 0,1-1 1 0 0,-1 1-1 0 0,1 0 0 0 0,-1 0 1 0 0,1 0-1 0 0,5 1 0 0 0,-7-1-382 0 0,-1 1 0 0 0,1 1-1 0 0,0-1 1 0 0,-1 0 0 0 0,1 1 0 0 0,-1-1-1 0 0,1 1 1 0 0,-1 0 0 0 0,1 0 0 0 0,-1 0-1 0 0,1 0 1 0 0,-1 0 0 0 0,4 2 0 0 0,-5-1 30 0 0,1-1-1 0 0,-1 1 1 0 0,0-1 0 0 0,0 1 0 0 0,0-1 0 0 0,0 1 0 0 0,0-1 0 0 0,0 1 0 0 0,0 0 0 0 0,0 0 0 0 0,-1 0 0 0 0,1-1-1 0 0,-1 1 1 0 0,1 0 0 0 0,-1 0 0 0 0,0 0 0 0 0,0 0 0 0 0,1 0 0 0 0,-2 2 0 0 0,1 7 48 0 0,-1-1 1 0 0,-2 14-1 0 0,-14 43 44 0 0,13-53-105 0 0,-13 42 42 0 0,17-56-84 0 0,0 1 0 0 0,0-1 1 0 0,0 0-1 0 0,0 0 0 0 0,0 0 0 0 0,0 1 0 0 0,0-1 0 0 0,0 0 0 0 0,0 0 0 0 0,0 0 1 0 0,0 1-1 0 0,0-1 0 0 0,0 0 0 0 0,0 0 0 0 0,0 0 0 0 0,0 1 0 0 0,0-1 0 0 0,0 0 1 0 0,0 0-1 0 0,0 0 0 0 0,1 1 0 0 0,-1-1 0 0 0,0 0 0 0 0,0 0 0 0 0,0 0 0 0 0,0 0 1 0 0,0 1-1 0 0,1-1 0 0 0,-1 0 0 0 0,0 0 0 0 0,0 0 0 0 0,0 0 0 0 0,0 0 0 0 0,1 0 1 0 0,-1 0-1 0 0,0 1 0 0 0,0-1 0 0 0,0 0 0 0 0,1 0 0 0 0,-1 0 0 0 0,0 0 0 0 0,0 0 1 0 0,0 0-1 0 0,1 0 0 0 0,-1 0 0 0 0,16-3 115 0 0,16-10 76 0 0,-3-1-98 0 0,-19 10-100 0 0,-1-1-1 0 0,1 0 1 0 0,-1-1-1 0 0,-1 0 0 0 0,1 0 1 0 0,15-15-1 0 0,-10 4-2032 0 0,13-20 0 0 0,-15 18-6642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37 13824 0 0,'-3'-3'1246'0'0,"1"-9"-997"0"0,2 11-217 0 0,0 0 1 0 0,0 0-1 0 0,0 0 0 0 0,0 0 0 0 0,0 0 0 0 0,0 0 0 0 0,-1 0 0 0 0,1 0 0 0 0,0 0 1 0 0,-1 1-1 0 0,1-1 0 0 0,0 0 0 0 0,-1 0 0 0 0,1 0 0 0 0,-1 0 0 0 0,0 0 1 0 0,1 1-1 0 0,-1-1 0 0 0,0 0 0 0 0,1 0 0 0 0,-3-1 784 0 0,3 2-741 0 0,0 0-1 0 0,0 0 1 0 0,-1 0 0 0 0,1 0-1 0 0,0 0 1 0 0,0 0-1 0 0,-1 0 1 0 0,1 0-1 0 0,0 0 1 0 0,0 0 0 0 0,0 0-1 0 0,-1 0 1 0 0,1 0-1 0 0,0 0 1 0 0,0 0 0 0 0,-1 0-1 0 0,1 0 1 0 0,0 0-1 0 0,0 0 1 0 0,0 0 0 0 0,-1 0-1 0 0,1 0 1 0 0,0 0-1 0 0,0 1 1 0 0,0-1 0 0 0,-1 0-1 0 0,1 0 1 0 0,0 0-1 0 0,0 0 1 0 0,0 0-1 0 0,0 1 1 0 0,0-1 0 0 0,-1 0-1 0 0,1 0 1 0 0,-8 6 1023 0 0,2 1-594 0 0,0 1 0 0 0,0-1 0 0 0,1 1-1 0 0,0 0 1 0 0,-6 12 0 0 0,-17 47 532 0 0,20-47-681 0 0,0-1-5 0 0,1 1 1 0 0,1 0 0 0 0,-7 35-1 0 0,1 13 362 0 0,6-40-305 0 0,1 0 0 0 0,-2 48 0 0 0,7-74-398 0 0,0 4 34 0 0,0 0 0 0 0,0 0 0 0 0,0 0 1 0 0,1 0-1 0 0,-1 0 0 0 0,2 0 0 0 0,-1 0 0 0 0,1 0 1 0 0,-1 0-1 0 0,2-1 0 0 0,2 7 0 0 0,3 7-14 0 0,-8-17-26 0 0,1 0-1 0 0,0 0 0 0 0,-1 1 1 0 0,1-1-1 0 0,0 0 1 0 0,1 0-1 0 0,-1 0 0 0 0,0 0 1 0 0,1 0-1 0 0,-1 0 0 0 0,1 0 1 0 0,1 1-1 0 0,0-1-91 0 0,0 0 1 0 0,0 0-1 0 0,1 0 0 0 0,-1-1 0 0 0,0 1 0 0 0,1-1 1 0 0,-1 0-1 0 0,1 0 0 0 0,0 0 0 0 0,-1-1 0 0 0,1 1 0 0 0,0-1 1 0 0,-1 0-1 0 0,1 0 0 0 0,0 0 0 0 0,6-1 1 0 0,-4 0-129 0 0,-1-1 1 0 0,1 1-1 0 0,0-1 1 0 0,-1 0 0 0 0,1 0-1 0 0,-1-1 1 0 0,0 0 0 0 0,0 0-1 0 0,9-7 1 0 0,-2-2-1095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17423 0 0,'-16'6'662'0'0,"0"1"-1"0"0,1 0 0 0 0,0 1 0 0 0,1 0 0 0 0,-1 2 1 0 0,2-1-1 0 0,-1 2 0 0 0,1 0 0 0 0,-15 17 0 0 0,14-14-379 0 0,6-5-98 0 0,0 0-1 0 0,0 0 0 0 0,1 1 1 0 0,-7 12-1 0 0,6-8-67 0 0,1 1-1 0 0,0 0 1 0 0,1 1 0 0 0,1-1 0 0 0,0 1-1 0 0,2 0 1 0 0,-1 1 0 0 0,2-1-1 0 0,-1 33 1 0 0,3-40-101 0 0,1-1 0 0 0,0 1 0 0 0,1 0 0 0 0,0-1 0 0 0,0 1 0 0 0,1-1 0 0 0,0 0 0 0 0,0 0 0 0 0,1 0 0 0 0,0 0 0 0 0,0 0 0 0 0,1-1 0 0 0,0 0 0 0 0,0 0 0 0 0,12 12 0 0 0,-12-16-33 0 0,-1 0 0 0 0,0 0-1 0 0,1-1 1 0 0,-1 1 0 0 0,1-1 0 0 0,0 0-1 0 0,9 2 1 0 0,36 6-462 0 0,-46-9 418 0 0,1 0-458 0 0,1-1 0 0 0,0 0 0 0 0,0 0 0 0 0,-1 0 0 0 0,9-1 0 0 0,5-5-7799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15120 0 0,'0'0'3945'0'0,"11"-7"-2309"0"0,-8 4-1370 0 0,0 1 1 0 0,0-1-1 0 0,-1 0 1 0 0,1 1-1 0 0,-1-1 0 0 0,0-1 1 0 0,1 1-1 0 0,-2 0 1 0 0,1 0-1 0 0,2-6 1 0 0,9-14 1060 0 0,-11 21-1098 0 0,-1-1-1 0 0,1 0 0 0 0,-1 0 1 0 0,1 0-1 0 0,-1 0 0 0 0,1-4 0 0 0,0 0 45 0 0,0 1-1 0 0,1 1 1 0 0,5-11-1 0 0,1 31 296 0 0,-5-6-460 0 0,3 5-83 0 0,0-1 0 0 0,1 0 0 0 0,17 21 0 0 0,-23-33-23 0 0,-1 1 0 0 0,0-1 0 0 0,0 1-1 0 0,1-1 1 0 0,-1 0 0 0 0,1 0 0 0 0,-1 0 0 0 0,1 1 0 0 0,-1-1-1 0 0,1-1 1 0 0,0 1 0 0 0,-1 0 0 0 0,1 0 0 0 0,0-1 0 0 0,0 1-1 0 0,0-1 1 0 0,-1 1 0 0 0,1-1 0 0 0,0 0 0 0 0,0 0 0 0 0,0 1-1 0 0,0-2 1 0 0,0 1 0 0 0,0 0 0 0 0,-1 0 0 0 0,1 0-1 0 0,0-1 1 0 0,0 1 0 0 0,0-1 0 0 0,0 0 0 0 0,-1 1 0 0 0,3-2-1 0 0,0-1 7 0 0,0 0 0 0 0,-1 0 0 0 0,1 0 0 0 0,-1 0 0 0 0,0 0-1 0 0,1-1 1 0 0,-2 1 0 0 0,1-1 0 0 0,3-6 0 0 0,2-3 30 0 0,-5 8-46 0 0,0 0 0 0 0,0 0 0 0 0,0 0-1 0 0,-1-1 1 0 0,1 1 0 0 0,-2-1 0 0 0,3-7 0 0 0,15-64-4938 0 0,-15 57-3723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0,'4'13'561'0'0,"0"-1"0"0"0,1 1 0 0 0,0-1 0 0 0,7 12 0 0 0,59 107 5633 0 0,-19-11-4667 0 0,-47-100-1595 0 0,-1 0-1 0 0,0 0 1 0 0,-2 1 0 0 0,0-1 0 0 0,-1 1 0 0 0,-3 29 0 0 0,0-27 183 0 0,-1 0 0 0 0,-1 0 0 0 0,-1 0 0 0 0,-1-1 0 0 0,0 0 0 0 0,-2 0 0 0 0,-1 0 0 0 0,-16 28 1 0 0,22-44-254 0 0,-1 0 0 0 0,0 0 0 0 0,0-1 0 0 0,-1 1 0 0 0,0-1 0 0 0,0 0 0 0 0,0-1 1 0 0,0 1-1 0 0,-7 4 0 0 0,-6 1-665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8288 0 0,'2'0'6890'0'0,"5"0"-5762"0"0,0-1-1 0 0,-1 0 0 0 0,10-3 0 0 0,18-3 405 0 0,109-7 768 0 0,-136 14-2455 0 0,1 0 0 0 0,-1 0 0 0 0,1 0-1 0 0,-1 1 1 0 0,0 0 0 0 0,1 1 0 0 0,-1 0 0 0 0,0 0-1 0 0,0 0 1 0 0,0 1 0 0 0,9 5 0 0 0,-14-7-11 0 0,-1 0 0 0 0,0-1 0 0 0,0 1 0 0 0,1 1 0 0 0,-1-1 0 0 0,0 0 0 0 0,0 0 0 0 0,0 0 1 0 0,0 0-1 0 0,1 3 0 0 0,-2-4-226 0 0,0 1 1 0 0,1 0 0 0 0,-1 0-1 0 0,0-1 1 0 0,0 1 0 0 0,1 0-1 0 0,-1 0 1 0 0,0-1 0 0 0,0 1-1 0 0,0 0 1 0 0,0 0 0 0 0,0 0-1 0 0,0 1 1 0 0,-4 7-5802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17503 0 0,'0'0'1759'0'0,"1"1"-1614"0"0,3 0 10 0 0,0 1-1 0 0,-1-1 0 0 0,1 0 1 0 0,0-1-1 0 0,-1 1 0 0 0,1-1 1 0 0,0 1-1 0 0,0-1 0 0 0,-1 0 1 0 0,1 0-1 0 0,7-2 0 0 0,152-34 3982 0 0,-106 22-4050 0 0,102-12 0 0 0,-77 16-3836 0 0,-62 10-4211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10 416 6912 0 0,'-10'10'12495'0'0,"16"-12"-12407"0"0,-6 1 9 0 0,1 0 0 0 0,-1 0-1 0 0,0 0 1 0 0,1 0-1 0 0,-1-1 1 0 0,0 1-1 0 0,0 0 1 0 0,0 0 0 0 0,0 0-1 0 0,0 0 1 0 0,0-2-1 0 0,0 1 113 0 0,8-30 1385 0 0,-6 27-1440 0 0,0-1 1 0 0,-1 0-1 0 0,1 0 1 0 0,-1 0-1 0 0,0-10 0 0 0,0 9-102 0 0,-1-1 0 0 0,1 1 0 0 0,0-1 0 0 0,1 1 0 0 0,0 0-1 0 0,0 0 1 0 0,0 0 0 0 0,1 0 0 0 0,6-11 0 0 0,2 1 664 0 0,11-23 0 0 0,-10 12-549 0 0,-7 14-142 0 0,2 1-1 0 0,7-14 1 0 0,13-21-25 0 0,-26 47 1 0 0,1-10 18 0 0,-2 9 337 0 0,7 14-228 0 0,-2 1-128 0 0,0 1 0 0 0,-1 1 0 0 0,-1-1 0 0 0,0 0 0 0 0,-1 1 0 0 0,0 14 0 0 0,-1-12 0 0 0,1-1 0 0 0,1 0 0 0 0,0 1 0 0 0,7 18 0 0 0,-7-28 0 0 0,0 0 0 0 0,1 0 0 0 0,-1-1 0 0 0,1 0 0 0 0,1 1 0 0 0,6 6 0 0 0,2-3 0 0 0,-7-10 0 0 0,-4 0 0 0 0,0 0 16 0 0,0 0-1 0 0,0-1 1 0 0,0 1 0 0 0,0 0-1 0 0,0-1 1 0 0,0 0 0 0 0,0 1-1 0 0,0-1 1 0 0,0 0-1 0 0,0 0 1 0 0,0 0 0 0 0,-1 0-1 0 0,1 0 1 0 0,0-1 0 0 0,-1 1-1 0 0,1 0 1 0 0,-1-1-1 0 0,1 1 1 0 0,-1-1 0 0 0,0 0-1 0 0,0 1 1 0 0,2-4 0 0 0,2-4 117 0 0,-1 1 0 0 0,-1-1 0 0 0,5-16 0 0 0,-4 13-65 0 0,5-18 128 0 0,-1 0-1 0 0,4-49 1 0 0,-10 59-169 0 0,-2-21-1 0 0,-1 15-87 0 0,1 25-13 0 0,0 0 0 0 0,0 0 0 0 0,0-1 1 0 0,0 1-1 0 0,-1 0 0 0 0,1 0 0 0 0,0 0 0 0 0,-1 0 1 0 0,1-1-1 0 0,-1 1 0 0 0,1 0 0 0 0,-1 0 0 0 0,0 0 1 0 0,1 0-1 0 0,-2-1 0 0 0,2 2 3 0 0,-1-1-536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9216 0 0,'0'0'4152'0'0,"8"-11"342"0"0,4 2-3137 0 0,0 1-1 0 0,14-7 1 0 0,-13 7-682 0 0,-4 3-207 0 0,0 1-1 0 0,0 0 1 0 0,17-5-1 0 0,-21 7-348 0 0,0 1 1 0 0,1 0-1 0 0,-1 0 0 0 0,0 0 0 0 0,0 1 0 0 0,1 0 1 0 0,-1 0-1 0 0,9 1 0 0 0,-12 0-116 0 0,3 0-1 0 0,-1-1 0 0 0,1 1 0 0 0,-1 1 0 0 0,1-1 0 0 0,-1 1 0 0 0,0-1 0 0 0,6 5 0 0 0,-8-5-2 0 0,-1 0 0 0 0,0 0-1 0 0,0 1 1 0 0,0-1 0 0 0,0 1 0 0 0,0-1 0 0 0,0 1 0 0 0,0-1 0 0 0,-1 1 0 0 0,1-1 0 0 0,0 1 0 0 0,-1-1 0 0 0,1 1 0 0 0,-1 0 0 0 0,0 0 0 0 0,0-1 0 0 0,1 1 0 0 0,-1 0 0 0 0,0-1-1 0 0,0 1 1 0 0,-1 0 0 0 0,1 0 0 0 0,-1 2 0 0 0,-1 11 147 0 0,-1 0-1 0 0,-1 0 0 0 0,0-1 0 0 0,-1 1 1 0 0,-1-1-1 0 0,-8 16 0 0 0,0-6 196 0 0,0 0-1 0 0,-27 32 0 0 0,33-48-341 0 0,7-6 0 0 0,-1 0 0 0 0,0 0 0 0 0,1 0 0 0 0,-1 0 0 0 0,1 0 0 0 0,-1 0 0 0 0,1 0 0 0 0,-2 4 0 0 0,3-5 0 0 0,0-1 0 0 0,0 0 0 0 0,0 0 0 0 0,0 0 0 0 0,0 1 0 0 0,-1-1 0 0 0,1 0 0 0 0,0 0 0 0 0,0 0 0 0 0,0 1 0 0 0,0-1 0 0 0,0 0 0 0 0,0 0 0 0 0,0 1 0 0 0,1-1 0 0 0,-1 0 0 0 0,0 0 0 0 0,0 0 0 0 0,0 1 0 0 0,0-1 0 0 0,0 0 0 0 0,0 0 0 0 0,0 0 0 0 0,0 1 0 0 0,0-1 0 0 0,1 0 0 0 0,-1 0 0 0 0,0 0 0 0 0,0 1 0 0 0,3-1 0 0 0,0 0 0 0 0,0 1 0 0 0,0-1 0 0 0,0 0 0 0 0,0-1 0 0 0,0 1 0 0 0,0 0 0 0 0,0-1 0 0 0,0 0 0 0 0,4-1 0 0 0,4 0 0 0 0,14-5 0 0 0,1 0 0 0 0,46-21 0 0 0,-38 14 0 0 0,-28 12-255 0 0,-1 0 1 0 0,1 0-1 0 0,0 1 1 0 0,-1-1-1 0 0,1 2 0 0 0,9-2 1 0 0,0 2-756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82 823 3224 0 0,'-11'10'368'0'0,"1"-4"333"0"0,6-3-420 0 0,0-1-1 0 0,0 1 1 0 0,-1-1-1 0 0,-6 2 1 0 0,-1-2 688 0 0,12-2-844 0 0,-1 0 1 0 0,0 0-1 0 0,0 1 1 0 0,0-1-1 0 0,0 0 1 0 0,1 0-1 0 0,-1 0 0 0 0,0 0 1 0 0,0 1-1 0 0,1-1 1 0 0,-1 0-1 0 0,-10 3 9791 0 0,33-19-9355 0 0,1 2 1 0 0,0 0-1 0 0,47-19 0 0 0,-40 20-334 0 0,0-1-110 0 0,238-101 1223 0 0,145-5-1020 0 0,-259 90-293 0 0,-73 16 29 0 0,37 1-2 0 0,-40 6-55 0 0,6-3 135 0 0,125 2-1 0 0,6 5-16 0 0,175 6 235 0 0,-181-11-8 0 0,-72-1-144 0 0,203-6 376 0 0,-249 14-448 0 0,104 11 0 0 0,-171-9-71 0 0,25-2 1 0 0,-27 0-14 0 0,43 3 0 0 0,27 5 46 0 0,-42-5 1 0 0,-20-2 1 0 0,0-1-1 0 0,35-6 1 0 0,-52 6-47 0 0,82-18 283 0 0,-64 12-112 0 0,46-6 0 0 0,6 3 107 0 0,19-2-278 0 0,-76 9-2 0 0,29-6 1 0 0,-14 2 12 0 0,-4-2 79 0 0,2 1-15 0 0,-6 2-111 0 0,-22 3 13 0 0,-1 1-1 0 0,18-1 1 0 0,21-4 170 0 0,-33 2-208 0 0,-16 5 15 0 0,1-1-1 0 0,-1 1 1 0 0,0 0 0 0 0,0 0-1 0 0,0 0 1 0 0,0-1-1 0 0,1 1 1 0 0,-1 0 0 0 0,0 0-1 0 0,0 0 1 0 0,0-1-1 0 0,0 1 1 0 0,0 0 0 0 0,0 0-1 0 0,1-1 1 0 0,-1 1-1 0 0,0 0 1 0 0,0 0 0 0 0,0-1-1 0 0,0 1 1 0 0,0 0-1 0 0,0 0 1 0 0,0-1 0 0 0,0 1-1 0 0,0 0 1 0 0,0 0-1 0 0,0-1 1 0 0,0 1 0 0 0,-1 0-1 0 0,1 0 1 0 0,0-1-1 0 0,0 1 1 0 0,0 0 0 0 0,0 0-1 0 0,0 0 1 0 0,0-1-1 0 0,-1 1 1 0 0,-7-10 100 0 0,3 4-14 0 0,2 1-71 0 0,-1 1 0 0 0,0-1 0 0 0,-1 1 1 0 0,1 0-1 0 0,-1 0 0 0 0,0 0 0 0 0,0 0 0 0 0,-9-4 1 0 0,-19-15 28 0 0,6-2-87 0 0,1 0 1 0 0,2-2 0 0 0,-37-52-1 0 0,56 73 44 0 0,0 0 0 0 0,0 0 0 0 0,-1 0 0 0 0,1 0 0 0 0,-1 1 0 0 0,-12-8 0 0 0,26 18 3 0 0,4 4 14 0 0,1-1 0 0 0,0 0 0 0 0,1-1 0 0 0,17 6 0 0 0,3-3 1 0 0,46 6 0 0 0,18 6 10 0 0,-76-16-73 0 0,40 7 0 0 0,-48-11 88 0 0,0 1 0 0 0,0 1 0 0 0,-1 0 0 0 0,1 1 0 0 0,17 10 0 0 0,-28-14-40 0 0,-1 0 0 0 0,0 0 1 0 0,1 1-1 0 0,-1-1 0 0 0,0 1 0 0 0,0-1 0 0 0,0 1 0 0 0,-1 0 1 0 0,1 0-1 0 0,0 0 0 0 0,-1 0 0 0 0,1 0 0 0 0,-1 0 0 0 0,1 0 1 0 0,-1 1-1 0 0,0-1 0 0 0,0 0 0 0 0,0 1 0 0 0,0-1 0 0 0,0 5 1 0 0,-1-4-5 0 0,0 0 1 0 0,0 0-1 0 0,0 0 1 0 0,0 0-1 0 0,-1 0 1 0 0,0 0-1 0 0,1 0 1 0 0,-1 0-1 0 0,0 0 1 0 0,0 0-1 0 0,-1-1 1 0 0,1 1-1 0 0,-1 0 1 0 0,1-1-1 0 0,-1 1 1 0 0,0-1-1 0 0,-2 3 1 0 0,-9 8 21 0 0,-1 0 0 0 0,-1-2 1 0 0,1 0-1 0 0,-2 0 1 0 0,-25 13-1 0 0,-15 9 430 0 0,-77 43-474 0 0,12-8-16 0 0,119-65 35 0 0,-1-1 104 0 0,-16-1-778 0 0,42-1-8121 0 0,-7 4 734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6:44:4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216 218 6912 0 0,'-1'-1'314'0'0,"-6"-6"-83"0"0,0-1-1 0 0,1 0 0 0 0,0 0 0 0 0,-3-7-230 0 0,-10-22 4815 0 0,16 31-4128 0 0,1 0-1 0 0,1 0 1 0 0,-1 0-1 0 0,1 0 1 0 0,0 0-1 0 0,0-1-686 0 0,-6-28 1950 0 0,2 13-867 0 0,4 18-757 0 0,0-1 1 0 0,0 1-1 0 0,0 0 0 0 0,-1-1 0 0 0,1 1 0 0 0,-2-2-326 0 0,2 5 448 0 0,1 1-66 0 0,0 0-29 0 0,0 0-8 0 0,-4 26 503 0 0,-1 5-572 0 0,3 51-136 0 0,-1-32-25 0 0,5 40-115 0 0,3-3 349 0 0,-6 75-349 0 0,-1-103 118 0 0,0 0 244 0 0,-2 4-362 0 0,0-16 465 0 0,3 28-465 0 0,1-68 39 0 0,0 7 43 0 0,0 10 149 0 0,-1-1 0 0 0,-1 3-231 0 0,-6-30 170 0 0,-6-13 108 0 0,9 13-213 0 0,1-1-1 0 0,-1 0 1 0 0,1 1 0 0 0,0-2-1 0 0,1 1 1 0 0,-1 0-1 0 0,1-1 1 0 0,-2-5-65 0 0,-5-13 726 0 0,-4-16-726 0 0,7 21 406 0 0,2-4 135 0 0,5 19-479 0 0,0 0 0 0 0,-1 0-1 0 0,0 0 1 0 0,0 0-1 0 0,0 1 1 0 0,-1-3-62 0 0,1 4 64 0 0,1 2 0 0 0,0 0 0 0 0,2 2 0 0 0,5 6-51 0 0,0 1-1 0 0,0 0 1 0 0,-1 0-1 0 0,0 0 1 0 0,3 7-13 0 0,8 13 1 0 0,-4-8-1 0 0,-7-12 0 0 0,-1 0 0 0 0,1 0 0 0 0,1 0 0 0 0,7 7 0 0 0,-11-13 0 0 0,-1-1 0 0 0,1 0 0 0 0,0 0 0 0 0,0 0 0 0 0,0 0 0 0 0,0 0 0 0 0,0-1 0 0 0,0 1 0 0 0,1-1 0 0 0,-1 0 0 0 0,1 0 0 0 0,-1 0 0 0 0,1 0 0 0 0,-1-1 0 0 0,1 1 0 0 0,-1-1 0 0 0,2 0 0 0 0,-2 0 2 0 0,0 0-1 0 0,0-1 1 0 0,0 1-1 0 0,-1-1 1 0 0,1 0 0 0 0,0 0-1 0 0,0 0 1 0 0,-1 0-1 0 0,1-1 1 0 0,-1 1 0 0 0,1-1-1 0 0,-1 1 1 0 0,1-1-1 0 0,-1 0 1 0 0,0 0 0 0 0,0 0-1 0 0,0 0 1 0 0,0 0-1 0 0,0 0 1 0 0,0-2-2 0 0,5-7 8 0 0,0 0 0 0 0,-1 0 0 0 0,0 0 0 0 0,0-3-8 0 0,10-27-626 0 0,-1-1-1 0 0,-2-3 627 0 0,-3 11-1346 0 0,-2 7-5456 0 0,-1 4-2172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6:48:28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15 11344 0 0,'-13'-13'1030'0'0,"13"13"-1024"0"0,0 0 0 0 0,0 0-1 0 0,0 0 1 0 0,0 0-1 0 0,0 0 1 0 0,0 0 0 0 0,-1-1-1 0 0,1 1 1 0 0,0 0 0 0 0,0 0-1 0 0,0 0 1 0 0,0 0-1 0 0,0 0 1 0 0,0 0 0 0 0,-1 0-1 0 0,1 0 1 0 0,0 0 0 0 0,0 0-1 0 0,0 0 1 0 0,0 0-1 0 0,0 0 1 0 0,-1-1 0 0 0,1 1-1 0 0,0 0 1 0 0,0 0-1 0 0,0 0 1 0 0,0 1 0 0 0,-1-1-1 0 0,1 0 1 0 0,0 0 0 0 0,0 0-1 0 0,0 0 1 0 0,0 0-1 0 0,0 0 1 0 0,-1 0 0 0 0,1 0-1 0 0,0 0 1 0 0,0 0 0 0 0,0 0-1 0 0,0 0 1 0 0,0 0-1 0 0,0 1 1 0 0,-1-1 0 0 0,1 0-1 0 0,0 0 1 0 0,0 0 0 0 0,0 0-1 0 0,0 0 1 0 0,0 0-1 0 0,0 1 1 0 0,0-1 0 0 0,0 0-1 0 0,0 0 1 0 0,0 0 0 0 0,0 0-1 0 0,0 0 1 0 0,0 1-6 0 0,-1-1 43 0 0,-1 6 39 0 0,0-1-1 0 0,1 0 1 0 0,-1 0 0 0 0,1 1-1 0 0,0-1 1 0 0,0 1-1 0 0,1-1 1 0 0,0 0 0 0 0,0 1-1 0 0,0 4-81 0 0,3 13 341 0 0,0 0 0 0 0,2 1-341 0 0,1 11 258 0 0,11 110-40 0 0,-6 13-218 0 0,15 134 466 0 0,-26-288-447 0 0,2 8 83 0 0,0 1 1 0 0,0-1 0 0 0,1 0 0 0 0,3 7-103 0 0,-5-18 346 0 0,-1-1 94 0 0,0-5-109 0 0,0-1 1 0 0,-1 0-1 0 0,1 0 0 0 0,-1 1 0 0 0,-1-1 1 0 0,1 1-1 0 0,-1-1 0 0 0,-1-2-331 0 0,-20-44 1381 0 0,7 21-817 0 0,5 4-182 0 0,0 1 601 0 0,-9-16-983 0 0,15 33 248 0 0,-1 0-1 0 0,0 1 0 0 0,0 0 0 0 0,0 0 1 0 0,-1 0-1 0 0,-3-2-247 0 0,-13-6 592 0 0,23 15-586 0 0,-1 1 0 0 0,1 0 0 0 0,0 0 0 0 0,-1-1 0 0 0,1 1 0 0 0,-1 0 0 0 0,1 0 0 0 0,0-1 0 0 0,-1 1 0 0 0,1 0 0 0 0,-1 0 0 0 0,1 0 0 0 0,0 0 0 0 0,-1 0 0 0 0,1 0 0 0 0,-1 0 1 0 0,1 0-1 0 0,-1 0 0 0 0,1 0 0 0 0,0 0 0 0 0,-1 0 0 0 0,1 0 0 0 0,-1 0 0 0 0,1 0 0 0 0,-1 0 0 0 0,1 0 0 0 0,0 0 0 0 0,-1 1 0 0 0,1-1 0 0 0,-1 0 0 0 0,1 0 0 0 0,0 0 0 0 0,-1 1 0 0 0,1-1 0 0 0,0 0 0 0 0,-1 1 0 0 0,1-1 0 0 0,0 0 0 0 0,-1 1 0 0 0,1-1 0 0 0,0 0 0 0 0,0 1 0 0 0,0-1 0 0 0,-1 1 0 0 0,1-1 0 0 0,0 0 0 0 0,0 1 1 0 0,0-1-1 0 0,0 1 0 0 0,0-1 0 0 0,-1 0 0 0 0,1 1 0 0 0,0-1 0 0 0,0 1 0 0 0,0-1 0 0 0,0 1 0 0 0,1-1 0 0 0,-1 1 0 0 0,0-1-6 0 0,0 11 8 0 0,1 0 0 0 0,0-1 0 0 0,0 1 0 0 0,1-1 0 0 0,1 1 0 0 0,0-1 0 0 0,1 2-8 0 0,-2-6 6 0 0,0-1 0 0 0,1 0 0 0 0,-1 1 1 0 0,1-1-1 0 0,1 0 0 0 0,-1-1 0 0 0,1 1 0 0 0,-1 0 0 0 0,1-1 0 0 0,1 0 1 0 0,-1 0-1 0 0,0 0 0 0 0,5 2-6 0 0,-7-5 13 0 0,0 0-1 0 0,0 0 1 0 0,0-1 0 0 0,0 1 0 0 0,0-1-1 0 0,0 1 1 0 0,0-1 0 0 0,0 0-1 0 0,0 0 1 0 0,1 0 0 0 0,-1 0 0 0 0,0 0-1 0 0,0 0 1 0 0,0-1 0 0 0,0 1-1 0 0,0-1 1 0 0,0 1 0 0 0,0-1 0 0 0,0 0-1 0 0,0 0 1 0 0,0 0 0 0 0,-1 0 0 0 0,1 0-1 0 0,0 0 1 0 0,-1 0 0 0 0,1 0-1 0 0,0-1 1 0 0,-1 0-13 0 0,6-4 63 0 0,0 0 0 0 0,-1 0 0 0 0,0-1 0 0 0,0 0 0 0 0,-1 0 1 0 0,1-2-64 0 0,24-36 166 0 0,1-1-438 0 0,-2-1-1 0 0,-2-2 1 0 0,5-17 272 0 0,-15 27-1631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7:05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148 142 21191 0 0,'-16'-5'573'0'0,"0"1"-1"0"0,0 1 0 0 0,-1 0 0 0 0,0 1-572 0 0,-34-6 2887 0 0,50 8-2790 0 0,0 0 0 0 0,1-1-1 0 0,-1 1 1 0 0,1 0 0 0 0,-1 0 0 0 0,0 0-1 0 0,1 0 1 0 0,-1 0 0 0 0,1 0 0 0 0,-1 0-1 0 0,1 0 1 0 0,-1 1 0 0 0,0-1 0 0 0,1 0-1 0 0,-1 0 1 0 0,1 0 0 0 0,-1 0 0 0 0,1 1-1 0 0,-1-1 1 0 0,1 0 0 0 0,-1 1 0 0 0,1-1-1 0 0,-1 0 1 0 0,1 1-97 0 0,1 1 1987 0 0,7-4-1115 0 0,4-3-851 0 0,-10 4-36 0 0,1-1 0 0 0,0 1 1 0 0,0 0-1 0 0,1 0 0 0 0,-1 0 0 0 0,0 0 0 0 0,0 1 0 0 0,0-1 0 0 0,1 1 0 0 0,-1 0 15 0 0,37-2 306 0 0,7-2-306 0 0,19-1 353 0 0,-34 3-201 0 0,1-1 0 0 0,-1-1 0 0 0,16-6-152 0 0,-4 4 35 0 0,-34 5-18 0 0,0 0-1 0 0,0 0 0 0 0,1-1 1 0 0,-1-1-1 0 0,0 0 0 0 0,1-1-16 0 0,27-9-217 0 0,1 1 0 0 0,0 2-1 0 0,0 2 1 0 0,41-3 217 0 0,-75 11 0 0 0,1 0 0 0 0,-1 0 0 0 0,1 0 0 0 0,-1 1 0 0 0,1-1 0 0 0,2 2 0 0 0,15 2 0 0 0,10 0-2059 0 0,-30-3 1218 0 0,1 0 0 0 0,-1 0 0 0 0,0 0-1 0 0,0 1 1 0 0,1-1 0 0 0,-1 1-1 0 0,0 0 1 0 0,1 1 841 0 0,7 5-9898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108.png"/><Relationship Id="rId4" Type="http://schemas.openxmlformats.org/officeDocument/2006/relationships/tags" Target="../tags/tag40.xml"/><Relationship Id="rId9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chart" Target="../charts/chart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chart" Target="../charts/chart11.xml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chart" Target="../charts/chart12.xml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chart" Target="../charts/chart1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chart" Target="../charts/chart14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5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6" Type="http://schemas.openxmlformats.org/officeDocument/2006/relationships/image" Target="../media/image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" Type="http://schemas.openxmlformats.org/officeDocument/2006/relationships/tags" Target="../tags/tag4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189" Type="http://schemas.openxmlformats.org/officeDocument/2006/relationships/customXml" Target="../ink/ink94.xml"/><Relationship Id="rId3" Type="http://schemas.openxmlformats.org/officeDocument/2006/relationships/slideLayout" Target="../slideLayouts/slideLayout2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notesSlide" Target="../notesSlides/notesSlide1.xml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tags" Target="../tags/tag3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ustomXml" Target="../ink/ink98.xml"/><Relationship Id="rId5" Type="http://schemas.openxmlformats.org/officeDocument/2006/relationships/tags" Target="../tags/tag9.xml"/><Relationship Id="rId28" Type="http://schemas.openxmlformats.org/officeDocument/2006/relationships/image" Target="../media/image220.png"/><Relationship Id="rId10" Type="http://schemas.openxmlformats.org/officeDocument/2006/relationships/image" Target="../media/image130.png"/><Relationship Id="rId4" Type="http://schemas.openxmlformats.org/officeDocument/2006/relationships/tags" Target="../tags/tag8.xml"/><Relationship Id="rId9" Type="http://schemas.openxmlformats.org/officeDocument/2006/relationships/customXml" Target="../ink/ink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14:cNvPr>
              <p14:cNvContentPartPr/>
              <p14:nvPr/>
            </p14:nvContentPartPr>
            <p14:xfrm>
              <a:off x="4622323" y="4181356"/>
              <a:ext cx="303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8003" y="4177036"/>
                <a:ext cx="312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14:cNvPr>
              <p14:cNvContentPartPr/>
              <p14:nvPr/>
            </p14:nvContentPartPr>
            <p14:xfrm>
              <a:off x="4441430" y="3284744"/>
              <a:ext cx="1407600" cy="10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430" y="3275744"/>
                <a:ext cx="142524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DA4425-F2D9-40BB-9D5C-9DAB17648964}"/>
              </a:ext>
            </a:extLst>
          </p:cNvPr>
          <p:cNvGrpSpPr/>
          <p:nvPr/>
        </p:nvGrpSpPr>
        <p:grpSpPr>
          <a:xfrm>
            <a:off x="10044110" y="130784"/>
            <a:ext cx="498600" cy="251280"/>
            <a:chOff x="10044110" y="130784"/>
            <a:chExt cx="49860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14:cNvPr>
                <p14:cNvContentPartPr/>
                <p14:nvPr/>
              </p14:nvContentPartPr>
              <p14:xfrm>
                <a:off x="10044110" y="131144"/>
                <a:ext cx="61200" cy="25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35470" y="122504"/>
                  <a:ext cx="78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14:cNvPr>
                <p14:cNvContentPartPr/>
                <p14:nvPr/>
              </p14:nvContentPartPr>
              <p14:xfrm>
                <a:off x="10208990" y="130784"/>
                <a:ext cx="37800" cy="18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9990" y="122144"/>
                  <a:ext cx="5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14:cNvPr>
                <p14:cNvContentPartPr/>
                <p14:nvPr/>
              </p14:nvContentPartPr>
              <p14:xfrm>
                <a:off x="10152110" y="218264"/>
                <a:ext cx="183960" cy="2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3110" y="209264"/>
                  <a:ext cx="20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14:cNvPr>
                <p14:cNvContentPartPr/>
                <p14:nvPr/>
              </p14:nvContentPartPr>
              <p14:xfrm>
                <a:off x="10340750" y="154904"/>
                <a:ext cx="201960" cy="16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2110" y="145904"/>
                  <a:ext cx="2196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4460DA-7994-4042-8E5A-87FA9720480E}"/>
              </a:ext>
            </a:extLst>
          </p:cNvPr>
          <p:cNvGrpSpPr/>
          <p:nvPr/>
        </p:nvGrpSpPr>
        <p:grpSpPr>
          <a:xfrm>
            <a:off x="10696430" y="131864"/>
            <a:ext cx="329400" cy="215640"/>
            <a:chOff x="10696430" y="131864"/>
            <a:chExt cx="32940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14:cNvPr>
                <p14:cNvContentPartPr/>
                <p14:nvPr/>
              </p14:nvContentPartPr>
              <p14:xfrm>
                <a:off x="10744670" y="143024"/>
                <a:ext cx="42120" cy="20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36030" y="134024"/>
                  <a:ext cx="59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14:cNvPr>
                <p14:cNvContentPartPr/>
                <p14:nvPr/>
              </p14:nvContentPartPr>
              <p14:xfrm>
                <a:off x="10696430" y="224744"/>
                <a:ext cx="150120" cy="4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87430" y="215744"/>
                  <a:ext cx="16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14:cNvPr>
                <p14:cNvContentPartPr/>
                <p14:nvPr/>
              </p14:nvContentPartPr>
              <p14:xfrm>
                <a:off x="10894790" y="131864"/>
                <a:ext cx="131040" cy="12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86150" y="123224"/>
                  <a:ext cx="1486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53AB24-4035-4F03-8708-A43AE0B585B3}"/>
              </a:ext>
            </a:extLst>
          </p:cNvPr>
          <p:cNvGrpSpPr/>
          <p:nvPr/>
        </p:nvGrpSpPr>
        <p:grpSpPr>
          <a:xfrm>
            <a:off x="11029790" y="136904"/>
            <a:ext cx="263520" cy="195120"/>
            <a:chOff x="11029790" y="136904"/>
            <a:chExt cx="26352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14:cNvPr>
                <p14:cNvContentPartPr/>
                <p14:nvPr/>
              </p14:nvContentPartPr>
              <p14:xfrm>
                <a:off x="11029790" y="136904"/>
                <a:ext cx="96480" cy="19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20790" y="127904"/>
                  <a:ext cx="114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14:cNvPr>
                <p14:cNvContentPartPr/>
                <p14:nvPr/>
              </p14:nvContentPartPr>
              <p14:xfrm>
                <a:off x="11160830" y="184784"/>
                <a:ext cx="132480" cy="12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52190" y="175784"/>
                  <a:ext cx="1501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4DEBE8-23C4-4CE4-8AA2-4AD5770636FC}"/>
              </a:ext>
            </a:extLst>
          </p:cNvPr>
          <p:cNvGrpSpPr/>
          <p:nvPr/>
        </p:nvGrpSpPr>
        <p:grpSpPr>
          <a:xfrm>
            <a:off x="11350910" y="59504"/>
            <a:ext cx="281520" cy="249480"/>
            <a:chOff x="11350910" y="59504"/>
            <a:chExt cx="2815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14:cNvPr>
                <p14:cNvContentPartPr/>
                <p14:nvPr/>
              </p14:nvContentPartPr>
              <p14:xfrm>
                <a:off x="11350910" y="244904"/>
                <a:ext cx="5076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42270" y="236264"/>
                  <a:ext cx="6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14:cNvPr>
                <p14:cNvContentPartPr/>
                <p14:nvPr/>
              </p14:nvContentPartPr>
              <p14:xfrm>
                <a:off x="11451350" y="170744"/>
                <a:ext cx="24120" cy="10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42350" y="162104"/>
                  <a:ext cx="41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14:cNvPr>
                <p14:cNvContentPartPr/>
                <p14:nvPr/>
              </p14:nvContentPartPr>
              <p14:xfrm>
                <a:off x="11522630" y="59504"/>
                <a:ext cx="109800" cy="24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13630" y="50504"/>
                  <a:ext cx="1274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BB4088-B3B7-49E7-A464-31A90977883F}"/>
              </a:ext>
            </a:extLst>
          </p:cNvPr>
          <p:cNvGrpSpPr/>
          <p:nvPr/>
        </p:nvGrpSpPr>
        <p:grpSpPr>
          <a:xfrm>
            <a:off x="11803430" y="106664"/>
            <a:ext cx="200160" cy="223560"/>
            <a:chOff x="11803430" y="106664"/>
            <a:chExt cx="20016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14:cNvPr>
                <p14:cNvContentPartPr/>
                <p14:nvPr/>
              </p14:nvContentPartPr>
              <p14:xfrm>
                <a:off x="11811710" y="106664"/>
                <a:ext cx="68400" cy="22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02710" y="98024"/>
                  <a:ext cx="86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14:cNvPr>
                <p14:cNvContentPartPr/>
                <p14:nvPr/>
              </p14:nvContentPartPr>
              <p14:xfrm>
                <a:off x="11803430" y="198104"/>
                <a:ext cx="117720" cy="1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94790" y="189464"/>
                  <a:ext cx="13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14:cNvPr>
                <p14:cNvContentPartPr/>
                <p14:nvPr/>
              </p14:nvContentPartPr>
              <p14:xfrm>
                <a:off x="11989550" y="126464"/>
                <a:ext cx="1404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80910" y="117464"/>
                  <a:ext cx="316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175AD1-147D-487A-92B0-1C2505AFEB6D}"/>
              </a:ext>
            </a:extLst>
          </p:cNvPr>
          <p:cNvGrpSpPr/>
          <p:nvPr/>
        </p:nvGrpSpPr>
        <p:grpSpPr>
          <a:xfrm>
            <a:off x="9937550" y="517424"/>
            <a:ext cx="432360" cy="183240"/>
            <a:chOff x="9937550" y="517424"/>
            <a:chExt cx="43236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14:cNvPr>
                <p14:cNvContentPartPr/>
                <p14:nvPr/>
              </p14:nvContentPartPr>
              <p14:xfrm>
                <a:off x="9937550" y="543344"/>
                <a:ext cx="146520" cy="15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8550" y="534344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14:cNvPr>
                <p14:cNvContentPartPr/>
                <p14:nvPr/>
              </p14:nvContentPartPr>
              <p14:xfrm>
                <a:off x="10230230" y="517424"/>
                <a:ext cx="24120" cy="18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1590" y="508784"/>
                  <a:ext cx="4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14:cNvPr>
                <p14:cNvContentPartPr/>
                <p14:nvPr/>
              </p14:nvContentPartPr>
              <p14:xfrm>
                <a:off x="10193870" y="573944"/>
                <a:ext cx="176040" cy="2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5230" y="564944"/>
                  <a:ext cx="1936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84D297F-412A-440A-8EE9-1EC16A0F99EF}"/>
              </a:ext>
            </a:extLst>
          </p:cNvPr>
          <p:cNvGrpSpPr/>
          <p:nvPr/>
        </p:nvGrpSpPr>
        <p:grpSpPr>
          <a:xfrm>
            <a:off x="10515350" y="464864"/>
            <a:ext cx="517680" cy="208080"/>
            <a:chOff x="10515350" y="464864"/>
            <a:chExt cx="5176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14:cNvPr>
                <p14:cNvContentPartPr/>
                <p14:nvPr/>
              </p14:nvContentPartPr>
              <p14:xfrm>
                <a:off x="10515350" y="464864"/>
                <a:ext cx="110160" cy="208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6350" y="455864"/>
                  <a:ext cx="127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14:cNvPr>
                <p14:cNvContentPartPr/>
                <p14:nvPr/>
              </p14:nvContentPartPr>
              <p14:xfrm>
                <a:off x="10647830" y="562064"/>
                <a:ext cx="161280" cy="78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38830" y="553424"/>
                  <a:ext cx="178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14:cNvPr>
                <p14:cNvContentPartPr/>
                <p14:nvPr/>
              </p14:nvContentPartPr>
              <p14:xfrm>
                <a:off x="10956710" y="485384"/>
                <a:ext cx="1836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48070" y="476384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14:cNvPr>
                <p14:cNvContentPartPr/>
                <p14:nvPr/>
              </p14:nvContentPartPr>
              <p14:xfrm>
                <a:off x="10910990" y="562784"/>
                <a:ext cx="122040" cy="2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1990" y="554144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14:cNvPr>
              <p14:cNvContentPartPr/>
              <p14:nvPr/>
            </p14:nvContentPartPr>
            <p14:xfrm>
              <a:off x="11186390" y="618224"/>
              <a:ext cx="432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77390" y="609584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14:cNvPr>
              <p14:cNvContentPartPr/>
              <p14:nvPr/>
            </p14:nvContentPartPr>
            <p14:xfrm>
              <a:off x="11159390" y="433904"/>
              <a:ext cx="88560" cy="208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50390" y="425264"/>
                <a:ext cx="10620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042572E7-2FE6-4784-BC14-8755C53BB19E}"/>
              </a:ext>
            </a:extLst>
          </p:cNvPr>
          <p:cNvGrpSpPr/>
          <p:nvPr/>
        </p:nvGrpSpPr>
        <p:grpSpPr>
          <a:xfrm>
            <a:off x="11305550" y="415184"/>
            <a:ext cx="786960" cy="372600"/>
            <a:chOff x="11305550" y="415184"/>
            <a:chExt cx="7869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14:cNvPr>
                <p14:cNvContentPartPr/>
                <p14:nvPr/>
              </p14:nvContentPartPr>
              <p14:xfrm>
                <a:off x="11305550" y="415184"/>
                <a:ext cx="77040" cy="259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96910" y="406544"/>
                  <a:ext cx="94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14:cNvPr>
                <p14:cNvContentPartPr/>
                <p14:nvPr/>
              </p14:nvContentPartPr>
              <p14:xfrm>
                <a:off x="11413550" y="423464"/>
                <a:ext cx="105120" cy="10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04910" y="414464"/>
                  <a:ext cx="122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14:cNvPr>
                <p14:cNvContentPartPr/>
                <p14:nvPr/>
              </p14:nvContentPartPr>
              <p14:xfrm>
                <a:off x="11557190" y="415904"/>
                <a:ext cx="24840" cy="105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48550" y="406904"/>
                  <a:ext cx="4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14:cNvPr>
                <p14:cNvContentPartPr/>
                <p14:nvPr/>
              </p14:nvContentPartPr>
              <p14:xfrm>
                <a:off x="11634950" y="457304"/>
                <a:ext cx="69480" cy="61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625950" y="448304"/>
                  <a:ext cx="87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14:cNvPr>
                <p14:cNvContentPartPr/>
                <p14:nvPr/>
              </p14:nvContentPartPr>
              <p14:xfrm>
                <a:off x="11729270" y="486464"/>
                <a:ext cx="47880" cy="11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720270" y="477464"/>
                  <a:ext cx="65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14:cNvPr>
                <p14:cNvContentPartPr/>
                <p14:nvPr/>
              </p14:nvContentPartPr>
              <p14:xfrm>
                <a:off x="11833310" y="417704"/>
                <a:ext cx="90000" cy="182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24670" y="409064"/>
                  <a:ext cx="107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14:cNvPr>
                <p14:cNvContentPartPr/>
                <p14:nvPr/>
              </p14:nvContentPartPr>
              <p14:xfrm>
                <a:off x="11369990" y="594104"/>
                <a:ext cx="421920" cy="60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60990" y="585464"/>
                  <a:ext cx="439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14:cNvPr>
                <p14:cNvContentPartPr/>
                <p14:nvPr/>
              </p14:nvContentPartPr>
              <p14:xfrm>
                <a:off x="11618390" y="692744"/>
                <a:ext cx="136440" cy="45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09390" y="683744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14:cNvPr>
                <p14:cNvContentPartPr/>
                <p14:nvPr/>
              </p14:nvContentPartPr>
              <p14:xfrm>
                <a:off x="11922230" y="420944"/>
                <a:ext cx="170280" cy="36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13230" y="411944"/>
                  <a:ext cx="1879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8B2394-B507-4736-8B04-3BC9C7843430}"/>
              </a:ext>
            </a:extLst>
          </p:cNvPr>
          <p:cNvGrpSpPr/>
          <p:nvPr/>
        </p:nvGrpSpPr>
        <p:grpSpPr>
          <a:xfrm>
            <a:off x="9964910" y="938264"/>
            <a:ext cx="560160" cy="320040"/>
            <a:chOff x="9964910" y="938264"/>
            <a:chExt cx="56016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14:cNvPr>
                <p14:cNvContentPartPr/>
                <p14:nvPr/>
              </p14:nvContentPartPr>
              <p14:xfrm>
                <a:off x="9964910" y="985424"/>
                <a:ext cx="129600" cy="13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56270" y="976784"/>
                  <a:ext cx="147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14:cNvPr>
                <p14:cNvContentPartPr/>
                <p14:nvPr/>
              </p14:nvContentPartPr>
              <p14:xfrm>
                <a:off x="10060310" y="989024"/>
                <a:ext cx="106200" cy="269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51310" y="980024"/>
                  <a:ext cx="123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14:cNvPr>
                <p14:cNvContentPartPr/>
                <p14:nvPr/>
              </p14:nvContentPartPr>
              <p14:xfrm>
                <a:off x="10281710" y="938264"/>
                <a:ext cx="243360" cy="28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3070" y="929264"/>
                  <a:ext cx="2610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FB714B-5E02-4D01-9F2A-7A3E73FF68AE}"/>
              </a:ext>
            </a:extLst>
          </p:cNvPr>
          <p:cNvGrpSpPr/>
          <p:nvPr/>
        </p:nvGrpSpPr>
        <p:grpSpPr>
          <a:xfrm>
            <a:off x="10716590" y="941864"/>
            <a:ext cx="488880" cy="292680"/>
            <a:chOff x="10716590" y="941864"/>
            <a:chExt cx="4888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14:cNvPr>
                <p14:cNvContentPartPr/>
                <p14:nvPr/>
              </p14:nvContentPartPr>
              <p14:xfrm>
                <a:off x="10716590" y="941864"/>
                <a:ext cx="172800" cy="292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7590" y="932864"/>
                  <a:ext cx="190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14:cNvPr>
                <p14:cNvContentPartPr/>
                <p14:nvPr/>
              </p14:nvContentPartPr>
              <p14:xfrm>
                <a:off x="10951310" y="1043024"/>
                <a:ext cx="254160" cy="19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42310" y="1034024"/>
                  <a:ext cx="271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3EADD8-557F-4939-9885-0FAEA7FE892B}"/>
              </a:ext>
            </a:extLst>
          </p:cNvPr>
          <p:cNvGrpSpPr/>
          <p:nvPr/>
        </p:nvGrpSpPr>
        <p:grpSpPr>
          <a:xfrm>
            <a:off x="3856430" y="223304"/>
            <a:ext cx="693720" cy="420480"/>
            <a:chOff x="3856430" y="223304"/>
            <a:chExt cx="6937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14:cNvPr>
                <p14:cNvContentPartPr/>
                <p14:nvPr/>
              </p14:nvContentPartPr>
              <p14:xfrm>
                <a:off x="3856430" y="306104"/>
                <a:ext cx="234360" cy="337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47790" y="297104"/>
                  <a:ext cx="252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14:cNvPr>
                <p14:cNvContentPartPr/>
                <p14:nvPr/>
              </p14:nvContentPartPr>
              <p14:xfrm>
                <a:off x="4158830" y="227264"/>
                <a:ext cx="105840" cy="224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50190" y="218624"/>
                  <a:ext cx="123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14:cNvPr>
                <p14:cNvContentPartPr/>
                <p14:nvPr/>
              </p14:nvContentPartPr>
              <p14:xfrm>
                <a:off x="4276550" y="303944"/>
                <a:ext cx="148680" cy="142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67910" y="295304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14:cNvPr>
                <p14:cNvContentPartPr/>
                <p14:nvPr/>
              </p14:nvContentPartPr>
              <p14:xfrm>
                <a:off x="4456190" y="223304"/>
                <a:ext cx="93960" cy="253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47550" y="214304"/>
                  <a:ext cx="11160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3C66F8-98BB-4657-9150-D1423EE305BC}"/>
              </a:ext>
            </a:extLst>
          </p:cNvPr>
          <p:cNvGrpSpPr/>
          <p:nvPr/>
        </p:nvGrpSpPr>
        <p:grpSpPr>
          <a:xfrm>
            <a:off x="4732670" y="279464"/>
            <a:ext cx="480240" cy="175680"/>
            <a:chOff x="4732670" y="279464"/>
            <a:chExt cx="48024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14:cNvPr>
                <p14:cNvContentPartPr/>
                <p14:nvPr/>
              </p14:nvContentPartPr>
              <p14:xfrm>
                <a:off x="4745990" y="279824"/>
                <a:ext cx="128520" cy="28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37350" y="270824"/>
                  <a:ext cx="146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14:cNvPr>
                <p14:cNvContentPartPr/>
                <p14:nvPr/>
              </p14:nvContentPartPr>
              <p14:xfrm>
                <a:off x="4732670" y="370904"/>
                <a:ext cx="183960" cy="3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23670" y="362264"/>
                  <a:ext cx="201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14:cNvPr>
                <p14:cNvContentPartPr/>
                <p14:nvPr/>
              </p14:nvContentPartPr>
              <p14:xfrm>
                <a:off x="4993670" y="279464"/>
                <a:ext cx="219240" cy="175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84670" y="270824"/>
                  <a:ext cx="2368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14:cNvPr>
              <p14:cNvContentPartPr/>
              <p14:nvPr/>
            </p14:nvContentPartPr>
            <p14:xfrm>
              <a:off x="5508830" y="257144"/>
              <a:ext cx="1656360" cy="254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00190" y="248144"/>
                <a:ext cx="167400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43E3AD4-D74B-4257-A540-038E48430022}"/>
              </a:ext>
            </a:extLst>
          </p:cNvPr>
          <p:cNvGrpSpPr/>
          <p:nvPr/>
        </p:nvGrpSpPr>
        <p:grpSpPr>
          <a:xfrm>
            <a:off x="5483630" y="83984"/>
            <a:ext cx="4241160" cy="1325520"/>
            <a:chOff x="5483630" y="83984"/>
            <a:chExt cx="4241160" cy="13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14:cNvPr>
                <p14:cNvContentPartPr/>
                <p14:nvPr/>
              </p14:nvContentPartPr>
              <p14:xfrm>
                <a:off x="9572870" y="214304"/>
                <a:ext cx="108360" cy="2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63870" y="205664"/>
                  <a:ext cx="126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14:cNvPr>
                <p14:cNvContentPartPr/>
                <p14:nvPr/>
              </p14:nvContentPartPr>
              <p14:xfrm>
                <a:off x="9541190" y="287024"/>
                <a:ext cx="18360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32190" y="278384"/>
                  <a:ext cx="201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14:cNvPr>
                <p14:cNvContentPartPr/>
                <p14:nvPr/>
              </p14:nvContentPartPr>
              <p14:xfrm>
                <a:off x="7546430" y="116744"/>
                <a:ext cx="119160" cy="34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37430" y="108104"/>
                  <a:ext cx="13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14:cNvPr>
                <p14:cNvContentPartPr/>
                <p14:nvPr/>
              </p14:nvContentPartPr>
              <p14:xfrm>
                <a:off x="7431230" y="305384"/>
                <a:ext cx="270720" cy="1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22590" y="296384"/>
                  <a:ext cx="288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14:cNvPr>
                <p14:cNvContentPartPr/>
                <p14:nvPr/>
              </p14:nvContentPartPr>
              <p14:xfrm>
                <a:off x="7780070" y="396464"/>
                <a:ext cx="23040" cy="9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71430" y="387464"/>
                  <a:ext cx="40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14:cNvPr>
                <p14:cNvContentPartPr/>
                <p14:nvPr/>
              </p14:nvContentPartPr>
              <p14:xfrm>
                <a:off x="7812470" y="297464"/>
                <a:ext cx="12240" cy="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3830" y="288824"/>
                  <a:ext cx="29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14:cNvPr>
                <p14:cNvContentPartPr/>
                <p14:nvPr/>
              </p14:nvContentPartPr>
              <p14:xfrm>
                <a:off x="7871870" y="375944"/>
                <a:ext cx="75960" cy="10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63230" y="366944"/>
                  <a:ext cx="93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14:cNvPr>
                <p14:cNvContentPartPr/>
                <p14:nvPr/>
              </p14:nvContentPartPr>
              <p14:xfrm>
                <a:off x="7994630" y="316544"/>
                <a:ext cx="96120" cy="13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85630" y="307544"/>
                  <a:ext cx="11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14:cNvPr>
                <p14:cNvContentPartPr/>
                <p14:nvPr/>
              </p14:nvContentPartPr>
              <p14:xfrm>
                <a:off x="8074550" y="370904"/>
                <a:ext cx="140400" cy="7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65550" y="361904"/>
                  <a:ext cx="158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14:cNvPr>
                <p14:cNvContentPartPr/>
                <p14:nvPr/>
              </p14:nvContentPartPr>
              <p14:xfrm>
                <a:off x="8298470" y="289544"/>
                <a:ext cx="9720" cy="20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9830" y="280544"/>
                  <a:ext cx="2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14:cNvPr>
                <p14:cNvContentPartPr/>
                <p14:nvPr/>
              </p14:nvContentPartPr>
              <p14:xfrm>
                <a:off x="8270030" y="349304"/>
                <a:ext cx="270360" cy="9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61390" y="340664"/>
                  <a:ext cx="28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14:cNvPr>
                <p14:cNvContentPartPr/>
                <p14:nvPr/>
              </p14:nvContentPartPr>
              <p14:xfrm>
                <a:off x="8614190" y="263984"/>
                <a:ext cx="26640" cy="16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05550" y="255344"/>
                  <a:ext cx="4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14:cNvPr>
                <p14:cNvContentPartPr/>
                <p14:nvPr/>
              </p14:nvContentPartPr>
              <p14:xfrm>
                <a:off x="8839910" y="83984"/>
                <a:ext cx="121680" cy="36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31270" y="74984"/>
                  <a:ext cx="139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14:cNvPr>
                <p14:cNvContentPartPr/>
                <p14:nvPr/>
              </p14:nvContentPartPr>
              <p14:xfrm>
                <a:off x="8961230" y="221504"/>
                <a:ext cx="221040" cy="18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52230" y="212864"/>
                  <a:ext cx="23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14:cNvPr>
                <p14:cNvContentPartPr/>
                <p14:nvPr/>
              </p14:nvContentPartPr>
              <p14:xfrm>
                <a:off x="9191990" y="97304"/>
                <a:ext cx="135720" cy="29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83350" y="88664"/>
                  <a:ext cx="153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14:cNvPr>
                <p14:cNvContentPartPr/>
                <p14:nvPr/>
              </p14:nvContentPartPr>
              <p14:xfrm>
                <a:off x="7550750" y="595544"/>
                <a:ext cx="137520" cy="27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41750" y="586904"/>
                  <a:ext cx="155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14:cNvPr>
                <p14:cNvContentPartPr/>
                <p14:nvPr/>
              </p14:nvContentPartPr>
              <p14:xfrm>
                <a:off x="7536710" y="745664"/>
                <a:ext cx="248040" cy="10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27710" y="736664"/>
                  <a:ext cx="265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14:cNvPr>
                <p14:cNvContentPartPr/>
                <p14:nvPr/>
              </p14:nvContentPartPr>
              <p14:xfrm>
                <a:off x="7773230" y="660344"/>
                <a:ext cx="149040" cy="18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64230" y="651344"/>
                  <a:ext cx="16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14:cNvPr>
                <p14:cNvContentPartPr/>
                <p14:nvPr/>
              </p14:nvContentPartPr>
              <p14:xfrm>
                <a:off x="7982750" y="625424"/>
                <a:ext cx="107280" cy="23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73750" y="616424"/>
                  <a:ext cx="124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14:cNvPr>
                <p14:cNvContentPartPr/>
                <p14:nvPr/>
              </p14:nvContentPartPr>
              <p14:xfrm>
                <a:off x="8108390" y="725144"/>
                <a:ext cx="117720" cy="7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99390" y="716144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14:cNvPr>
                <p14:cNvContentPartPr/>
                <p14:nvPr/>
              </p14:nvContentPartPr>
              <p14:xfrm>
                <a:off x="8262110" y="654224"/>
                <a:ext cx="3456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53110" y="645584"/>
                  <a:ext cx="52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14:cNvPr>
                <p14:cNvContentPartPr/>
                <p14:nvPr/>
              </p14:nvContentPartPr>
              <p14:xfrm>
                <a:off x="8262110" y="631184"/>
                <a:ext cx="228600" cy="17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53110" y="622184"/>
                  <a:ext cx="246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14:cNvPr>
                <p14:cNvContentPartPr/>
                <p14:nvPr/>
              </p14:nvContentPartPr>
              <p14:xfrm>
                <a:off x="8545430" y="618224"/>
                <a:ext cx="150480" cy="148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36790" y="609584"/>
                  <a:ext cx="168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14:cNvPr>
                <p14:cNvContentPartPr/>
                <p14:nvPr/>
              </p14:nvContentPartPr>
              <p14:xfrm>
                <a:off x="8786270" y="580064"/>
                <a:ext cx="135360" cy="18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77270" y="57106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14:cNvPr>
                <p14:cNvContentPartPr/>
                <p14:nvPr/>
              </p14:nvContentPartPr>
              <p14:xfrm>
                <a:off x="8960510" y="533264"/>
                <a:ext cx="218880" cy="230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1870" y="524264"/>
                  <a:ext cx="236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14:cNvPr>
                <p14:cNvContentPartPr/>
                <p14:nvPr/>
              </p14:nvContentPartPr>
              <p14:xfrm>
                <a:off x="9602750" y="571424"/>
                <a:ext cx="108360" cy="59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93750" y="562424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14:cNvPr>
                <p14:cNvContentPartPr/>
                <p14:nvPr/>
              </p14:nvContentPartPr>
              <p14:xfrm>
                <a:off x="9618950" y="685904"/>
                <a:ext cx="87480" cy="32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09950" y="676904"/>
                  <a:ext cx="105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14:cNvPr>
                <p14:cNvContentPartPr/>
                <p14:nvPr/>
              </p14:nvContentPartPr>
              <p14:xfrm>
                <a:off x="7624910" y="963464"/>
                <a:ext cx="144720" cy="353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16270" y="954824"/>
                  <a:ext cx="162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14:cNvPr>
                <p14:cNvContentPartPr/>
                <p14:nvPr/>
              </p14:nvContentPartPr>
              <p14:xfrm>
                <a:off x="7580270" y="1136264"/>
                <a:ext cx="270720" cy="24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71270" y="1127624"/>
                  <a:ext cx="288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14:cNvPr>
                <p14:cNvContentPartPr/>
                <p14:nvPr/>
              </p14:nvContentPartPr>
              <p14:xfrm>
                <a:off x="7939550" y="1134464"/>
                <a:ext cx="104400" cy="275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30910" y="1125464"/>
                  <a:ext cx="122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14:cNvPr>
                <p14:cNvContentPartPr/>
                <p14:nvPr/>
              </p14:nvContentPartPr>
              <p14:xfrm>
                <a:off x="7887710" y="1264064"/>
                <a:ext cx="259920" cy="73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79070" y="1255064"/>
                  <a:ext cx="277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14:cNvPr>
                <p14:cNvContentPartPr/>
                <p14:nvPr/>
              </p14:nvContentPartPr>
              <p14:xfrm>
                <a:off x="8176790" y="1106744"/>
                <a:ext cx="236880" cy="28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67790" y="1098104"/>
                  <a:ext cx="254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14:cNvPr>
                <p14:cNvContentPartPr/>
                <p14:nvPr/>
              </p14:nvContentPartPr>
              <p14:xfrm>
                <a:off x="8408270" y="1052744"/>
                <a:ext cx="146880" cy="27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99270" y="1043744"/>
                  <a:ext cx="16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14:cNvPr>
                <p14:cNvContentPartPr/>
                <p14:nvPr/>
              </p14:nvContentPartPr>
              <p14:xfrm>
                <a:off x="8752430" y="978584"/>
                <a:ext cx="121680" cy="306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43430" y="969944"/>
                  <a:ext cx="139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14:cNvPr>
                <p14:cNvContentPartPr/>
                <p14:nvPr/>
              </p14:nvContentPartPr>
              <p14:xfrm>
                <a:off x="8891750" y="1100624"/>
                <a:ext cx="226800" cy="12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83110" y="1091984"/>
                  <a:ext cx="244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14:cNvPr>
                <p14:cNvContentPartPr/>
                <p14:nvPr/>
              </p14:nvContentPartPr>
              <p14:xfrm>
                <a:off x="9142310" y="963464"/>
                <a:ext cx="87120" cy="34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33310" y="954824"/>
                  <a:ext cx="104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14:cNvPr>
                <p14:cNvContentPartPr/>
                <p14:nvPr/>
              </p14:nvContentPartPr>
              <p14:xfrm>
                <a:off x="9516350" y="1087304"/>
                <a:ext cx="152640" cy="2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07710" y="1078664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14:cNvPr>
                <p14:cNvContentPartPr/>
                <p14:nvPr/>
              </p14:nvContentPartPr>
              <p14:xfrm>
                <a:off x="9543350" y="1148504"/>
                <a:ext cx="154080" cy="1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34350" y="1139864"/>
                  <a:ext cx="17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14:cNvPr>
                <p14:cNvContentPartPr/>
                <p14:nvPr/>
              </p14:nvContentPartPr>
              <p14:xfrm>
                <a:off x="5483630" y="473504"/>
                <a:ext cx="1913040" cy="81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74630" y="464864"/>
                  <a:ext cx="1930680" cy="83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ECF868-73D4-41A0-BDAA-0AC35C2BA392}"/>
              </a:ext>
            </a:extLst>
          </p:cNvPr>
          <p:cNvGrpSpPr/>
          <p:nvPr/>
        </p:nvGrpSpPr>
        <p:grpSpPr>
          <a:xfrm>
            <a:off x="3835190" y="794264"/>
            <a:ext cx="1389240" cy="339840"/>
            <a:chOff x="3835190" y="794264"/>
            <a:chExt cx="138924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14:cNvPr>
                <p14:cNvContentPartPr/>
                <p14:nvPr/>
              </p14:nvContentPartPr>
              <p14:xfrm>
                <a:off x="3835190" y="851864"/>
                <a:ext cx="160560" cy="28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26550" y="842864"/>
                  <a:ext cx="17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14:cNvPr>
                <p14:cNvContentPartPr/>
                <p14:nvPr/>
              </p14:nvContentPartPr>
              <p14:xfrm>
                <a:off x="4064510" y="971024"/>
                <a:ext cx="113760" cy="8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55870" y="96202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14:cNvPr>
                <p14:cNvContentPartPr/>
                <p14:nvPr/>
              </p14:nvContentPartPr>
              <p14:xfrm>
                <a:off x="4212470" y="807584"/>
                <a:ext cx="65520" cy="219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3830" y="798944"/>
                  <a:ext cx="83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14:cNvPr>
                <p14:cNvContentPartPr/>
                <p14:nvPr/>
              </p14:nvContentPartPr>
              <p14:xfrm>
                <a:off x="4311470" y="890744"/>
                <a:ext cx="102960" cy="7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02830" y="881744"/>
                  <a:ext cx="120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14:cNvPr>
                <p14:cNvContentPartPr/>
                <p14:nvPr/>
              </p14:nvContentPartPr>
              <p14:xfrm>
                <a:off x="4449350" y="794264"/>
                <a:ext cx="61560" cy="286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40350" y="785624"/>
                  <a:ext cx="79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14:cNvPr>
                <p14:cNvContentPartPr/>
                <p14:nvPr/>
              </p14:nvContentPartPr>
              <p14:xfrm>
                <a:off x="4635470" y="901184"/>
                <a:ext cx="118080" cy="20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26470" y="892544"/>
                  <a:ext cx="13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14:cNvPr>
                <p14:cNvContentPartPr/>
                <p14:nvPr/>
              </p14:nvContentPartPr>
              <p14:xfrm>
                <a:off x="4631510" y="964904"/>
                <a:ext cx="192600" cy="3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22510" y="956264"/>
                  <a:ext cx="210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14:cNvPr>
                <p14:cNvContentPartPr/>
                <p14:nvPr/>
              </p14:nvContentPartPr>
              <p14:xfrm>
                <a:off x="4899350" y="905144"/>
                <a:ext cx="125640" cy="153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90350" y="896504"/>
                  <a:ext cx="14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14:cNvPr>
                <p14:cNvContentPartPr/>
                <p14:nvPr/>
              </p14:nvContentPartPr>
              <p14:xfrm>
                <a:off x="5089430" y="823784"/>
                <a:ext cx="135000" cy="11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0430" y="815144"/>
                  <a:ext cx="1526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14:cNvPr>
              <p14:cNvContentPartPr/>
              <p14:nvPr/>
            </p14:nvContentPartPr>
            <p14:xfrm>
              <a:off x="5606750" y="627944"/>
              <a:ext cx="1654200" cy="309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98110" y="618944"/>
                <a:ext cx="16718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4D5C20-B996-461A-A51B-B5ACE7F776E7}"/>
                  </a:ext>
                </a:extLst>
              </p14:cNvPr>
              <p14:cNvContentPartPr/>
              <p14:nvPr/>
            </p14:nvContentPartPr>
            <p14:xfrm>
              <a:off x="4647523" y="249076"/>
              <a:ext cx="117360" cy="33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4D5C20-B996-461A-A51B-B5ACE7F776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8883" y="240436"/>
                <a:ext cx="135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0A36F7-1B4C-4E6F-AEA6-F913FE9DABF8}"/>
                  </a:ext>
                </a:extLst>
              </p14:cNvPr>
              <p14:cNvContentPartPr/>
              <p14:nvPr/>
            </p14:nvContentPartPr>
            <p14:xfrm>
              <a:off x="1127443" y="318556"/>
              <a:ext cx="119880" cy="303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0A36F7-1B4C-4E6F-AEA6-F913FE9DAB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3123" y="314236"/>
                <a:ext cx="1285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2899</Words>
  <Application>Microsoft Office PowerPoint</Application>
  <PresentationFormat>Widescreen</PresentationFormat>
  <Paragraphs>344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Greg Miranda</cp:lastModifiedBy>
  <cp:revision>20</cp:revision>
  <cp:lastPrinted>2019-01-28T15:54:49Z</cp:lastPrinted>
  <dcterms:created xsi:type="dcterms:W3CDTF">2019-01-28T15:44:04Z</dcterms:created>
  <dcterms:modified xsi:type="dcterms:W3CDTF">2020-10-19T03:17:23Z</dcterms:modified>
</cp:coreProperties>
</file>