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3.xml" ContentType="application/vnd.openxmlformats-officedocument.drawingml.chart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4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5.xml" ContentType="application/vnd.openxmlformats-officedocument.drawingml.chart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6.xml" ContentType="application/vnd.openxmlformats-officedocument.drawingml.chart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7.xml" ContentType="application/vnd.openxmlformats-officedocument.drawingml.chart+xml"/>
  <Override PartName="/ppt/ink/ink157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8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223.xml" ContentType="application/inkml+xml"/>
  <Override PartName="/ppt/ink/ink224.xml" ContentType="application/inkml+xml"/>
  <Override PartName="/ppt/ink/ink225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9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rts/chart10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charts/chart11.xml" ContentType="application/vnd.openxmlformats-officedocument.drawingml.chart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12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13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charts/chart14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charts/chart15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16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776" r:id="rId2"/>
    <p:sldId id="734" r:id="rId3"/>
    <p:sldId id="731" r:id="rId4"/>
    <p:sldId id="740" r:id="rId5"/>
    <p:sldId id="738" r:id="rId6"/>
    <p:sldId id="741" r:id="rId7"/>
    <p:sldId id="742" r:id="rId8"/>
    <p:sldId id="743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57" r:id="rId22"/>
    <p:sldId id="758" r:id="rId23"/>
    <p:sldId id="759" r:id="rId24"/>
    <p:sldId id="760" r:id="rId25"/>
    <p:sldId id="761" r:id="rId26"/>
    <p:sldId id="762" r:id="rId27"/>
    <p:sldId id="763" r:id="rId28"/>
    <p:sldId id="764" r:id="rId29"/>
    <p:sldId id="765" r:id="rId30"/>
    <p:sldId id="766" r:id="rId31"/>
    <p:sldId id="770" r:id="rId32"/>
    <p:sldId id="771" r:id="rId33"/>
    <p:sldId id="772" r:id="rId34"/>
    <p:sldId id="773" r:id="rId35"/>
    <p:sldId id="774" r:id="rId36"/>
    <p:sldId id="7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6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F-4366-895E-7F7B5F27C8A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F-4366-895E-7F7B5F27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22720"/>
        <c:axId val="692325072"/>
      </c:lineChart>
      <c:catAx>
        <c:axId val="69232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25072"/>
        <c:crosses val="autoZero"/>
        <c:auto val="1"/>
        <c:lblAlgn val="ctr"/>
        <c:lblOffset val="100"/>
        <c:noMultiLvlLbl val="0"/>
      </c:catAx>
      <c:valAx>
        <c:axId val="69232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33632"/>
        <c:axId val="459924616"/>
      </c:lineChart>
      <c:catAx>
        <c:axId val="459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616"/>
        <c:crosses val="autoZero"/>
        <c:auto val="1"/>
        <c:lblAlgn val="ctr"/>
        <c:lblOffset val="100"/>
        <c:noMultiLvlLbl val="0"/>
      </c:catAx>
      <c:valAx>
        <c:axId val="45992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3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3040"/>
        <c:axId val="459940296"/>
      </c:lineChart>
      <c:catAx>
        <c:axId val="45994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0296"/>
        <c:crosses val="autoZero"/>
        <c:auto val="1"/>
        <c:lblAlgn val="ctr"/>
        <c:lblOffset val="100"/>
        <c:noMultiLvlLbl val="0"/>
      </c:catAx>
      <c:valAx>
        <c:axId val="45994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2648"/>
        <c:axId val="459943432"/>
      </c:lineChart>
      <c:catAx>
        <c:axId val="45994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3432"/>
        <c:crosses val="autoZero"/>
        <c:auto val="1"/>
        <c:lblAlgn val="ctr"/>
        <c:lblOffset val="100"/>
        <c:noMultiLvlLbl val="0"/>
      </c:catAx>
      <c:valAx>
        <c:axId val="45994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2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4608"/>
        <c:axId val="459955192"/>
      </c:lineChart>
      <c:catAx>
        <c:axId val="4599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5192"/>
        <c:crosses val="autoZero"/>
        <c:auto val="1"/>
        <c:lblAlgn val="ctr"/>
        <c:lblOffset val="100"/>
        <c:noMultiLvlLbl val="0"/>
      </c:catAx>
      <c:valAx>
        <c:axId val="45995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4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61856"/>
        <c:axId val="459949704"/>
      </c:lineChart>
      <c:catAx>
        <c:axId val="4599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9704"/>
        <c:crosses val="autoZero"/>
        <c:auto val="1"/>
        <c:lblAlgn val="ctr"/>
        <c:lblOffset val="100"/>
        <c:noMultiLvlLbl val="0"/>
      </c:catAx>
      <c:valAx>
        <c:axId val="45994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6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0096"/>
        <c:axId val="459957936"/>
      </c:lineChart>
      <c:catAx>
        <c:axId val="45995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936"/>
        <c:crosses val="autoZero"/>
        <c:auto val="1"/>
        <c:lblAlgn val="ctr"/>
        <c:lblOffset val="100"/>
        <c:noMultiLvlLbl val="0"/>
      </c:catAx>
      <c:valAx>
        <c:axId val="45995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6368"/>
        <c:axId val="459957152"/>
      </c:lineChart>
      <c:catAx>
        <c:axId val="45995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152"/>
        <c:crosses val="autoZero"/>
        <c:auto val="1"/>
        <c:lblAlgn val="ctr"/>
        <c:lblOffset val="100"/>
        <c:noMultiLvlLbl val="0"/>
      </c:catAx>
      <c:valAx>
        <c:axId val="45995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C-426F-A927-35E519AC31B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C-426F-A927-35E519AC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3248"/>
        <c:axId val="459923832"/>
      </c:lineChart>
      <c:catAx>
        <c:axId val="4599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3832"/>
        <c:crosses val="autoZero"/>
        <c:auto val="1"/>
        <c:lblAlgn val="ctr"/>
        <c:lblOffset val="100"/>
        <c:noMultiLvlLbl val="0"/>
      </c:catAx>
      <c:valAx>
        <c:axId val="45992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3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9-417C-A068-41D4ACEA670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9-417C-A068-41D4ACEA6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9128"/>
        <c:axId val="459924224"/>
      </c:lineChart>
      <c:catAx>
        <c:axId val="45991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224"/>
        <c:crosses val="autoZero"/>
        <c:auto val="1"/>
        <c:lblAlgn val="ctr"/>
        <c:lblOffset val="100"/>
        <c:noMultiLvlLbl val="0"/>
      </c:catAx>
      <c:valAx>
        <c:axId val="45992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9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A-4DDA-A3DA-0C774C33ED9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A-4DDA-A3DA-0C774C33E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5600"/>
        <c:axId val="459915208"/>
      </c:lineChart>
      <c:catAx>
        <c:axId val="45991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15208"/>
        <c:crosses val="autoZero"/>
        <c:auto val="1"/>
        <c:lblAlgn val="ctr"/>
        <c:lblOffset val="100"/>
        <c:noMultiLvlLbl val="0"/>
      </c:catAx>
      <c:valAx>
        <c:axId val="45991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4-4638-B165-6D2A916A78B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4-4638-B165-6D2A916A78B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4-4638-B165-6D2A916A7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93320"/>
        <c:axId val="692304296"/>
      </c:lineChart>
      <c:catAx>
        <c:axId val="6922933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04296"/>
        <c:crosses val="autoZero"/>
        <c:auto val="1"/>
        <c:lblAlgn val="ctr"/>
        <c:lblOffset val="100"/>
        <c:noMultiLvlLbl val="0"/>
      </c:catAx>
      <c:valAx>
        <c:axId val="692304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9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B4D-99E6-420CAC07079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B4D-99E6-420CAC070797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B4D-99E6-420CAC070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02728"/>
        <c:axId val="692295672"/>
      </c:lineChart>
      <c:catAx>
        <c:axId val="69230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95672"/>
        <c:crosses val="autoZero"/>
        <c:auto val="1"/>
        <c:lblAlgn val="ctr"/>
        <c:lblOffset val="100"/>
        <c:noMultiLvlLbl val="0"/>
      </c:catAx>
      <c:valAx>
        <c:axId val="69229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02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1-4F2C-843A-84BF6FC8465F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1-4F2C-843A-84BF6FC8465F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71-4F2C-843A-84BF6FC8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982464"/>
        <c:axId val="658977760"/>
      </c:lineChart>
      <c:catAx>
        <c:axId val="65898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658977760"/>
        <c:crosses val="autoZero"/>
        <c:auto val="1"/>
        <c:lblAlgn val="ctr"/>
        <c:lblOffset val="100"/>
        <c:noMultiLvlLbl val="0"/>
      </c:catAx>
      <c:valAx>
        <c:axId val="6589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898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E-42DF-A44D-060ED9041F2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E-42DF-A44D-060ED904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75680"/>
        <c:axId val="692272544"/>
      </c:lineChart>
      <c:catAx>
        <c:axId val="69227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72544"/>
        <c:crosses val="autoZero"/>
        <c:auto val="1"/>
        <c:lblAlgn val="ctr"/>
        <c:lblOffset val="100"/>
        <c:noMultiLvlLbl val="0"/>
      </c:catAx>
      <c:valAx>
        <c:axId val="69227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29712"/>
        <c:axId val="459932848"/>
      </c:lineChart>
      <c:catAx>
        <c:axId val="4599297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2848"/>
        <c:crosses val="autoZero"/>
        <c:auto val="1"/>
        <c:lblAlgn val="ctr"/>
        <c:lblOffset val="100"/>
        <c:noMultiLvlLbl val="0"/>
      </c:catAx>
      <c:valAx>
        <c:axId val="45993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2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2:52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128 197 7600 0 0,'0'0'348'0'0,"-16"0"128"0"0,-29 7 2077 0 0,-5-10 3057 0 0,48 3-4398 0 0,-13-6 8629 0 0,17 1-9690 0 0,-2 4-119 0 0,0 0-1 0 0,0 0 1 0 0,0 0-1 0 0,0 0 1 0 0,1 0 0 0 0,-1 1-1 0 0,0-1 1 0 0,1 0-1 0 0,-1 0 1 0 0,1 0 0 0 0,-1 1-1 0 0,1-1 1 0 0,-1 0 0 0 0,1 0-1 0 0,-1 1 1 0 0,1-1-1 0 0,0 1 1 0 0,-1-1 0 0 0,2 0-1 0 0,4-4 34 0 0,-5 4-47 0 0,1 0-1 0 0,-1 0 0 0 0,1 0 0 0 0,-1 1 0 0 0,1-1 1 0 0,-1 1-1 0 0,1-1 0 0 0,0 1 0 0 0,-1 0 0 0 0,1-1 1 0 0,0 1-1 0 0,-1 0 0 0 0,1 0 0 0 0,0 0 0 0 0,-1 0 1 0 0,1 0-1 0 0,2 1 0 0 0,4-1 117 0 0,33 5 157 0 0,-30 0-109 0 0,-10-4-155 0 0,1 0-1 0 0,-1 0 0 0 0,1-1 1 0 0,-1 1-1 0 0,1 0 0 0 0,0-1 1 0 0,-1 1-1 0 0,1-1 0 0 0,0 1 1 0 0,0-1-1 0 0,-1 0 0 0 0,1 0 1 0 0,0 0-1 0 0,3 0 0 0 0,35 7 122 0 0,-9-2-50 0 0,-10-1-46 0 0,2 3 45 0 0,-20-5-78 0 0,0-1-1 0 0,0 0 1 0 0,0 0-1 0 0,0 0 0 0 0,5 0 1 0 0,42 9 94 0 0,-37-7-82 0 0,0-1 0 0 0,0 0 0 0 0,18 1 0 0 0,-18-2-7 0 0,0 0 0 0 0,20 5 0 0 0,-20-3 0 0 0,0-1 0 0 0,21 2 0 0 0,79 3 112 0 0,37-7 40 0 0,-134 0-147 0 0,0 2 0 0 0,19 4 0 0 0,-19-3-31 0 0,0-1-1 0 0,19 1 1 0 0,-17-2 53 0 0,-1 1 0 0 0,24 5 0 0 0,3 1 20 0 0,-26-6-69 0 0,2 1 10 0 0,0-1 1 0 0,0-1 0 0 0,35-3 0 0 0,-4-1 115 0 0,98 7-1 0 0,14-1-40 0 0,-2-17 90 0 0,120-10 91 0 0,-7 5-254 0 0,-23 2 140 0 0,-149 13-136 0 0,168-13 33 0 0,-48-3 26 0 0,103-16-2 0 0,-241 22 27 0 0,109-6 0 0 0,-40 14-71 0 0,-110 3-31 0 0,-40 4 0 0 0,-2-1 0 0 0,-1 0 0 0 0,1 0 0 0 0,0 0 0 0 0,0 0 0 0 0,-1 0 0 0 0,1 0 0 0 0,0 0 0 0 0,-1 0 0 0 0,1 0 0 0 0,0 0 0 0 0,0 0 0 0 0,-1 0 0 0 0,1-1 0 0 0,0 1 0 0 0,0 0 0 0 0,-1-1 0 0 0,1 1 0 0 0,0 0 0 0 0,-1-1 0 0 0,2 0 0 0 0,-2 1 0 0 0,0 0 0 0 0,1 0 0 0 0,-1 0 0 0 0,0 0 0 0 0,1 0 0 0 0,-1 0 0 0 0,0-1 0 0 0,0 1 0 0 0,0 0 0 0 0,1 0 0 0 0,-1 0 0 0 0,0 0 0 0 0,0 0 0 0 0,1-1 0 0 0,-1 1 0 0 0,0 0 0 0 0,0 0 0 0 0,0 0 0 0 0,1-1 0 0 0,-1 1 0 0 0,0 0 0 0 0,0 0 0 0 0,0 0 0 0 0,0-1 0 0 0,0 1 0 0 0,0 0 0 0 0,1 0 0 0 0,-1-1 0 0 0,0 1 0 0 0,0 0 0 0 0,0 0 0 0 0,0-1 0 0 0,0 1 0 0 0,0 0 0 0 0,0-1 0 0 0,0 1 0 0 0,0 0 0 0 0,0 0 0 0 0,0-1 0 0 0,0 1 0 0 0,0 0 0 0 0,-1 0 0 0 0,1-1 0 0 0,0 1 0 0 0,0 0 0 0 0,0 0 0 0 0,0-1 0 0 0,0 1 0 0 0,0 0 0 0 0,-1 0 0 0 0,1 0 0 0 0,0-1 0 0 0,0 1 0 0 0,0 0 0 0 0,-1 0 0 0 0,-1-16 0 0 0,2 14 0 0 0,0 1 0 0 0,0-1 0 0 0,0 1 0 0 0,0-1 0 0 0,0 0 0 0 0,0 1 0 0 0,-1-1 0 0 0,1 1 0 0 0,-1-1 0 0 0,1 1 0 0 0,-1 0 0 0 0,1-1 0 0 0,-2-2 0 0 0,-2 0-115 0 0,-11-20-3240 0 0,-3 2-3583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7368 0 0,'1'-1'5677'0'0,"10"-16"-1544"0"0,9-19 0 0 0,22-51-2240 0 0,-35 71-1199 0 0,7-21 87 0 0,-9 22-288 0 0,11-21 0 0 0,-10 25-229 0 0,0 0 0 0 0,-1 0 0 0 0,-1 0 1 0 0,4-13-1 0 0,-8 24-253 0 0,0-1 14 0 0,1-1 1 0 0,-1 1-1 0 0,0 0 1 0 0,1 0-1 0 0,-1 0 1 0 0,0 0-1 0 0,1-1 1 0 0,0 1-1 0 0,-1 0 0 0 0,1 0 1 0 0,-1 0-1 0 0,1 0 1 0 0,0 0-1 0 0,0 0 1 0 0,0 1-1 0 0,0-1 1 0 0,-1 0-1 0 0,3-1 0 0 0,-3 11 46 0 0,0 11-58 0 0,2 1 0 0 0,1-1 0 0 0,1 1 1 0 0,0-1-1 0 0,12 32 0 0 0,-14-47 11 0 0,0 0 1 0 0,1 0-1 0 0,-1 0 0 0 0,1-1 1 0 0,0 1-1 0 0,0-1 1 0 0,0 1-1 0 0,7 5 0 0 0,-8-8-7 0 0,-1-1 0 0 0,1 1-1 0 0,0-1 1 0 0,0 0 0 0 0,0 1-1 0 0,0-1 1 0 0,0 0-1 0 0,0 0 1 0 0,0-1 0 0 0,1 1-1 0 0,-1 0 1 0 0,0-1 0 0 0,0 1-1 0 0,1-1 1 0 0,-1 0-1 0 0,0 0 1 0 0,1 1 0 0 0,-1-2-1 0 0,0 1 1 0 0,1 0-1 0 0,3-1 1 0 0,-1-1 13 0 0,-1 1-1 0 0,0-1 1 0 0,1 0-1 0 0,-1 0 1 0 0,0 0-1 0 0,0-1 1 0 0,0 0-1 0 0,-1 1 1 0 0,1-1-1 0 0,-1-1 1 0 0,1 1-1 0 0,-1 0 1 0 0,0-1-1 0 0,3-5 1 0 0,0 1-395 0 0,-1 0 1 0 0,-1-1 0 0 0,0 0 0 0 0,0 0 0 0 0,4-17 0 0 0,-1 6-846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8:4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1 493 9384 0 0,'0'0'430'0'0,"8"0"140"0"0,51 3 376 0 0,-53-3-741 0 0,0 1 0 0 0,0-2 0 0 0,0 1 1 0 0,0-1-1 0 0,7-1 0 0 0,9-2 194 0 0,101-13 754 0 0,65-5-677 0 0,83-4-399 0 0,-125 11-69 0 0,-62 5 44 0 0,48-3-50 0 0,167-17-8 0 0,-44 3 65 0 0,49-2 72 0 0,136-8 97 0 0,55 7 520 0 0,60-7-388 0 0,90 0 163 0 0,-570 33-496 0 0,269-8 156 0 0,-107 8-87 0 0,88-3 135 0 0,-188 2 23 0 0,69-12 472 0 0,-65 3-223 0 0,160-19 1139 0 0,-82 8 48 0 0,-171 20-1558 0 0,-23 4-118 0 0,41 3 0 0 0,-7 1 156 0 0,-29-4 119 0 0,34-6 0 0 0,30-8 485 0 0,-80 13-767 0 0,-3 0 22 0 0,1 1-1 0 0,14 1 1 0 0,56 4 78 0 0,-65-4-94 0 0,-7-1 0 0 0,1 1-1 0 0,0 1 0 0 0,-1 0 0 0 0,22 4 0 0 0,-31-4-9 0 0,1-1-1 0 0,0 0 1 0 0,0 1-1 0 0,-1-1 1 0 0,1 0-1 0 0,0 0 1 0 0,0 0-1 0 0,0 0 1 0 0,0-1-1 0 0,-1 1 1 0 0,1-1-1 0 0,0 1 1 0 0,2-1 0 0 0,-1 0 3 0 0,0 0 1 0 0,1 0-1 0 0,-1 0 1 0 0,0 1-1 0 0,5-1 1 0 0,-8-8 46 0 0,-2 7 132 0 0,-1 1-1374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8:5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12440 0 0,'0'0'6063'0'0,"2"0"-5359"0"0,1 0-483 0 0,1-1 0 0 0,0 0 0 0 0,-1 1 0 0 0,1-1-1 0 0,5-3 1 0 0,15-3 350 0 0,-15 6-408 0 0,22-4 453 0 0,0-1 1 0 0,43-15-1 0 0,-47 12-777 0 0,-1 1-1 0 0,34-5 0 0 0,-50 12 75 0 0,-8 1-17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8:5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5984 0 0,'-5'14'637'0'0,"4"-12"-607"0"0,0 0 0 0 0,1 0 1 0 0,-1 0-1 0 0,0 0 0 0 0,1 0 0 0 0,-1 1 0 0 0,1 3 0 0 0,0 34 4603 0 0,1-20-2174 0 0,-1-6-2010 0 0,-3 187 1722 0 0,-1-157-1996 0 0,0 27 59 0 0,-8 332 531 0 0,5-241-402 0 0,-4 66 215 0 0,-1-32 166 0 0,-1 34 572 0 0,4-46-466 0 0,-2 5-253 0 0,0 37 77 0 0,16-108-293 0 0,-1-58-169 0 0,-3-42-119 0 0,0 0-1 0 0,2 0 1 0 0,0-1 0 0 0,1 1-1 0 0,1-1 1 0 0,10 26-1 0 0,-8-29 22 0 0,-5-8 10 0 0,1 0 0 0 0,-1 0 0 0 0,2-1 0 0 0,-1 1-1 0 0,4 4 1 0 0,-5-8-51 0 0,0-1 1 0 0,-1 1-1 0 0,1-1 0 0 0,0 1 0 0 0,0-1 0 0 0,-1 0 0 0 0,1 0 0 0 0,0 0 1 0 0,0 0-1 0 0,0 0 0 0 0,1 0 0 0 0,-1-1 0 0 0,0 1 0 0 0,0-1 0 0 0,0 1 0 0 0,0-1 1 0 0,1 0-1 0 0,2 0 0 0 0,19 1 76 0 0,27 5 0 0 0,-15-1-78 0 0,-27-3-71 0 0,0 0 1 0 0,0 0-1 0 0,0 1 0 0 0,11 5 1 0 0,-1 0-41 0 0,-14-7-135 0 0,-1 1 1 0 0,0 0 0 0 0,1 0-1 0 0,-1 0 1 0 0,0 1 0 0 0,0-1-1 0 0,0 1 1 0 0,-1 0 0 0 0,1 0 0 0 0,4 6-1 0 0,-6-8-147 0 0,-1 1 0 0 0,1-1-1 0 0,0 0 1 0 0,-1 1-1 0 0,1-1 1 0 0,0 0 0 0 0,0 0-1 0 0,3 1 1 0 0,7 5-5155 0 0,-1-1-1604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9:4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40 8288 0 0,'0'0'1137'0'0,"8"-9"3712"0"0,0-1 2988 0 0,-16 13-7239 0 0,-9 8 32 0 0,15-10-534 0 0,1 1 1 0 0,-1-1-1 0 0,0 0 1 0 0,0 1-1 0 0,0-1 1 0 0,0 0-1 0 0,0 0 1 0 0,-3 1-1 0 0,-17 5 952 0 0,36-23-545 0 0,-10 12-415 0 0,0 0-1 0 0,0 1 1 0 0,0-1 0 0 0,1 1 0 0 0,0 1-1 0 0,-1-1 1 0 0,1 1 0 0 0,7-3-1 0 0,-3 1-77 0 0,-1 1 11 0 0,2 3 60 0 0,-9 0-64 0 0,0 0-1 0 0,0 1 1 0 0,-1-1-1 0 0,1 1 0 0 0,0-1 1 0 0,0 1-1 0 0,0-1 1 0 0,-1 1-1 0 0,1-1 1 0 0,0 1-1 0 0,-1 0 1 0 0,1-1-1 0 0,-1 1 1 0 0,1 0-1 0 0,-1 0 1 0 0,1-1-1 0 0,-1 1 0 0 0,1 0 1 0 0,-1 0-1 0 0,0 0 1 0 0,1 0-1 0 0,-1 0 1 0 0,0-1-1 0 0,0 1 1 0 0,0 0-1 0 0,1 0 1 0 0,-1 0-1 0 0,0 0 0 0 0,0 0 1 0 0,-1 0-1 0 0,1 0 1 0 0,0 0-1 0 0,0-1 1 0 0,0 1-1 0 0,0 0 1 0 0,-1 0-1 0 0,0 1 1 0 0,0 2-16 0 0,0 0 0 0 0,-1 0-1 0 0,1 0 1 0 0,-1 0 0 0 0,0 0 0 0 0,-4 6 0 0 0,-2-1 27 0 0,-1 0 94 0 0,5-9-103 0 0,2-1 0 0 0,0 2-11 0 0,0-1 0 0 0,0 0 0 0 0,0 1 0 0 0,0-1 0 0 0,-1 0 0 0 0,1 0 0 0 0,0 0 0 0 0,0 0 0 0 0,0-1 0 0 0,-3 0 0 0 0,-1 0 3 0 0,6 2-10 0 0,0-1 0 0 0,0 0-1 0 0,0 0 1 0 0,-1 0 0 0 0,1-1 0 0 0,0 1 0 0 0,0 0 0 0 0,0 0 0 0 0,0 0 0 0 0,-1 0 0 0 0,1 0-1 0 0,0 0 1 0 0,0 0 0 0 0,0 0 0 0 0,0 0 0 0 0,0 0 0 0 0,-1 0 0 0 0,1 0 0 0 0,0-1-1 0 0,0 1 1 0 0,0 0 0 0 0,0 0 0 0 0,0 0 0 0 0,0 0 0 0 0,-1 0 0 0 0,1 0 0 0 0,0-1-1 0 0,0 1 1 0 0,0 0 0 0 0,0 0 0 0 0,0 0 0 0 0,0 0 0 0 0,0-1 0 0 0,0 1 0 0 0,0 0 0 0 0,0 0-1 0 0,0 0 1 0 0,0 0 0 0 0,0-1 0 0 0,0 1 0 0 0,0 0 0 0 0,0 0 0 0 0,0 0 0 0 0,0 0-1 0 0,0-1 1 0 0,0 1 0 0 0,0 0 0 0 0,0 0 0 0 0,0 0 0 0 0,0-1 0 0 0,5-9 130 0 0,-4 9-5 0 0,1-2-107 0 0,0 1 0 0 0,-1-1 0 0 0,1 1-1 0 0,1-1 1 0 0,-1 1 0 0 0,0 0-1 0 0,0 0 1 0 0,1 0 0 0 0,-1 0-1 0 0,1 1 1 0 0,-1-1 0 0 0,1 1 0 0 0,0-1-1 0 0,0 1 1 0 0,0 0 0 0 0,0 0-1 0 0,0 0 1 0 0,0 0 0 0 0,5 0-1 0 0,-7 1 23 0 0,1 0-1 0 0,0 0 0 0 0,0 0 0 0 0,0 0 1 0 0,0 1-1 0 0,0-1 0 0 0,-1 0 0 0 0,1 1 1 0 0,0-1-1 0 0,0 1 0 0 0,0 0 0 0 0,-1-1 1 0 0,1 1-1 0 0,-1 0 0 0 0,1 0 0 0 0,0 0 1 0 0,-1 1-1 0 0,0-1 0 0 0,1 0 0 0 0,-1 0 1 0 0,0 1-1 0 0,1-1 0 0 0,-1 1 0 0 0,0-1 1 0 0,0 1-1 0 0,0-1 0 0 0,0 1 0 0 0,-1 0 1 0 0,1-1-1 0 0,0 1 0 0 0,-1 0 0 0 0,1 0 1 0 0,-1 0-1 0 0,1 2 0 0 0,2 9-40 0 0,-2-8 0 0 0,0 0 0 0 0,0 0 0 0 0,0 0 0 0 0,-1 6 0 0 0,1-10 0 0 0,-1 0 0 0 0,0 0 0 0 0,0 1 0 0 0,0-1 0 0 0,0 0 0 0 0,0 0-1 0 0,0 0 1 0 0,-1 0 0 0 0,1 1 0 0 0,0-1 0 0 0,0 0 0 0 0,-1 0 0 0 0,1 0 0 0 0,-1 0 0 0 0,1 0 0 0 0,-1 0-1 0 0,0 0 1 0 0,0 1 0 0 0,-2 2-10 0 0,3-3 11 0 0,-1 1 0 0 0,1-1 0 0 0,-1 1 0 0 0,0-1 0 0 0,1 0 0 0 0,-1 0 0 0 0,0 1 0 0 0,0-1 0 0 0,0 0 0 0 0,0 0-1 0 0,0 0 1 0 0,0 0 0 0 0,-1 0 0 0 0,1 0 0 0 0,0 0 0 0 0,0 0 0 0 0,-1 0 0 0 0,1-1 0 0 0,-1 1 0 0 0,1-1 0 0 0,0 1 0 0 0,-1-1 0 0 0,1 1 0 0 0,-1-1 0 0 0,1 0 0 0 0,-1 1 0 0 0,-1-1-1 0 0,-1-1 18 0 0,-1 1-1 0 0,1-1 1 0 0,0 0-1 0 0,-1 0 1 0 0,1 0-1 0 0,-7-3 1 0 0,7 2-8 0 0,2 1-4 0 0,0 0 0 0 0,1 1 0 0 0,-1-1 0 0 0,0 0 0 0 0,0 0 0 0 0,1 0 0 0 0,-1-1 0 0 0,1 1 1 0 0,-1 0-1 0 0,1-1 0 0 0,0 1 0 0 0,-1-1 0 0 0,1 1 0 0 0,0-1 0 0 0,0 1 0 0 0,0-1 0 0 0,0 0 0 0 0,0 0 0 0 0,0 0 0 0 0,1 1 0 0 0,-1-1 1 0 0,1 0-1 0 0,-1 0 0 0 0,1 0 0 0 0,0 0 0 0 0,-1 0 0 0 0,1 0 0 0 0,0 0 0 0 0,0 0 0 0 0,1 0 0 0 0,-1 0 0 0 0,1-2 0 0 0,0-1 4 0 0,0 0 0 0 0,1 0-1 0 0,-1 0 1 0 0,1 0 0 0 0,0 0-1 0 0,1 0 1 0 0,-1 0 0 0 0,1 1-1 0 0,0-1 1 0 0,6-5-1 0 0,-7 7-31 0 0,1 0-1 0 0,0 1 1 0 0,0-1-1 0 0,0 1 1 0 0,0-1-1 0 0,0 1 1 0 0,1 0-1 0 0,-1 0 1 0 0,1 1-1 0 0,0-1 1 0 0,-1 1-1 0 0,1-1 1 0 0,0 1-1 0 0,0 0 1 0 0,5 0-1 0 0,-8 1 87 0 0,7 5 323 0 0,-7-4-380 0 0,1 0 0 0 0,-1 0 0 0 0,0 0 0 0 0,-1 0 0 0 0,1 1 0 0 0,0-1 1 0 0,0 0-1 0 0,0 0 0 0 0,-1 1 0 0 0,1-1 0 0 0,-1 0 0 0 0,1 1 0 0 0,-1-1 0 0 0,1 0 0 0 0,-1 1 0 0 0,0-1 0 0 0,0 1 0 0 0,1-1 0 0 0,-1 1 0 0 0,0-1 0 0 0,-1 1 0 0 0,1-1 0 0 0,0 1 1 0 0,0-1-1 0 0,-1 0 0 0 0,1 2 0 0 0,-1-1 26 0 0,0 1 1 0 0,0-1-1 0 0,0 0 0 0 0,0 0 1 0 0,0-1-1 0 0,0 1 1 0 0,0 0-1 0 0,-1 0 0 0 0,1 0 1 0 0,-1-1-1 0 0,1 1 1 0 0,-1-1-1 0 0,1 1 0 0 0,-1-1 1 0 0,0 0-1 0 0,-4 3 1 0 0,3-3 33 0 0,-1 0-1 0 0,1 0 1 0 0,-1 0 0 0 0,0 0 0 0 0,1 0-1 0 0,-1-1 1 0 0,0 0 0 0 0,-6 0 0 0 0,9 0-51 0 0,-1 0 101 0 0,-8-14 22 0 0,8 6-117 0 0,2 7-22 0 0,0 0 0 0 0,0 0-1 0 0,0 0 1 0 0,1 0 0 0 0,-1 0 0 0 0,0 0 0 0 0,0 0 0 0 0,1 0 0 0 0,-1 0-1 0 0,1 0 1 0 0,-1 0 0 0 0,1 0 0 0 0,-1 0 0 0 0,1 0 0 0 0,0 0 0 0 0,-1 1 0 0 0,1-1-1 0 0,0 0 1 0 0,0 0 0 0 0,0 1 0 0 0,-1-1 0 0 0,3 0 0 0 0,-1-1-123 0 0,-1 1-40 0 0,-1 0-1 0 0,1 0 1 0 0,0 1 0 0 0,0-1-1 0 0,0 0 1 0 0,0 1 0 0 0,0-1-1 0 0,0 1 1 0 0,0-1 0 0 0,0 1-1 0 0,0-1 1 0 0,0 1 0 0 0,1-1-1 0 0,5 1-1237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83 5064 0 0,'0'-38'232'0'0,"-9"11"13957"0"0,11 25-13977 0 0,1 0-1 0 0,-1 1 1 0 0,1-1 0 0 0,-1 0 0 0 0,1 1 0 0 0,0 0-1 0 0,-1 0 1 0 0,1-1 0 0 0,0 2 0 0 0,0-1 0 0 0,0 0-1 0 0,0 1 1 0 0,4-1 0 0 0,-5 1-182 0 0,-1 0 0 0 0,1 0 1 0 0,-1 0-1 0 0,1 0 0 0 0,-1 0 0 0 0,1 1 0 0 0,-1-1 1 0 0,1 1-1 0 0,-1-1 0 0 0,1 1 0 0 0,-1 0 0 0 0,0-1 0 0 0,1 1 1 0 0,-1 0-1 0 0,0 0 0 0 0,0 0 0 0 0,1 0 0 0 0,-1 0 1 0 0,0 0-1 0 0,0 0 0 0 0,0 1 0 0 0,0-1 0 0 0,0 0 1 0 0,-1 0-1 0 0,1 1 0 0 0,0-1 0 0 0,0 2 0 0 0,1 2 10 0 0,-1 0-1 0 0,1 1 1 0 0,-1-1-1 0 0,-1 0 1 0 0,1 0-1 0 0,-1 0 1 0 0,0 1-1 0 0,0-1 0 0 0,0 0 1 0 0,-1 1-1 0 0,0-1 1 0 0,0 0-1 0 0,0 0 1 0 0,-1 0-1 0 0,1 0 1 0 0,-1 0-1 0 0,0 0 1 0 0,-1 0-1 0 0,1-1 1 0 0,-1 1-1 0 0,0-1 1 0 0,0 0-1 0 0,-1 1 0 0 0,1-2 1 0 0,-1 1-1 0 0,0 0 1 0 0,0-1-1 0 0,0 1 1 0 0,-7 3-1 0 0,-14 4 321 0 0,23-11 67 0 0,2-4-349 0 0,1 0 0 0 0,-1 0 0 0 0,1 0 1 0 0,0 0-1 0 0,-1 0 0 0 0,2 1 0 0 0,-1-1 0 0 0,0 0 1 0 0,1 0-1 0 0,0 1 0 0 0,0-1 0 0 0,0 1 0 0 0,0-1 1 0 0,0 1-1 0 0,5-5 0 0 0,-7 8-60 0 0,7-11 101 0 0,-5 9-74 0 0,-1-1 0 0 0,1 0 1 0 0,0 1-1 0 0,0-1 0 0 0,4-3 1 0 0,-2 3 21 0 0,0-1 0 0 0,0 1 0 0 0,0-1 1 0 0,0-1-1 0 0,-1 1 0 0 0,0 0 0 0 0,5-8 0 0 0,-8 11-3 0 0,1 1-28 0 0,0 0-1 0 0,0 0 0 0 0,0-1 1 0 0,1 1-1 0 0,-1 0 1 0 0,0 1-1 0 0,0-1 1 0 0,0 0-1 0 0,0 0 0 0 0,0 0 1 0 0,0 1-1 0 0,0-1 1 0 0,1 1-1 0 0,-1 1-15 0 0,-1-1 0 0 0,1 1 0 0 0,-1 0 0 0 0,1 0 0 0 0,-1-1 0 0 0,0 1 0 0 0,0 0 0 0 0,0 0 0 0 0,0 0 0 0 0,0 0 0 0 0,0-1 0 0 0,0 1 0 0 0,-1 0 0 0 0,1 0 0 0 0,-2 2 0 0 0,-3 8 445 0 0,5-11-460 0 0,0 0 1 0 0,0-1 0 0 0,-1 1 0 0 0,1-1-1 0 0,0 1 1 0 0,0-1 0 0 0,0 1 0 0 0,-1-1-1 0 0,1 1 1 0 0,0-1 0 0 0,-1 1-1 0 0,1-1 1 0 0,0 1 0 0 0,-1-1 0 0 0,1 0-1 0 0,-1 1 1 0 0,1-1 0 0 0,-1 0 0 0 0,1 1-1 0 0,0-1 1 0 0,-1 0 0 0 0,0 1 0 0 0,1-1-1 0 0,-1 0 1 0 0,-1 1 234 0 0,-4-12-176 0 0,5-9-15 0 0,1 2-53 0 0,0 17-85 0 0,7 5-4003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21 13824 0 0,'6'14'629'0'0,"-4"-11"1124"0"0,-10-17 1275 0 0,8 12-2866 0 0,-1 1 0 0 0,0 0 0 0 0,1-1 1 0 0,-1 1-1 0 0,0 0 0 0 0,0-1 0 0 0,0 1 0 0 0,0 0 0 0 0,0 0 0 0 0,0 0 0 0 0,0 0 1 0 0,-1 0-1 0 0,1 0 0 0 0,0 0 0 0 0,-1 0 0 0 0,1 0 0 0 0,0 1 0 0 0,-1-1 0 0 0,1 0 0 0 0,-1 1 1 0 0,1-1-1 0 0,-1 1 0 0 0,1 0 0 0 0,-1 0 0 0 0,0-1 0 0 0,1 1 0 0 0,-1 0 0 0 0,1 0 1 0 0,-1 0-1 0 0,1 1 0 0 0,-3-1 0 0 0,-23 7 562 0 0,19-6-655 0 0,1 1 1 0 0,-1 0-1 0 0,-13 7 0 0 0,-4 3 257 0 0,0 1-1 0 0,2 2 1 0 0,0 0-1 0 0,0 2 1 0 0,2 0-1 0 0,-22 23 1 0 0,19-14-114 0 0,0 2 0 0 0,2 0-1 0 0,-26 45 1 0 0,35-51-50 0 0,2 2-1 0 0,0-1 1 0 0,1 1 0 0 0,2 1-1 0 0,-8 35 1 0 0,3 16 289 0 0,12-65-376 0 0,1-1 0 0 0,0 0 0 0 0,0 1 0 0 0,1-1 0 0 0,4 15 0 0 0,-3-16-15 0 0,0-1 0 0 0,1 1 0 0 0,0-1 0 0 0,0 0-1 0 0,1 0 1 0 0,0-1 0 0 0,1 1 0 0 0,0-1 0 0 0,7 9-1 0 0,-8-11-13 0 0,1 0 0 0 0,0-1 1 0 0,0 0-1 0 0,0 0 0 0 0,1 0 0 0 0,-1-1 0 0 0,1 1 0 0 0,0-1 0 0 0,0-1 0 0 0,0 1 0 0 0,0-1 0 0 0,0 0 0 0 0,8 1 0 0 0,-5-2-42 0 0,-1-1-1 0 0,1 0 1 0 0,-1 0 0 0 0,1-1-1 0 0,0 0 1 0 0,-1 0 0 0 0,16-5-1 0 0,-4 2 0 0 0,18-6-297 0 0,0-1 1 0 0,-1-1-1 0 0,0-2 0 0 0,-1-2 1 0 0,-1-1-1 0 0,0-2 0 0 0,56-42 1 0 0,-33 11-2643 0 0,-31 27 1285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14280 0 0,'0'0'1102'0'0,"9"-1"-412"0"0,73-9 8352 0 0,-37 2-7021 0 0,49-10-233 0 0,-41 8-1685 0 0,55-3 0 0 0,-105 13-130 0 0,1-1-185 0 0,1 1 0 0 0,0 0 0 0 0,-1 1 0 0 0,1-1 1 0 0,-1 1-1 0 0,1 0 0 0 0,7 2 0 0 0,5 5-7178 0 0,-6-1-1219 0 0</inkml:trace>
  <inkml:trace contextRef="#ctx0" brushRef="#br0" timeOffset="1">64 344 19839 0 0,'16'0'2116'0'0,"-4"-1"-1870"0"0,-1 0 0 0 0,1 0-1 0 0,-1-1 1 0 0,1-1-1 0 0,11-4 1 0 0,56-23 2342 0 0,-5 1-1057 0 0,-58 23-1382 0 0,19-10 0 0 0,13-4-232 0 0,5-1-1583 0 0,-27 11 640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11056 0 0,'0'0'852'0'0,"-1"1"-110"0"0,-2 3 327 0 0,1-1 1 0 0,0 0-1 0 0,0 1 0 0 0,0 0 0 0 0,1-1 0 0 0,-1 1 1 0 0,1 0-1 0 0,0 0 0 0 0,0 0 0 0 0,-1 8 0 0 0,0 1-101 0 0,0 1 1 0 0,-7 18-1 0 0,1 0-228 0 0,-11 37 205 0 0,-8 45 412 0 0,19-65-766 0 0,-7 61 179 0 0,9-33-770 0 0,6-75 0 0 0,0-1 0 0 0,0 1 0 0 0,-1 0 0 0 0,1 0 0 0 0,0-1 0 0 0,0 1 0 0 0,-1 0 0 0 0,1 0 0 0 0,-2 2 0 0 0,0-5-242 0 0,0-1 0 0 0,1 0 0 0 0,-1 0-1 0 0,1 0 1 0 0,-1 0 0 0 0,1 0 0 0 0,0-1 0 0 0,0 1-1 0 0,0 0 1 0 0,-1-5 0 0 0,-9-21-1257 0 0,0 0-18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25 806 5984 0 0,'0'0'464'0'0,"-2"1"-306"0"0,-5 6 356 0 0,8-4-367 0 0,-3 1 1962 0 0,2-4-1839 0 0,-1 1 1 0 0,1-1 0 0 0,-1 1 0 0 0,1 0-1 0 0,-1-1 1 0 0,1 1 0 0 0,-1 0 0 0 0,1-1-1 0 0,0 1 1 0 0,0 0 0 0 0,-1 0 0 0 0,1-1-1 0 0,0 1 1 0 0,0 1 0 0 0,0 0 649 0 0,-2-1-31 0 0,2-1-791 0 0,0 0 1 0 0,0 0-1 0 0,0 0 0 0 0,0 0 1 0 0,0 1-1 0 0,0-1 0 0 0,-1 0 1 0 0,1 0-1 0 0,0 0 0 0 0,0 0 0 0 0,0 0 1 0 0,0 0-1 0 0,0 1 0 0 0,-1-1 1 0 0,1 0-1 0 0,0 0 0 0 0,0 0 0 0 0,0 0 1 0 0,0 0-1 0 0,0 0 0 0 0,-1 0 1 0 0,1 0-1 0 0,0 0 0 0 0,0 0 0 0 0,0 0 1 0 0,-1 0-1 0 0,1 0 0 0 0,0 0 1 0 0,0 0-1 0 0,0 0 0 0 0,0 0 0 0 0,-1 0 1 0 0,1 0-1 0 0,0 0 0 0 0,0 0 1 0 0,0 0-1 0 0,0 0 0 0 0,-1 0 1 0 0,1 0-1 0 0,0-1 0 0 0,0 1 0 0 0,0 0 1 0 0,0 0-1 0 0,0 0 0 0 0,0 0 1 0 0,-1 0-1 0 0,1 0 0 0 0,0 0 0 0 0,0-1 1 0 0,0 1-1 0 0,0 0 0 0 0,0 0 1 0 0,0 0-1 0 0,0 0 0 0 0,0-1 0 0 0,0 1 1 0 0,0 0-1 0 0,0 0 0 0 0,-1 0 1 0 0,1 0-1 0 0,0-1 0 0 0,1-8 3562 0 0,0 2-4733 0 0,13-51 2937 0 0,23-88-113 0 0,-16 46-1103 0 0,4-21-156 0 0,4-11-103 0 0,-23 106-270 0 0,4-27 0 0 0,-3 8 59 0 0,5-47 206 0 0,-12 48-221 0 0,-14 67-110 0 0,10-10-60 0 0,1-1 0 0 0,0 1 0 0 0,-1 24-1 0 0,2-15-36 0 0,-2 25 26 0 0,2-1 1 0 0,2 1 0 0 0,2-1-1 0 0,13 78 1 0 0,-9-84 7 0 0,-4-23 1 0 0,1 0 0 0 0,0-1 0 0 0,1 1 0 0 0,1 0 0 0 0,6 15 0 0 0,-4-17-3 0 0,1 0-1 0 0,13 19 0 0 0,-17-28 1 0 0,0-1-1 0 0,1 0 0 0 0,-1 0 1 0 0,1 0-1 0 0,0-1 0 0 0,1 0 0 0 0,-1 0 1 0 0,11 6-1 0 0,-14-9 16 0 0,1 0 1 0 0,-1 0-1 0 0,0-1 0 0 0,1 1 0 0 0,-1-1 0 0 0,1 0 1 0 0,-1 1-1 0 0,1-1 0 0 0,-1 0 0 0 0,1-1 1 0 0,-1 1-1 0 0,1 0 0 0 0,-1-1 0 0 0,1 1 1 0 0,-1-1-1 0 0,0 0 0 0 0,1 0 0 0 0,-1 0 0 0 0,0 0 1 0 0,0 0-1 0 0,1 0 0 0 0,-1-1 0 0 0,2-1 1 0 0,3-2 48 0 0,-1 0 0 0 0,-1 0-1 0 0,1 0 1 0 0,-1-1 0 0 0,0 0 0 0 0,6-8 0 0 0,-3 2 90 0 0,-1-1-1 0 0,-1 0 1 0 0,0 0-1 0 0,-1 0 0 0 0,7-24 1 0 0,7-72 566 0 0,-10 49-698 0 0,-6 46-10 0 0,-1-1 0 0 0,0 0 0 0 0,-1 0 0 0 0,-1 0 0 0 0,-4-30 0 0 0,0 12-4 0 0,4 24-51 0 0,-1 1 1 0 0,-1-1-1 0 0,1 1 0 0 0,-1-1 1 0 0,-7-15-1 0 0,6 17-201 0 0,-8-15-368 0 0,11 21 529 0 0,-1 1 0 0 0,1-1 0 0 0,-1 0 0 0 0,1 1 0 0 0,-1-1 0 0 0,1 1 0 0 0,-1-1 0 0 0,1 1 0 0 0,-1 0 0 0 0,1-1 1 0 0,-1 1-1 0 0,0 0 0 0 0,1-1 0 0 0,-1 1 0 0 0,0 0 0 0 0,1-1 0 0 0,-1 1 0 0 0,0 0 0 0 0,1 0 0 0 0,-1 0 0 0 0,0 0 0 0 0,1 0 0 0 0,-1 0 0 0 0,0 0 1 0 0,1 0-1 0 0,-1 0 0 0 0,0 0 0 0 0,-1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71 13824 0 0,'0'0'1246'0'0,"-7"13"-996"0"0,3-9 453 0 0,0 0 1 0 0,-1 0 0 0 0,1 0 0 0 0,-8 5 0 0 0,8-7-156 0 0,-1 2 1 0 0,1-1-1 0 0,0 0 0 0 0,1 1 1 0 0,-1 0-1 0 0,0 0 1 0 0,-2 4-1 0 0,1 0-205 0 0,1-1 0 0 0,0 1 1 0 0,0 0-1 0 0,1 0 0 0 0,1 0 0 0 0,-1 1 1 0 0,-1 12-1 0 0,3-17-261 0 0,0 1 1 0 0,1-1-1 0 0,0 1 1 0 0,0-1 0 0 0,0 1-1 0 0,0-1 1 0 0,1 0-1 0 0,0 1 1 0 0,0-1-1 0 0,0 0 1 0 0,0 1-1 0 0,1-1 1 0 0,-1 0 0 0 0,1 0-1 0 0,0 0 1 0 0,5 6-1 0 0,-6-8-67 0 0,0-1 0 0 0,1 1 0 0 0,-1-1 0 0 0,1 0 0 0 0,-1 1 0 0 0,1-1 0 0 0,0 0 0 0 0,-1 0 0 0 0,1 0 0 0 0,0 0 1 0 0,0-1-1 0 0,0 1 0 0 0,0 0 0 0 0,-1-1 0 0 0,1 1 0 0 0,0-1 0 0 0,0 0 0 0 0,0 1 0 0 0,0-1 0 0 0,0 0 0 0 0,0 0 0 0 0,0 0 0 0 0,3-1 0 0 0,-1 0 95 0 0,-1 0 0 0 0,1 0 0 0 0,-1 0 0 0 0,1 0 0 0 0,-1-1 0 0 0,1 0-1 0 0,-1 1 1 0 0,0-1 0 0 0,0 0 0 0 0,0 0 0 0 0,5-6 0 0 0,8-6 347 0 0,-11 10-440 0 0,-1 0-1 0 0,1-1 1 0 0,-1 1 0 0 0,0-1 0 0 0,0 0 0 0 0,-1 0-1 0 0,1 0 1 0 0,3-7 0 0 0,1-7-17 0 0,13-41-1 0 0,-20 54-125 0 0,1-1 1 0 0,-1 1-1 0 0,0-1 0 0 0,0 0 0 0 0,-1 0 1 0 0,0 1-1 0 0,0-1 0 0 0,-1 0 1 0 0,0 0-1 0 0,-2-9 0 0 0,-12-38-5156 0 0,11 44-3163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 3224 0 0,'-12'0'12733'0'0,"13"-1"-11928"0"0,2-1-452 0 0,0-1 0 0 0,1 0-1 0 0,-1 1 1 0 0,1 0 0 0 0,-1 0 0 0 0,1 0-1 0 0,0 0 1 0 0,0 1 0 0 0,0-1-1 0 0,0 1 1 0 0,0 0 0 0 0,0 0 0 0 0,0 1-1 0 0,0-1 1 0 0,0 1 0 0 0,0 0 0 0 0,7 0-1 0 0,-8 0-74 0 0,0 1-1 0 0,0-1 0 0 0,0 1 1 0 0,0 0-1 0 0,1 0 0 0 0,-1 0 0 0 0,0 0 1 0 0,5 3-1 0 0,5 2 723 0 0,-11-5-808 0 0,-1-1-94 0 0,4 0-50 0 0,-4 0-120 0 0,0 0-38 0 0,-1-1 0 0 0,1 1 0 0 0,-1 0 0 0 0,1-1 1 0 0,0 1-1 0 0,-1-1 0 0 0,1 1 0 0 0,-1 0 1 0 0,0-1-1 0 0,1 1 0 0 0,-1-1 0 0 0,1 1 0 0 0,-1-1 1 0 0,0 1-1 0 0,1-1 0 0 0,-1 0 0 0 0,1 0 1 0 0,-1-7-1893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20527 0 0,'0'0'996'0'0,"5"2"68"0"0,6 0-822 0 0,0 0-1 0 0,0-1 0 0 0,0 0 1 0 0,0-1-1 0 0,20-2 0 0 0,-17 0 163 0 0,1 0 358 0 0,25-7 0 0 0,114-28 413 0 0,-150 35-1358 0 0,1 1 1 0 0,0 1-1 0 0,0-1 1 0 0,-1 0-1 0 0,1 1 1 0 0,0 0-1 0 0,0 0 0 0 0,0 1 1 0 0,-1-1-1 0 0,1 1 1 0 0,8 2-1 0 0,-3 3-1757 0 0</inkml:trace>
  <inkml:trace contextRef="#ctx0" brushRef="#br0" timeOffset="1">166 255 8752 0 0,'0'0'952'0'0,"7"3"-952"0"0,4 1 2848 0 0,-3-1 560 0 0,7-6 111 0 0,-4-1 17 0 0,5 1-2640 0 0,-3-4-520 0 0,7-2-112 0 0,-5 2-16 0 0,3-3-248 0 0,-3 0 0 0 0,5-1-64 0 0,-2 4-9839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2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17503 0 0,'-1'-5'412'0'0,"1"4"-307"0"0,0-1 1 0 0,0 1-1 0 0,-1 0 0 0 0,1-1 0 0 0,0 1 1 0 0,-1 0-1 0 0,1-1 0 0 0,-1 1 1 0 0,1 0-1 0 0,-1 0 0 0 0,0-1 0 0 0,-4-4 5336 0 0,-6 20-2153 0 0,5-2-2903 0 0,2 1 1 0 0,0-1-1 0 0,0 1 0 0 0,-2 15 0 0 0,-4 17-108 0 0,-18 75-25 0 0,15-57-191 0 0,-9 57-61 0 0,21-117-6 0 0,-6 38-643 0 0,7-38 571 0 0,0 0 1 0 0,0-1-1 0 0,0 1 0 0 0,0 0 0 0 0,1 0 0 0 0,-1-1 0 0 0,1 1 1 0 0,-1 0-1 0 0,1-1 0 0 0,0 1 0 0 0,0 0 0 0 0,2 3 0 0 0,-2-5-42 0 0,0 0 0 0 0,-1-1-1 0 0,1 1 1 0 0,0-1 0 0 0,0 1-1 0 0,0 0 1 0 0,0-1-1 0 0,0 1 1 0 0,0-1 0 0 0,0 0-1 0 0,0 1 1 0 0,0-1-1 0 0,0 0 1 0 0,0 0 0 0 0,0 0-1 0 0,0 1 1 0 0,0-1 0 0 0,0 0-1 0 0,0 0 1 0 0,0-1-1 0 0,1 1 1 0 0,-1 0 0 0 0,0 0-1 0 0,0 0 1 0 0,0-1 0 0 0,0 1-1 0 0,0-1 1 0 0,1 0-1 0 0,2 0-318 0 0,14-4-1828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2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43 19351 0 0,'-3'-2'165'0'0,"0"0"0"0"0,0 0 0 0 0,0 0 0 0 0,0 1 0 0 0,0 0-1 0 0,-1-1 1 0 0,1 1 0 0 0,-1 0 0 0 0,1 0 0 0 0,-1 1 0 0 0,1-1-1 0 0,-1 1 1 0 0,0 0 0 0 0,1 0 0 0 0,-1 0 0 0 0,1 0 0 0 0,-1 1-1 0 0,1-1 1 0 0,-1 1 0 0 0,1 0 0 0 0,-1 0 0 0 0,1 0-1 0 0,-6 3 1 0 0,2-1 147 0 0,-1 1 0 0 0,1 0-1 0 0,0 0 1 0 0,0 1 0 0 0,0 0-1 0 0,1 0 1 0 0,-1 1 0 0 0,1-1-1 0 0,0 1 1 0 0,1 1 0 0 0,-9 12-1 0 0,6-8-153 0 0,2 1-1 0 0,-1 0 1 0 0,1 0-1 0 0,1 0 1 0 0,0 1-1 0 0,-5 23 1 0 0,8-19 68 0 0,0 1 0 0 0,0 0-1 0 0,2 0 1 0 0,2 24 0 0 0,-1-37-169 0 0,0 0 0 0 0,0 0-1 0 0,0 0 1 0 0,1 0 0 0 0,-1-1-1 0 0,1 1 1 0 0,0 0 0 0 0,1-1 0 0 0,-1 0-1 0 0,1 1 1 0 0,0-1 0 0 0,0 0 0 0 0,0 0-1 0 0,1 0 1 0 0,-1-1 0 0 0,1 1-1 0 0,0-1 1 0 0,0 0 0 0 0,5 3 0 0 0,-6-4-7 0 0,1 0 0 0 0,-1 0 1 0 0,1 0-1 0 0,0-1 0 0 0,-1 0 1 0 0,1 1-1 0 0,0-1 1 0 0,0 0-1 0 0,0-1 0 0 0,0 1 1 0 0,0-1-1 0 0,0 0 0 0 0,0 0 1 0 0,0 0-1 0 0,0 0 0 0 0,0-1 1 0 0,0 0-1 0 0,0 1 1 0 0,0-2-1 0 0,-1 1 0 0 0,1 0 1 0 0,0-1-1 0 0,-1 1 0 0 0,1-1 1 0 0,3-3-1 0 0,1 0-49 0 0,-1-1 0 0 0,0 0-1 0 0,0-1 1 0 0,-1 0 0 0 0,0 0 0 0 0,0 0 0 0 0,0-1-1 0 0,-1 0 1 0 0,0 0 0 0 0,-1 0 0 0 0,0 0 0 0 0,0-1-1 0 0,0 0 1 0 0,3-18 0 0 0,-2 3 34 0 0,-2 13 22 0 0,0 0 0 0 0,-1 0 0 0 0,-1-1-1 0 0,0 1 1 0 0,-1-21 0 0 0,-1 29-62 0 0,-11-73 229 0 0,10 66-407 0 0,-1 1 1 0 0,0 0-1 0 0,0 0 1 0 0,-1 0-1 0 0,-9-14 1 0 0,8 13-451 0 0,1 2-1796 0 0,-2 0-3593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5:1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0,'0'0'1188'0'0,"2"0"-204"0"0,27 0 2349 0 0,-27 0-3078 0 0,1 0-202 0 0,9 2-42 0 0,-1 0-11 0 0,-4 3-70 0 0,-5-4-282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58 10568 0 0,'0'0'2344'0'0,"8"-1"-1720"0"0,-5-2-351 0 0,1 1 1 0 0,-1 0-1 0 0,0-1 1 0 0,1 1 0 0 0,-1-1-1 0 0,-1 0 1 0 0,1 0-1 0 0,0 0 1 0 0,2-6 2913 0 0,-8 3-2212 0 0,3 5-907 0 0,0 0-1 0 0,0 1 0 0 0,0-1 1 0 0,0 0-1 0 0,-1 1 0 0 0,1-1 1 0 0,0 0-1 0 0,0 1 0 0 0,-1-1 1 0 0,1 1-1 0 0,0-1 1 0 0,-1 0-1 0 0,1 1 0 0 0,-1-1 1 0 0,0 0-1 0 0,-2 0 67 0 0,-1-1 0 0 0,1 1 1 0 0,-1 0-1 0 0,0 1 0 0 0,1-1 0 0 0,-1 0 0 0 0,0 1 1 0 0,1 0-1 0 0,-1 0 0 0 0,0 0 0 0 0,0 1 0 0 0,-3 0 0 0 0,-9 2 113 0 0,-24 8 0 0 0,12-2 96 0 0,2-1-147 0 0,0 1 0 0 0,1 1 0 0 0,0 2 0 0 0,1 0 0 0 0,0 1 0 0 0,1 2 0 0 0,0 0 0 0 0,1 2 0 0 0,1 0 0 0 0,1 2 0 0 0,0 0 0 0 0,-21 28 0 0 0,34-38-87 0 0,1 0-1 0 0,0 0 1 0 0,1 1-1 0 0,0 0 1 0 0,0 0-1 0 0,1 0 1 0 0,0 0-1 0 0,1 1 1 0 0,1 0-1 0 0,-1-1 1 0 0,2 1-1 0 0,-1 0 1 0 0,1 0-1 0 0,1 0 1 0 0,1 11-1 0 0,-1-18-71 0 0,1 1 0 0 0,0-1 0 0 0,0 0 0 0 0,0 0 0 0 0,1-1 0 0 0,-1 1 0 0 0,1 0-1 0 0,0 0 1 0 0,0-1 0 0 0,0 1 0 0 0,1-1 0 0 0,-1 0 0 0 0,1 0 0 0 0,0 1 0 0 0,0-2 0 0 0,0 1 0 0 0,0 0 0 0 0,6 3 0 0 0,-2-1 32 0 0,0-1 1 0 0,0 0 0 0 0,1-1 0 0 0,-1 0-1 0 0,1 0 1 0 0,0 0 0 0 0,0-1 0 0 0,12 2-1 0 0,8-1 37 0 0,1-1-1 0 0,0-1 0 0 0,-1-1 1 0 0,41-6-1 0 0,-3 2-54 0 0,-45 4-155 0 0,39-6 1 0 0,-5 2-4393 0 0,-36 1-4755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11520 0 0,'1'2'3374'0'0,"-1"-1"-2842"0"0,1 1 0 0 0,-1 0 0 0 0,1-1-1 0 0,0 1 1 0 0,0-1 0 0 0,0 1 0 0 0,0-1 0 0 0,0 0-1 0 0,0 1 1 0 0,0-1 0 0 0,0 0 0 0 0,3 3 0 0 0,-1-3-97 0 0,-1 1 1 0 0,1 0-1 0 0,0-1 1 0 0,0 1 0 0 0,0-1-1 0 0,5 1 1 0 0,3 1 128 0 0,1-1 0 0 0,23 1 0 0 0,-28-2-178 0 0,25-1 224 0 0,-1-1-1 0 0,46-8 1 0 0,-26 2-284 0 0,-23 4-232 0 0,-3 0-66 0 0,1 0 0 0 0,48 3 0 0 0,-50 7-1732 0 0,-24-6 302 0 0,0 7-337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11976 0 0,'0'0'922'0'0,"1"1"-600"0"0,1 1-56 0 0,0-1 0 0 0,1 1 1 0 0,-1-1-1 0 0,0 1 1 0 0,1-1-1 0 0,0 0 1 0 0,-1 0-1 0 0,1 0 0 0 0,0 0 1 0 0,0 0-1 0 0,-1 0 1 0 0,1-1-1 0 0,0 1 1 0 0,0-1-1 0 0,4 0 0 0 0,7-1 1642 0 0,-1 0-1 0 0,15-2 0 0 0,-14 0-1537 0 0,50-4 925 0 0,81 2 1 0 0,-126 4-3239 0 0,-3-2-6759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16 8288 0 0,'9'-16'12748'0'0,"-11"37"-6453"0"0,0-12-8516 0 0,-18 59 3282 0 0,1-5-573 0 0,-35 114-181 0 0,8-31-3 0 0,37-114-255 0 0,3 0-1 0 0,-6 52 0 0 0,12-80-71 0 0,0 3-300 0 0,-1 1-1 0 0,2 13 0 0 0,-1-20 280 0 0,0 0 1 0 0,0 0-1 0 0,1 0 0 0 0,-1 0 0 0 0,0 0 0 0 0,0 0 1 0 0,0 0-1 0 0,1 0 0 0 0,-1 0 0 0 0,0 0 0 0 0,1 0 0 0 0,-1-1 1 0 0,1 1-1 0 0,-1 0 0 0 0,1 0 0 0 0,-1 0 0 0 0,1-1 1 0 0,-1 1-1 0 0,1 0 0 0 0,0-1 0 0 0,0 1 0 0 0,-1 0 0 0 0,1-1 1 0 0,0 1-1 0 0,0-1 0 0 0,0 1 0 0 0,0-1 0 0 0,-1 0 1 0 0,1 1-1 0 0,0-1 0 0 0,0 0 0 0 0,1 1 0 0 0,12-3-1308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67 5528 0 0,'-2'-2'195'0'0,"-1"0"0"0"0,1-1 0 0 0,0 1 0 0 0,0 0 1 0 0,0-1-1 0 0,0 1 0 0 0,1-1 0 0 0,-1 0 0 0 0,-1-3 0 0 0,2 4 346 0 0,0 0-1 0 0,0 0 0 0 0,0 0 1 0 0,0 0-1 0 0,0 0 0 0 0,0 0 1 0 0,-1 0-1 0 0,1 1 0 0 0,0-1 1 0 0,-1 1-1 0 0,0-1 0 0 0,1 1 1 0 0,-1-1-1 0 0,0 1 0 0 0,0 0 1 0 0,0 0-1 0 0,0 0 0 0 0,0 0 1 0 0,-2-1-1 0 0,0 1-123 0 0,-3 0 225 0 0,-1-1-1 0 0,1 1 1 0 0,0 0 0 0 0,-8 1-1 0 0,12 0-525 0 0,0 0-1 0 0,0 1 1 0 0,0 0 0 0 0,0-1-1 0 0,0 1 1 0 0,0 1-1 0 0,0-1 1 0 0,0 0 0 0 0,0 1-1 0 0,0-1 1 0 0,1 1-1 0 0,-5 3 1 0 0,1 0 40 0 0,1 0-1 0 0,-1 1 1 0 0,1 0-1 0 0,0 1 1 0 0,0-1-1 0 0,1 1 1 0 0,0 0-1 0 0,-5 9 1 0 0,0 4 225 0 0,-11 38 1 0 0,14-37-178 0 0,1 0 1 0 0,0 0 0 0 0,2 1 0 0 0,0-1 0 0 0,2 1-1 0 0,0-1 1 0 0,1 1 0 0 0,2 0 0 0 0,0-1 0 0 0,1 1 0 0 0,1-1-1 0 0,13 41 1 0 0,-14-56-141 0 0,0 0 0 0 0,0-1 1 0 0,0 1-1 0 0,1-1 0 0 0,0 1 0 0 0,0-1 0 0 0,0 0 0 0 0,0-1 1 0 0,1 1-1 0 0,0-1 0 0 0,0 0 0 0 0,0 0 0 0 0,9 5 0 0 0,-10-7-28 0 0,-1 0 0 0 0,1 0 0 0 0,0 0 0 0 0,0-1 0 0 0,0 1 0 0 0,0-1 0 0 0,1 0-1 0 0,-1 0 1 0 0,0-1 0 0 0,0 1 0 0 0,1-1 0 0 0,-1 0 0 0 0,0 0 0 0 0,1-1 0 0 0,-1 1 0 0 0,0-1 0 0 0,0 0-1 0 0,0 0 1 0 0,1 0 0 0 0,-1 0 0 0 0,4-3 0 0 0,2-1 16 0 0,0-1 0 0 0,-1 0 0 0 0,1 0 0 0 0,-1-1 0 0 0,0 0 0 0 0,-1-1 0 0 0,0 0 0 0 0,0 0 0 0 0,0 0 0 0 0,-1-1 0 0 0,-1-1 0 0 0,1 1 0 0 0,-2-1 0 0 0,1 0 0 0 0,-1 0 0 0 0,-1-1 0 0 0,6-19 0 0 0,-5 13-22 0 0,-2-1 1 0 0,0 0-1 0 0,-1 0 0 0 0,0 0 0 0 0,-2-20 0 0 0,-1 12-5 0 0,0 9-4 0 0,-4-30 0 0 0,4 45-21 0 0,-2-14-206 0 0,0 0 0 0 0,-12-30 1 0 0,14 45 139 0 0,0-2-305 0 0,-1-1-1 0 0,1 1 1 0 0,0-1-1 0 0,0 1 1 0 0,-1-8-1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 18943 0 0,'-53'10'2056'0'0,"44"-9"-1907"0"0,0 1-1 0 0,-18 6 1 0 0,-2 1 880 0 0,12-5-752 0 0,1 1 0 0 0,0 0 0 0 0,0 2-1 0 0,0 0 1 0 0,1 0 0 0 0,0 2 0 0 0,0 0 0 0 0,1 0 0 0 0,-22 20 0 0 0,20-14 19 0 0,1 1 1 0 0,0 0-1 0 0,1 1 1 0 0,1 0-1 0 0,0 1 1 0 0,2 1 0 0 0,-12 22-1 0 0,20-34-196 0 0,1-1 1 0 0,-1 1-1 0 0,1 0 0 0 0,0 0 0 0 0,1 0 1 0 0,-1 0-1 0 0,1 0 0 0 0,1 0 0 0 0,0 0 1 0 0,0 11-1 0 0,1-14-52 0 0,-1-1 1 0 0,1 1 0 0 0,0-1-1 0 0,0 1 1 0 0,0-1 0 0 0,0 1-1 0 0,0-1 1 0 0,1 0 0 0 0,0 0-1 0 0,-1 0 1 0 0,1 0-1 0 0,0 0 1 0 0,1 0 0 0 0,-1 0-1 0 0,0-1 1 0 0,1 1 0 0 0,0-1-1 0 0,-1 0 1 0 0,1 0 0 0 0,0 0-1 0 0,0 0 1 0 0,6 3-1 0 0,-4-3-22 0 0,0 0 0 0 0,0 0 0 0 0,0-1 0 0 0,1 0 0 0 0,-1 0 0 0 0,0 0 0 0 0,0-1 0 0 0,1 1 0 0 0,-1-1 0 0 0,0 0 0 0 0,1-1 0 0 0,6-1 0 0 0,-4 0 11 0 0,-1 0 0 0 0,1 0 0 0 0,-1-1-1 0 0,0 0 1 0 0,0-1 0 0 0,0 1 0 0 0,11-10-1 0 0,-7 5 2 0 0,0-1-1 0 0,-2-1 0 0 0,1 0 1 0 0,-1 0-1 0 0,0-1 0 0 0,-1 0 1 0 0,0 0-1 0 0,-1-1 0 0 0,7-16 1 0 0,43-116-20 0 0,-39 100-3644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13248 0 0,'0'0'1194'0'0,"7"0"-956"0"0,-4 0 69 0 0,-1 1 1 0 0,1-1 0 0 0,-1 1-1 0 0,0 0 1 0 0,1-1 0 0 0,-1 1 0 0 0,0 0-1 0 0,0 0 1 0 0,1 0 0 0 0,-1 1 0 0 0,0-1-1 0 0,0 1 1 0 0,0-1 0 0 0,-1 1 0 0 0,1-1-1 0 0,0 1 1 0 0,0 0 0 0 0,-1 0 0 0 0,0 0-1 0 0,3 3 1 0 0,-1 2-4 0 0,-1-1 0 0 0,0 0 0 0 0,0 1 0 0 0,0 0 1 0 0,-1-1-1 0 0,0 1 0 0 0,-1 0 0 0 0,1 10 0 0 0,-2 2 99 0 0,-6 31 0 0 0,4-36-388 0 0,1-1 0 0 0,1 1 0 0 0,0-1 0 0 0,0 1 0 0 0,3 19 0 0 0,-1-22 64 0 0,0 1-3190 0 0,5-15 2023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46 12440 0 0,'-22'-16'440'0'0,"14"12"1303"0"0,0-1 0 0 0,-14-5 0 0 0,17 8-1053 0 0,-1 0-1 0 0,1 1 0 0 0,0-1 1 0 0,-1 1-1 0 0,1 0 1 0 0,-1 1-1 0 0,1-1 0 0 0,-1 1 1 0 0,1 0-1 0 0,-9 1 1 0 0,7 0-529 0 0,0 1 0 0 0,0 0 1 0 0,0 0-1 0 0,0 0 0 0 0,0 1 1 0 0,1 0-1 0 0,-1 0 0 0 0,1 0 1 0 0,-1 1-1 0 0,1 0 0 0 0,1 0 1 0 0,-1 1-1 0 0,-8 8 0 0 0,5-2-46 0 0,-1 1 1 0 0,1 0-1 0 0,1 1 0 0 0,0 0 1 0 0,1 1-1 0 0,0-1 0 0 0,1 1 0 0 0,1 1 1 0 0,0-1-1 0 0,1 1 0 0 0,0 0 1 0 0,1 0-1 0 0,1 0 0 0 0,0 21 0 0 0,1-22 5 0 0,1-1-1 0 0,1 1 0 0 0,0 0 0 0 0,1-1 0 0 0,0 1 0 0 0,1-1 0 0 0,0 1 0 0 0,2-1 1 0 0,-1 0-1 0 0,1 0 0 0 0,1-1 0 0 0,1 0 0 0 0,-1 0 0 0 0,2 0 0 0 0,0-1 1 0 0,12 14-1 0 0,-14-19-118 0 0,0 0 1 0 0,0 0-1 0 0,1-1 0 0 0,0 0 1 0 0,0 0-1 0 0,1-1 1 0 0,-1 0-1 0 0,1 0 1 0 0,12 4-1 0 0,-15-6-1 0 0,1-1 0 0 0,0 0 0 0 0,0 0 0 0 0,0 0 0 0 0,0-1 0 0 0,-1 0 0 0 0,1 0 0 0 0,0 0-1 0 0,0-1 1 0 0,0 0 0 0 0,0 0 0 0 0,-1-1 0 0 0,1 1 0 0 0,10-6 0 0 0,-8 3 21 0 0,-1 0 0 0 0,1 0 0 0 0,-1-1 0 0 0,0-1 0 0 0,0 1 1 0 0,0-1-1 0 0,-1 0 0 0 0,0-1 0 0 0,0 1 0 0 0,-1-1 0 0 0,0 0 0 0 0,0-1 0 0 0,4-9 0 0 0,0 0 17 0 0,-2 0 0 0 0,0 0 0 0 0,-2-1 0 0 0,0 0 0 0 0,4-23 0 0 0,-7 17-17 0 0,0-1 1 0 0,-2 1-1 0 0,0-1 0 0 0,-6-34 1 0 0,0 0-701 0 0,6 53 21 0 0,-1 0 0 0 0,0 0 0 0 0,0 0 0 0 0,-3-7 0 0 0,-4-6-9619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1234 2947 9328 0 0,'0'0'6397'0'0,"-8"-11"-4448"0"0,2 4-487 0 0,4 6-1229 0 0,1-1-1 0 0,0 1 1 0 0,0 0 0 0 0,0-1 0 0 0,0 1-1 0 0,0 0 1 0 0,0-1 0 0 0,0 0 0 0 0,-1-2-1 0 0,1 0-176 0 0,1 3 231 0 0,0-46 2894 0 0,-1 44-2908 0 0,-1 2-238 0 0,1-19 255 0 0,1-13 488 0 0,0-27-584 0 0,6 25-183 0 0,-1 10-12 0 0,6-52 168 0 0,2-23-158 0 0,0 4-9 0 0,11-84 594 0 0,-22 158-467 0 0,-1 0 1 0 0,-2-27 0 0 0,-1 5 20 0 0,4-19-287 0 0,-3-58 322 0 0,-3 32 211 0 0,1 61-373 0 0,3 14-10 0 0,-2 0-1 0 0,-4-20 1 0 0,-14-69-134 0 0,2 2 236 0 0,-4 1 0 0 0,-43-119 0 0 0,52 189-113 0 0,0 0 0 0 0,-25-39 0 0 0,0 1 0 0 0,-44-88 0 0 0,72 138 0 0 0,0 1 0 0 0,-2 0 0 0 0,-14-16 0 0 0,-2-3 0 0 0,-66-76 0 0 0,61 74 0 0 0,-29-22 47 0 0,30 31-19 0 0,-73-62 257 0 0,65 63-142 0 0,22 15-127 0 0,-33-29 0 0 0,8 5 142 0 0,11 11-12 0 0,24 19-93 0 0,-1 1 0 0 0,-13-8-1 0 0,-11-7 63 0 0,2-5 42 0 0,17 14 50 0 0,-22-16 0 0 0,26 21-233 0 0,1 0-1 0 0,0-1 1 0 0,0-1 0 0 0,-11-13 0 0 0,18 20 36 0 0,-1-1 0 0 0,1 1 0 0 0,-1 0 0 0 0,1 0-1 0 0,-1 1 1 0 0,-3-3 0 0 0,-11-7 53 0 0,11 6-41 0 0,0 1-1 0 0,0 1 1 0 0,-1-1-1 0 0,-6-2 1 0 0,-17-9 90 0 0,25 14-114 0 0,4 1 5 0 0,1 0 0 0 0,-1 0 0 0 0,0 0-1 0 0,0 0 1 0 0,0 0 0 0 0,1-1 0 0 0,-1 1-1 0 0,0 0 1 0 0,0 0 0 0 0,1-1-1 0 0,-1 1 1 0 0,0-1 0 0 0,1 1 0 0 0,-1-1-1 0 0,0 1 1 0 0,1-1 0 0 0,-1 1 0 0 0,0-1-1 0 0,1 1 1 0 0,-1-1 0 0 0,1 0-1 0 0,0 1 1 0 0,-1-1 0 0 0,1 0 0 0 0,-1 1-1 0 0,1-2 1 0 0,-1 1-10 0 0,1 1 0 0 0,-1-1 0 0 0,1 0 0 0 0,-1 1 1 0 0,1-1-1 0 0,-1 1 0 0 0,1-1 0 0 0,-1 0 0 0 0,1 1 0 0 0,-1-1 0 0 0,0 1 0 0 0,1-1 0 0 0,-1 1 0 0 0,0 0 1 0 0,0-1-1 0 0,1 1 0 0 0,-2-1 0 0 0,-3-2-1492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2550 3548 3680 0 0,'0'0'16151'0'0,"4"-8"-13367"0"0,-5 6-2700 0 0,0-1-1 0 0,0 1 1 0 0,1-1-1 0 0,-1 0 0 0 0,1 1 1 0 0,0-1-1 0 0,0 0 1 0 0,0 1-1 0 0,0-5 0 0 0,0 0 26 0 0,-4-38 1200 0 0,2 28-1026 0 0,-7-99 1054 0 0,7 100-1202 0 0,1 10-85 0 0,0 0 0 0 0,1 0-1 0 0,0 1 1 0 0,1-8 0 0 0,-1 7-13 0 0,0 1 1 0 0,0 0-1 0 0,0 0 0 0 0,-2-9 1 0 0,1 9-19 0 0,0 0 0 0 0,0 0 0 0 0,1 0 1 0 0,1-8-1 0 0,-1-47 98 0 0,0 52-111 0 0,0-1 0 0 0,-1 1 0 0 0,0-1 0 0 0,0 1 0 0 0,0-1 0 0 0,-1 1 0 0 0,-1 0 0 0 0,-3-11 0 0 0,-20-31 4 0 0,13 19 4 0 0,6 13 3 0 0,1 1-1 0 0,-6-24 1 0 0,6 13-15 0 0,-2-14-10 0 0,-2 1 1 0 0,-18-51 0 0 0,24 82-12 0 0,0-1 0 0 0,1 0 1 0 0,0 0-1 0 0,1 0 0 0 0,-1-15 0 0 0,1 16 57 0 0,1 1 0 0 0,-2-1-1 0 0,1 1 1 0 0,-2-1 0 0 0,-3-8 0 0 0,-5-14-4 0 0,7 21-34 0 0,0-1 0 0 0,-1 1 0 0 0,0 0 0 0 0,-9-11 0 0 0,5 7 0 0 0,-11-22 0 0 0,3-1 1 0 0,5 11 25 0 0,-15-41 0 0 0,8 21-12 0 0,3 10-17 0 0,-61-141 80 0 0,17 42-26 0 0,17 42 12 0 0,-63-99 1 0 0,96 175-63 0 0,-56-77-1 0 0,37 56 0 0 0,-79-94 0 0 0,-22-27 64 0 0,15 12 0 0 0,-94-64 125 0 0,88 108-156 0 0,105 90-2 0 0,-80-76-8 0 0,38 36 77 0 0,40 36-45 0 0,0 0 1 0 0,-1 1-1 0 0,-29-19 0 0 0,-19-2 249 0 0,-112-47 0 0 0,153 74-249 0 0,-9-3 120 0 0,1-1 1 0 0,-41-25 0 0 0,-18-16 81 0 0,91 55-270 0 0,0 0-1 0 0,0-1 0 0 0,0 1 1 0 0,0 0-1 0 0,0 1 1 0 0,0-1-1 0 0,0 1 1 0 0,0-1-1 0 0,0 1 1 0 0,0 0-1 0 0,0 0 1 0 0,0 0-1 0 0,-4 1 1 0 0,4-1 55 0 0,0 0 0 0 0,-1 0-1 0 0,1 0 1 0 0,-1 0 0 0 0,1 0 0 0 0,-1-1 0 0 0,1 1 0 0 0,-7-3 0 0 0,-84-30 257 0 0,89 31-154 0 0,0 0 1 0 0,0 1 0 0 0,0-1-1 0 0,-1 1 1 0 0,1 1 0 0 0,0-1-1 0 0,-8 0 1 0 0,-8-1-379 0 0,17 2 170 0 0,1-1 0 0 0,-1 1 0 0 0,0 0 0 0 0,1-1 0 0 0,-1 1-1 0 0,1 1 1 0 0,-1-1 0 0 0,0 1 0 0 0,-5 1 0 0 0,4-1 63 0 0,-1 1 32 0 0,5-2 577 0 0,3 0-417 0 0,6-3-180 0 0,-1 1 1 0 0,0-2-1 0 0,10-5 0 0 0,21-9-22 0 0,-21 12 10 0 0,26-14 0 0 0,-29 12 0 0 0,0 1 0 0 0,29-9 0 0 0,-16 7 0 0 0,-21 6 0 0 0,1 1 0 0 0,0 0 0 0 0,0 0 0 0 0,0 0 0 0 0,0 1 0 0 0,0 0 0 0 0,12 0 0 0 0,-17 0 0 0 0,-1 1 0 0 0,-1 0 0 0 0,1 0 0 0 0,-1 0 0 0 0,1 0 0 0 0,0 0 0 0 0,-1 0 0 0 0,1 0 0 0 0,-1 0 0 0 0,1 0 0 0 0,-1 0 0 0 0,1 0 0 0 0,0 0 0 0 0,-1 1 0 0 0,1-1 0 0 0,-1 0 0 0 0,1 0 0 0 0,-1 1 0 0 0,1-1 0 0 0,-1 0 0 0 0,1 1 0 0 0,0 0 0 0 0,-1-1 0 0 0,1 0 0 0 0,-1 0 0 0 0,0 0 0 0 0,0 0 0 0 0,1 0 0 0 0,-1 0 0 0 0,0 0 0 0 0,0 0 0 0 0,1 0 0 0 0,-1 0 0 0 0,0 1 0 0 0,0-1 0 0 0,1 0 0 0 0,-1 0 0 0 0,0 0 0 0 0,0 0 0 0 0,0 0 0 0 0,1 1 0 0 0,-1-1 0 0 0,0 0 0 0 0,0 0 0 0 0,0 0 0 0 0,0 1 0 0 0,1-1 0 0 0,-1 0 0 0 0,0 0 0 0 0,0 1 0 0 0,0-1 0 0 0,0 0 0 0 0,0 0 0 0 0,0 1 0 0 0,0-1 0 0 0,0 0 0 0 0,0 0 0 0 0,0 1 0 0 0,0-1 0 0 0,0 0 0 0 0,0 0 0 0 0,0 1 0 0 0,0-1 0 0 0,0 0 0 0 0,0 0 0 0 0,0 1 0 0 0,0-1 0 0 0,0 0 0 0 0,0 0 0 0 0,0 1 0 0 0,0-1 0 0 0,0 0 0 0 0,-1 1 0 0 0,1-1 0 0 0,-1 5 0 0 0,2-4 0 0 0,-2 1 0 0 0,1-1 0 0 0,0 0 0 0 0,0 1 0 0 0,0-1 0 0 0,-1 1 0 0 0,1-1 0 0 0,-1 0 0 0 0,1 1 0 0 0,-1-1 0 0 0,1 0 0 0 0,-1 1 0 0 0,0-1 0 0 0,0 0 0 0 0,0 0 0 0 0,0 0 0 0 0,0 0 0 0 0,0 0 0 0 0,0 0 0 0 0,0 0 0 0 0,-2 2 0 0 0,-12 8 0 0 0,-1-1 0 0 0,-33 17 0 0 0,-3 1 0 0 0,18-8 0 0 0,21-13 0 0 0,1 0 0 0 0,0 0 0 0 0,0 1 0 0 0,1 1 0 0 0,-14 13 0 0 0,16-9 0 0 0,5-9 0 0 0,8 3 0 0 0,1-3 0 0 0,-1 1 0 0 0,1-1 0 0 0,0 0 0 0 0,0 0 0 0 0,0 0 0 0 0,1-1 0 0 0,-1 1 0 0 0,1-1 0 0 0,0-1 0 0 0,7 3 0 0 0,16 9 0 0 0,-27-12-1 0 0,25 12-449 0 0,-1 2-1 0 0,44 35 1 0 0,-42-27 264 0 0,-7-7 34 0 0,18 20 0 0 0,-33-30 138 0 0,-1 0-1 0 0,1 0 0 0 0,-1 0 0 0 0,-1 0 0 0 0,1 1 1 0 0,-1 0-1 0 0,3 9 0 0 0,-5-13-235 0 0,0 0-1 0 0,-1 0 1 0 0,0 0-1 0 0,0 0 1 0 0,0 0-1 0 0,0 0 1 0 0,-1 0-1 0 0,1 1 1 0 0,-1-1-1 0 0,0 0 1 0 0,0 0-1 0 0,-1 0 1 0 0,1 1-1 0 0,-1-1 1 0 0,0 0-1 0 0,0 0 1 0 0,0 0-1 0 0,-1 0 1 0 0,1 0-1 0 0,-1-1 1 0 0,0 1-1 0 0,-3 4 1 0 0,-2 2-8612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54 285 7368 0 0,'0'0'568'0'0,"-1"17"6149"0"0,-6-11-4013 0 0,1-3-477 0 0,-4-13-1056 0 0,6 6-983 0 0,1-1-1 0 0,0 0 0 0 0,0 1 0 0 0,0-2 0 0 0,1 1 0 0 0,0 0 0 0 0,0 0 1 0 0,0-1-1 0 0,0 1 0 0 0,1-1 0 0 0,0 1 0 0 0,0-1 0 0 0,0-8 1 0 0,1-8 294 0 0,1 0 1 0 0,4-25 0 0 0,-2 23-57 0 0,-2 15-273 0 0,0 0 1 0 0,1 1-1 0 0,0-1 0 0 0,1 1 1 0 0,-1 0-1 0 0,2 0 0 0 0,-1 0 1 0 0,8-12-1 0 0,-9 18-147 0 0,-1 1 0 0 0,1-1 0 0 0,-1 1 0 0 0,1 0 1 0 0,0-1-1 0 0,0 1 0 0 0,0 0 0 0 0,-1 0 0 0 0,1 0 0 0 0,0 0 0 0 0,0 1 0 0 0,0-1 1 0 0,1 0-1 0 0,-1 1 0 0 0,0-1 0 0 0,0 1 0 0 0,0 0 0 0 0,0 0 0 0 0,0 0 1 0 0,1 0-1 0 0,-1 0 0 0 0,4 1 0 0 0,2 1-10 0 0,0 1-1 0 0,0 0 1 0 0,-1 0-1 0 0,13 7 1 0 0,5 2 14 0 0,27 15-10 0 0,-4-2 0 0 0,27 13 394 0 0,-44-20-2718 0 0,-5-3-3736 0 0,-4-2-2013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3015 4223 5984 0 0,'0'0'1968'0'0,"11"19"4694"0"0,-6-12-4889 0 0,-5-6-1646 0 0,0-1 0 0 0,0 0 0 0 0,1 0 0 0 0,-1 0 0 0 0,0 1 0 0 0,0-1 0 0 0,0 0 0 0 0,0 0 0 0 0,0 0 0 0 0,1 0 0 0 0,-1 0 0 0 0,0 1 0 0 0,0-1 0 0 0,0 0 0 0 0,0 0 0 0 0,1 0 0 0 0,-1 0 0 0 0,0 0 0 0 0,0 0 0 0 0,0 0 0 0 0,1 0 0 0 0,-1 0-1 0 0,0 0 1 0 0,0 0 0 0 0,0 0 0 0 0,1 0 0 0 0,-1 0 0 0 0,0 0 0 0 0,0 0 0 0 0,1 0 0 0 0,-1 0 0 0 0,0 0 0 0 0,0 0 0 0 0,1 0 0 0 0,-6-39 2969 0 0,7-6-1470 0 0,-1 19-869 0 0,-3-33 0 0 0,0 19-403 0 0,1 23-182 0 0,-4-26-1 0 0,-1-21-87 0 0,1 10-205 0 0,-3-11 133 0 0,-24-136 252 0 0,23 156-196 0 0,-3 0 0 0 0,-24-62 0 0 0,-70-186-68 0 0,88 239 0 0 0,2 11 64 0 0,-39-74 0 0 0,-34-34 131 0 0,62 106-166 0 0,-71-146 120 0 0,72 142-81 0 0,-41-60-1 0 0,4 8-7 0 0,-93-193 16 0 0,130 248-38 0 0,-3 0-1 0 0,-1 2 1 0 0,-37-40 0 0 0,-24-39 15 0 0,-86-109-11 0 0,61 74-20 0 0,-16 12-22 0 0,46 56 0 0 0,46 49 54 0 0,-76-59 0 0 0,-19-18 30 0 0,107 89-74 0 0,0 1-1 0 0,-2 2 1 0 0,-1 2 0 0 0,-48-31-1 0 0,31 27-141 0 0,23 12 142 0 0,0 1 0 0 0,-31-12-1 0 0,-213-86 299 0 0,161 60-54 0 0,17 6-6 0 0,73 40-203 0 0,9 4-44 0 0,0-1 1 0 0,1 0-1 0 0,-1-1 1 0 0,1 0 0 0 0,-10-7-1 0 0,-9-2-231 0 0,26 13 289 0 0,-8-4 216 0 0,8 4-268 0 0,0 1-1 0 0,-1 0 1 0 0,1-1-1 0 0,0 1 1 0 0,0 0-1 0 0,0 0 1 0 0,0-1-1 0 0,-1 1 1 0 0,1 0-1 0 0,0 0 1 0 0,-1 0-1 0 0,-7 0 11 0 0,2 0-17 0 0,7 0 2 0 0,-1 0 0 0 0,0 1-1 0 0,1-1 1 0 0,-1 0 0 0 0,0 0-1 0 0,0 0 1 0 0,1 0 0 0 0,-1 0 0 0 0,0 0-1 0 0,0 0 1 0 0,1 0 0 0 0,-1 0 0 0 0,0 0-1 0 0,0 0 1 0 0,1 0 0 0 0,-1-1 0 0 0,0 1-1 0 0,-1-1 1 0 0,1 0 1 0 0,0 1-1 0 0,-1-1 1 0 0,1 1-1 0 0,-1-1 1 0 0,1 1 0 0 0,0 0-1 0 0,-1 0 1 0 0,1-1-1 0 0,-1 1 1 0 0,1 0-1 0 0,-3 0 1 0 0,-2 0 8 0 0,3 1-51 0 0,-2-1 372 0 0,5-1-291 0 0,0 1 0 0 0,0-1 0 0 0,0 1-1 0 0,0-1 1 0 0,0 1 0 0 0,0-1 0 0 0,0 1 0 0 0,0-1-1 0 0,0 1 1 0 0,1-1 0 0 0,-1 1 0 0 0,0-1 0 0 0,0 1-1 0 0,0-1 1 0 0,1 1 0 0 0,-1-1 0 0 0,0 1 0 0 0,1-1-1 0 0,-1 1 1 0 0,1-1 0 0 0,1-1-41 0 0,0-1 0 0 0,0 1 0 0 0,0 0 0 0 0,0 0 0 0 0,1 0 0 0 0,-1 0 0 0 0,4-1 0 0 0,11-11 0 0 0,-14 11 0 0 0,1 1 0 0 0,-1-1 0 0 0,1 1 1 0 0,0 0-1 0 0,-1 0 0 0 0,7-1 0 0 0,7-5-18 0 0,-14 6 15 0 0,36-18-327 0 0,61-43 0 0 0,-94 59 330 0 0,1 0 0 0 0,12-6 0 0 0,-8 5 0 0 0,-1-1 0 0 0,12-8 0 0 0,-22 14 0 0 0,0 0 0 0 0,0 0 0 0 0,1-1 0 0 0,-1 1 0 0 0,0 0 0 0 0,0 0 0 0 0,0 0 0 0 0,0 0 0 0 0,1 0 0 0 0,-1-1 0 0 0,0 1 0 0 0,0 0 0 0 0,1 0 0 0 0,-1 0 0 0 0,0 0 0 0 0,0 0 0 0 0,0 0 0 0 0,1 0 0 0 0,-1 0 0 0 0,0 0 0 0 0,0 0 0 0 0,1 0 0 0 0,-1 0 0 0 0,0 0 0 0 0,0 0 0 0 0,1 0 0 0 0,-1 0 0 0 0,0 0 0 0 0,0 0 0 0 0,0 0 0 0 0,1 0 0 0 0,-1 0 0 0 0,0 0 0 0 0,0 0 0 0 0,1 1 0 0 0,-1-1 0 0 0,0 0 0 0 0,0 0 0 0 0,0 0 0 0 0,0 0 0 0 0,1 1 0 0 0,-1-1 0 0 0,0 0 0 0 0,0 0 0 0 0,0 0 0 0 0,0 0 0 0 0,0 1 0 0 0,0-1 0 0 0,1 0 0 0 0,-1 0 0 0 0,0 1 0 0 0,0-1 0 0 0,0 0 0 0 0,0 0 0 0 0,0 1 0 0 0,0 8 0 0 0,-2-4 0 0 0,0 0 0 0 0,0 0 0 0 0,-1-1 0 0 0,1 1 0 0 0,-1-1 0 0 0,0 0 0 0 0,-1 0 0 0 0,-5 6 0 0 0,3-4 0 0 0,-1 0 0 0 0,0 0 0 0 0,0 0 0 0 0,-10 5 0 0 0,6-4 45 0 0,1 0 1 0 0,-11 10-1 0 0,-12 8 140 0 0,10-10-150 0 0,-46 23 0 0 0,-5 0-267 0 0,-4 2 73 0 0,30-14 159 0 0,47-26 0 0 0,0 0 0 0 0,1 0 0 0 0,-1 1 0 0 0,0-1 0 0 0,1 0 0 0 0,-1 0 0 0 0,0 1 0 0 0,1-1 0 0 0,-1 1 0 0 0,0-1 0 0 0,1 0 0 0 0,-1 1 0 0 0,1-1 0 0 0,-1 1 0 0 0,1-1 0 0 0,-1 1 0 0 0,1 0 0 0 0,-1-1 0 0 0,1 1 0 0 0,-1-1 0 0 0,1 1 0 0 0,0 0 0 0 0,0-1 0 0 0,-1 1 0 0 0,1 0 0 0 0,0-1 0 0 0,0 1 0 0 0,0 0 0 0 0,-1 0 0 0 0,1-1 0 0 0,0 1 0 0 0,0 0 0 0 0,0 0 0 0 0,0-1 0 0 0,1 1 0 0 0,-1 0 0 0 0,0-1 0 0 0,0 1 0 0 0,0 0 0 0 0,0 0 0 0 0,1-1 0 0 0,-1 1 0 0 0,1 1 0 0 0,0-1 0 0 0,1 4 10 0 0,0-1-1 0 0,1 1 1 0 0,0-1-1 0 0,0 0 1 0 0,0 0 0 0 0,1 0-1 0 0,-1 0 1 0 0,1 0-1 0 0,8 5 1 0 0,4 3 83 0 0,24 12 1 0 0,-11-7-8 0 0,11 8-59 0 0,-2 1-1 0 0,70 62 0 0 0,-106-85-25 0 0,6 5 22 0 0,0 0 0 0 0,-1 1 1 0 0,0 0-1 0 0,6 11 0 0 0,-2 0-1 0 0,-10-19 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4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10191 2760 0 0,'-1'1'207'0'0,"-41"28"3210"0"0,25-19-4 0 0,0-3-1795 0 0,15-6-1419 0 0,0-1-1 0 0,0 1 1 0 0,0 0 0 0 0,0 0 0 0 0,0 0 0 0 0,0 0 0 0 0,1 0 0 0 0,-1 0-1 0 0,0 0 1 0 0,1 1 0 0 0,-14 4 10226 0 0,15-6-10384 0 0,0 0-1 0 0,0-1 0 0 0,0 1 0 0 0,0 0 1 0 0,1 0-1 0 0,-1-1 0 0 0,0 1 1 0 0,0 0-1 0 0,0 0 0 0 0,1-1 0 0 0,-1 1 1 0 0,0 0-1 0 0,0 0 0 0 0,1 0 0 0 0,-1 0 1 0 0,0-1-1 0 0,0 1 0 0 0,1 0 1 0 0,-1 0-1 0 0,0 0 0 0 0,0 0 0 0 0,1 0 1 0 0,-1 0-1 0 0,7-4 448 0 0,-1-2-358 0 0,0 0 0 0 0,-1 0 0 0 0,0-1 0 0 0,0 1 0 0 0,-1-1 0 0 0,1 0 0 0 0,3-10 0 0 0,16-32 22 0 0,4-9-13 0 0,7-22 141 0 0,5-16 130 0 0,2-4 38 0 0,-1-4-112 0 0,-6 13-212 0 0,-3 9-48 0 0,13-34-1 0 0,-32 80-54 0 0,-3-2 0 0 0,8-46 1 0 0,-11 54 4 0 0,16-49-1 0 0,3-9 41 0 0,-13 54-59 0 0,-9 27 16 0 0,-1-1-1 0 0,4-13 1 0 0,-4 8 31 0 0,2 0 0 0 0,8-19-1 0 0,-6 18 21 0 0,6-23 0 0 0,-1-4 47 0 0,-4 17-28 0 0,6-35 1 0 0,9-37 57 0 0,-11 50-45 0 0,-9 35-35 0 0,1 0-1 0 0,0 0 0 0 0,6-10 0 0 0,5-16 76 0 0,22-81 6 0 0,8-25 48 0 0,-37 118-176 0 0,4-13 16 0 0,7-10-7 0 0,-13 31-14 0 0,10-21 1 0 0,-2 14 6 0 0,0 1-1 0 0,2 0 1 0 0,0 1-1 0 0,32-32 1 0 0,3-5-8 0 0,70-109 0 0 0,18-22 10 0 0,-103 146-26 0 0,35-59-1 0 0,21-52-8 0 0,6-9 14 0 0,-68 120 18 0 0,56-66 0 0 0,16-12-11 0 0,-79 91-15 0 0,-1-2 0 0 0,19-38 0 0 0,43-87 65 0 0,-57 113-32 0 0,45-59 0 0 0,74-109 173 0 0,-75 103-130 0 0,205-363-30 0 0,-82 146-47 0 0,-186 314 16 0 0,210-334 249 0 0,-51 80-139 0 0,-58 97-45 0 0,8-32 19 0 0,-31 53-68 0 0,64-128 38 0 0,-63 111-19 0 0,-20 57-11 0 0,0 2-4 0 0,-41 58-28 0 0,87-144 52 0 0,-106 183-58 0 0,187-296 64 0 0,-27 24 0 0 0,-32 80-22 0 0,-42 66-20 0 0,69-97 2 0 0,21-30 27 0 0,-147 208-25 0 0,115-167 54 0 0,-145 214-78 0 0,259-370 7 0 0,-172 236-4 0 0,144-169 1 0 0,-85 99 69 0 0,-16 22 20 0 0,-72 106-84 0 0,-11 7 5 0 0,-20 43-16 0 0,-3 11-4653 0 0,-25 20 3154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5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150 126 10136 0 0,'-8'0'490'0'0,"-3"1"-168"0"0,9 0-286 0 0,-1-1-1 0 0,0 0 0 0 0,0 1 1 0 0,1-1-1 0 0,-1 0 0 0 0,0-1 1 0 0,0 1-1 0 0,0 0 0 0 0,1-1 1 0 0,-9-4 5063 0 0,11 5-4936 0 0,0 0 1 0 0,0 0-1 0 0,0-1 0 0 0,-1 1 1 0 0,1 0-1 0 0,0 0 0 0 0,0 0 1 0 0,0-1-1 0 0,1 1 0 0 0,-1 0 1 0 0,7-8 1562 0 0,13-2-1311 0 0,51-9 1329 0 0,-35 8-822 0 0,41-6 0 0 0,-33 10-312 0 0,92-12 420 0 0,-43 9-454 0 0,81-4 896 0 0,-141 12-1472 0 0,-24 1 0 0 0,0 0 0 0 0,0 0 0 0 0,0 1 0 0 0,1 0 0 0 0,-1 1 0 0 0,0 0 0 0 0,9 3 0 0 0,-10-1 0 0 0,-8-3 0 0 0,0 0 0 0 0,0 0 0 0 0,0 0 0 0 0,0 1 0 0 0,0-1 0 0 0,1 0 0 0 0,-1 0 0 0 0,0 0 0 0 0,0 0 0 0 0,0 0 0 0 0,0 0 0 0 0,0 0 0 0 0,0 1 0 0 0,0-1 0 0 0,0 0 0 0 0,1 0 0 0 0,-1 0 0 0 0,0 0 0 0 0,0 0 0 0 0,0 0 0 0 0,0 1 0 0 0,0-1 0 0 0,0 0 0 0 0,0 0 0 0 0,0 0 0 0 0,0 0 0 0 0,0 0 0 0 0,0 1 0 0 0,0-1 0 0 0,0 0 0 0 0,0 0 0 0 0,0 0 0 0 0,0 0 0 0 0,0 1 0 0 0,0-1 0 0 0,0 0 0 0 0,0 0 0 0 0,-1 0 0 0 0,1 0 0 0 0,0 0 0 0 0,0 0 0 0 0,0 1 0 0 0,0-1 0 0 0,0 0 0 0 0,0 0 0 0 0,0 0 0 0 0,0 0 0 0 0,-1 0 0 0 0,1 0 0 0 0,-5 4 0 0 0,4-4 0 0 0,-28 13 0 0 0,-1-1 0 0 0,0-2 0 0 0,-54 11 0 0 0,42-11 0 0 0,-4-1 0 0 0,0-2 0 0 0,-48 1 0 0 0,20-2 0 0 0,-49-1 0 0 0,76-5 0 0 0,-84 12 0 0 0,105-9 0 0 0,22-3 0 0 0,-1 0 0 0 0,0 1 0 0 0,0-1 0 0 0,1 1 0 0 0,-1 0 0 0 0,1 0 0 0 0,-1 0 0 0 0,1 1 0 0 0,-1 0 0 0 0,1 0 0 0 0,0 0 0 0 0,-5 3 0 0 0,9-5 0 0 0,0 0 0 0 0,0 0 0 0 0,0 0 0 0 0,-1 0 0 0 0,1 1 0 0 0,0-1 0 0 0,0 0 0 0 0,0 0 0 0 0,0 0 0 0 0,-1 0 0 0 0,1 1 0 0 0,0-1 0 0 0,0 0 0 0 0,0 0 0 0 0,0 0 0 0 0,0 1 0 0 0,0-1 0 0 0,-1 0 0 0 0,1 0 0 0 0,0 1 0 0 0,0-1 0 0 0,0 0 0 0 0,0 0 0 0 0,0 0 0 0 0,0 1 0 0 0,0-1 0 0 0,0 0 0 0 0,0 0 0 0 0,0 1 0 0 0,0-1 0 0 0,0 0 0 0 0,0 0 0 0 0,1 0 0 0 0,-1 1 0 0 0,0-1 0 0 0,0 0 0 0 0,0 0 0 0 0,0 1 0 0 0,0-1 0 0 0,0 0 0 0 0,0 0 0 0 0,1 0 0 0 0,-1 0 0 0 0,0 1 0 0 0,0-1 0 0 0,9 4 0 0 0,-8-3 0 0 0,12 3 0 0 0,0 0 0 0 0,0 0 0 0 0,1-1 0 0 0,-1-1 0 0 0,1 0 0 0 0,-1-1 0 0 0,21-1 0 0 0,-18 1 0 0 0,49-1 628 0 0,0-2-1 0 0,85-15 1 0 0,-111 11-510 0 0,163-31-71 0 0,-169 29-47 0 0,11-4 0 0 0,0 3 0 0 0,0 1 0 0 0,64-2 0 0 0,-70 13 0 0 0,-29-2 0 0 0,-7 5-133 0 0,-2-4-206 0 0,-1 1 1 0 0,1-1 0 0 0,-1 1-1 0 0,0-1 1 0 0,1 0 0 0 0,-1 0 0 0 0,0 1-1 0 0,0-1 1 0 0,-1 0 0 0 0,1 0-1 0 0,0 0 1 0 0,-1 0 0 0 0,1 0-1 0 0,-1 0 1 0 0,0 0 0 0 0,1-1-1 0 0,-1 1 1 0 0,0-1 0 0 0,0 1-1 0 0,0-1 1 0 0,0 0 0 0 0,-1 0-1 0 0,-1 2 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1232 195 3224 0 0,'0'0'4533'0'0,"4"-14"-3348"0"0,1-16-83 0 0,-5 25-873 0 0,0-1 0 0 0,1 1 0 0 0,0 1 0 0 0,0-1 0 0 0,3-9 0 0 0,-4 12-37 0 0,0 0-1 0 0,0 0 1 0 0,0 0 0 0 0,0 0-1 0 0,0 0 1 0 0,0 0-1 0 0,-1 1 1 0 0,1-1 0 0 0,0 0-1 0 0,-1 0 1 0 0,0 0-1 0 0,1 0 1 0 0,-1 0-1 0 0,0 1 1 0 0,-2-3 0 0 0,1 0 37 0 0,-1 1 1 0 0,0-1-1 0 0,0 1 1 0 0,0 0-1 0 0,0 0 1 0 0,-1 0-1 0 0,1 1 1 0 0,-1-1 0 0 0,-7-3-1 0 0,4 1-73 0 0,-35-14 58 0 0,38 18-208 0 0,0-1 0 0 0,0 1 0 0 0,0 0 0 0 0,0 0 0 0 0,0 1 0 0 0,-6-1 0 0 0,-16-3 106 0 0,1 0 4 0 0,-1 0 0 0 0,1 2-1 0 0,-47 2 1 0 0,42 0-103 0 0,16 1 8 0 0,0 0 0 0 0,-18 4 0 0 0,-19 2-13 0 0,-37 3 149 0 0,68-8 60 0 0,-30 8 0 0 0,30-6 98 0 0,-27 4 0 0 0,14-4 131 0 0,1 1-1 0 0,-36 12 0 0 0,57-14-340 0 0,0 2-1 0 0,0-1 0 0 0,-15 10 1 0 0,-16 6 117 0 0,9-6-75 0 0,1 2-1 0 0,-60 39 1 0 0,83-49-147 0 0,-11 6 87 0 0,2 2-1 0 0,0 0 1 0 0,0 0-1 0 0,-25 28 1 0 0,37-34-26 0 0,0 0-1 0 0,0 0 1 0 0,0 0-1 0 0,1 0 1 0 0,1 1-1 0 0,-1 0 1 0 0,1 0-1 0 0,1 0 1 0 0,0 0-1 0 0,0 1 1 0 0,0-1-1 0 0,2 1 1 0 0,-2 13-1 0 0,1 8 70 0 0,1 0 0 0 0,2 0 0 0 0,7 49 0 0 0,-5-65-101 0 0,25 114 118 0 0,-19-94-125 0 0,3 0-1 0 0,1-1 0 0 0,1 0 1 0 0,2-1-1 0 0,21 32 0 0 0,-28-53 41 0 0,0 0 0 0 0,0 0 0 0 0,1-1 0 0 0,1 0 0 0 0,0-1 0 0 0,1 0 0 0 0,-1-1 0 0 0,2 0 0 0 0,-1-1 0 0 0,1-1 0 0 0,1 0 0 0 0,-1 0 0 0 0,1-1 0 0 0,0-1 0 0 0,1-1 0 0 0,-1 0 0 0 0,1 0 0 0 0,0-2 0 0 0,0 0 0 0 0,0 0 0 0 0,0-1 0 0 0,24-3 0 0 0,-18 1 134 0 0,0-2 1 0 0,0-1 0 0 0,0 0-1 0 0,0-2 1 0 0,-1 0 0 0 0,0-2 0 0 0,0 0-1 0 0,-1-1 1 0 0,0-1 0 0 0,22-15 0 0 0,16-17 340 0 0,85-82 1 0 0,-121 104-487 0 0,5-4-74 0 0,-1-2 1 0 0,-2-1-1 0 0,-1 0 0 0 0,-1-2 0 0 0,-1 0 1 0 0,-2-2-1 0 0,-1 0 0 0 0,-1-1 0 0 0,-2 0 1 0 0,-1-1-1 0 0,-2-1 0 0 0,-1 0 0 0 0,-2 0 1 0 0,8-69-1 0 0,-15 76-616 0 0,-2 0 1 0 0,0 1 0 0 0,-8-36-1 0 0,8 51 381 0 0,-7-40-1089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 6448 0 0,'5'-3'13275'0'0,"-4"8"-13084"0"0,-1-1 0 0 0,1 1-1 0 0,-1-1 1 0 0,0 1 0 0 0,0 0 0 0 0,0-1-1 0 0,-1 1 1 0 0,1-1 0 0 0,-4 9-1 0 0,-15 44 207 0 0,10-35-345 0 0,-20 51 67 0 0,-4-2 1 0 0,-51 85-1 0 0,60-117-72 0 0,11-20-28 0 0,1 1-1 0 0,0 0 0 0 0,2 1 0 0 0,-9 25 0 0 0,8 3-1172 0 0,10-47-180 0 0,3-3-76 0 0,7-1-20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53 2760 0 0,'3'-1'87'0'0,"-1"-1"-17"0"0,6-21 11819 0 0,-8 22-11324 0 0,-8-7 3581 0 0,7 7-4037 0 0,-1 0-1 0 0,1 1 1 0 0,-1-1 0 0 0,1 0 0 0 0,-1 1 0 0 0,1 0 0 0 0,-1-1 0 0 0,1 1-1 0 0,-1 0 1 0 0,1 0 0 0 0,-1 0 0 0 0,0 0 0 0 0,-2 0 0 0 0,1 1-28 0 0,1 0 1 0 0,-1-1 0 0 0,1 1 0 0 0,-1 1 0 0 0,1-1-1 0 0,0 0 1 0 0,-1 0 0 0 0,1 1 0 0 0,0-1 0 0 0,0 1-1 0 0,0 0 1 0 0,0 0 0 0 0,1 0 0 0 0,-1 0-1 0 0,0 0 1 0 0,1 0 0 0 0,-1 0 0 0 0,1 0 0 0 0,0 1-1 0 0,-2 3 1 0 0,-2 3 30 0 0,-2 1 8 0 0,2-1 0 0 0,0 1 0 0 0,0 0 0 0 0,0 0 1 0 0,1 1-1 0 0,1-1 0 0 0,0 1 0 0 0,0 0 0 0 0,1 0 0 0 0,1 0 0 0 0,-1 12 0 0 0,2-20-43 0 0,0 1 1 0 0,1-1-1 0 0,-1 0 0 0 0,1 0 0 0 0,-1 1 0 0 0,1-1 1 0 0,0 0-1 0 0,0 0 0 0 0,1 0 0 0 0,-1 0 0 0 0,1 0 0 0 0,-1 0 1 0 0,1 0-1 0 0,0 0 0 0 0,4 4 0 0 0,-5-6-20 0 0,1 0-1 0 0,0 1 0 0 0,-1-1 1 0 0,1 0-1 0 0,0 0 1 0 0,-1 0-1 0 0,1 0 0 0 0,0 0 1 0 0,0-1-1 0 0,0 1 0 0 0,0 0 1 0 0,0-1-1 0 0,0 0 1 0 0,0 1-1 0 0,0-1 0 0 0,0 0 1 0 0,0 0-1 0 0,0 0 0 0 0,0 0 1 0 0,0 0-1 0 0,0-1 1 0 0,0 1-1 0 0,0 0 0 0 0,0-1 1 0 0,0 0-1 0 0,3-1 1 0 0,-1 0 22 0 0,0 0 1 0 0,0 0 0 0 0,-1-1 0 0 0,1 1 0 0 0,-1-1 0 0 0,1 0-1 0 0,-1 0 1 0 0,0 0 0 0 0,3-5 0 0 0,21-35 377 0 0,-14 22-305 0 0,-7 12-136 0 0,5-7 21 0 0,-2 0 0 0 0,1-1-1 0 0,9-26 1 0 0,-14 19-1585 0 0,-4 20 1013 0 0,-1 0-1 0 0,1 0 1 0 0,0 0 0 0 0,0 0 0 0 0,3-5-1 0 0,0 3-1504 0 0,3 2-288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 15032 0 0,'4'-1'170'0'0,"1"1"1"0"0,-1 0-1 0 0,0-1 1 0 0,0 1 0 0 0,0 1-1 0 0,1-1 1 0 0,-1 1-1 0 0,0 0 1 0 0,0 0 0 0 0,0 0-1 0 0,0 0 1 0 0,0 1-1 0 0,0-1 1 0 0,0 1 0 0 0,0 0-1 0 0,-1 0 1 0 0,1 1-1 0 0,-1-1 1 0 0,1 1 0 0 0,-1 0-1 0 0,0 0 1 0 0,4 5-1 0 0,-1 0 410 0 0,-1 0-1 0 0,0 0 0 0 0,0 0 0 0 0,-1 1 0 0 0,0 0 0 0 0,0 0 0 0 0,-1 0 0 0 0,4 18 0 0 0,-3-9-117 0 0,0 0 0 0 0,-2 1 0 0 0,0 0 0 0 0,0-1 0 0 0,-2 1 0 0 0,-4 37 0 0 0,0-28-202 0 0,-2 0 1 0 0,-17 53 0 0 0,19-71-262 0 0,-30 67-64 0 0,29-67 48 0 0,-1 0 0 0 0,0-1 0 0 0,0 1 0 0 0,-1-2 0 0 0,-13 14 0 0 0,6-9-184 0 0,-1-1 0 0 0,0 0 0 0 0,-27 15 0 0 0,28-20-962 0 0,-1 0 0 0 0,-21 7 0 0 0,8-6-7495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 4144 0 0,'9'0'12521'0'0,"-11"-1"-12288"0"0,-1 0 1 0 0,1 0-1 0 0,-1 0 1 0 0,0 1-1 0 0,0 0 0 0 0,1-1 1 0 0,-1 1-1 0 0,0 0 1 0 0,0 0-1 0 0,1 0 1 0 0,-1 1-1 0 0,-4 0 0 0 0,-9 3 256 0 0,12-4-390 0 0,1 1 0 0 0,0 0 1 0 0,-1 0-1 0 0,1 0 0 0 0,0 1 1 0 0,-1-1-1 0 0,1 1 0 0 0,0-1 0 0 0,-5 5 1 0 0,1-1 50 0 0,-3 2 86 0 0,0 0 0 0 0,1 0 0 0 0,0 1 0 0 0,1 0 0 0 0,0 1 0 0 0,-13 16 0 0 0,11-9 41 0 0,0 0-1 0 0,-8 20 0 0 0,16-32-225 0 0,0 0 0 0 0,0 0 0 0 0,1 1 0 0 0,0-1 0 0 0,0 0 0 0 0,0 1 0 0 0,0-1 0 0 0,1 0 0 0 0,0 1 0 0 0,0-1 0 0 0,0 1 0 0 0,0-1-1 0 0,1 1 1 0 0,-1-1 0 0 0,2 5 0 0 0,-1-8-38 0 0,-1 0 0 0 0,0-1 0 0 0,1 1 0 0 0,-1 0-1 0 0,0-1 1 0 0,1 1 0 0 0,-1 0 0 0 0,1-1 0 0 0,-1 1-1 0 0,1-1 1 0 0,-1 1 0 0 0,1-1 0 0 0,0 1 0 0 0,-1-1 0 0 0,1 0-1 0 0,0 1 1 0 0,-1-1 0 0 0,1 1 0 0 0,0-1 0 0 0,-1 0-1 0 0,1 0 1 0 0,0 0 0 0 0,0 1 0 0 0,-1-1 0 0 0,1 0 0 0 0,0 0-1 0 0,0 0 1 0 0,-1 0 0 0 0,1 0 0 0 0,0 0 0 0 0,0 0-1 0 0,0-1 1 0 0,23-7 75 0 0,-22 7-67 0 0,9-5 14 0 0,-1 0 0 0 0,1-1 0 0 0,17-16 0 0 0,4-2-196 0 0,-12 10-812 0 0,-14 10 536 0 0,0 1 0 0 0,0-1-1 0 0,0 1 1 0 0,0 0 0 0 0,1 1 0 0 0,8-4 0 0 0,26-9-843 0 0,-30 11 823 0 0,-1 1-1 0 0,1 0 0 0 0,0 1 1 0 0,0 0-1 0 0,14-2 0 0 0,19-4-1211 0 0,-34 6 1211 0 0,-1 1 0 0 0,1 0 0 0 0,18-1 0 0 0,14-4 3681 0 0,-37 10 1270 0 0,-10 0-4085 0 0,-2 0-1 0 0,1 0 1 0 0,-9 2-1 0 0,10-4-302 0 0,1 0 0 0 0,0 0 0 0 0,0 1 0 0 0,0 0 0 0 0,0-1 0 0 0,1 1 0 0 0,-1 1 0 0 0,0-1 0 0 0,1 0-1 0 0,-1 1 1 0 0,-5 5 0 0 0,1 4 90 0 0,1 0-1 0 0,0 0 0 0 0,1 1 1 0 0,0-1-1 0 0,1 1 1 0 0,0 0-1 0 0,1 1 0 0 0,1-1 1 0 0,-4 28-1 0 0,7-37-123 0 0,-1 0-1 0 0,1 1 1 0 0,1-1-1 0 0,-1 0 1 0 0,1 0-1 0 0,2 9 1 0 0,-3-12-40 0 0,0 1-1 0 0,1 0 1 0 0,0-1 0 0 0,-1 1-1 0 0,1-1 1 0 0,0 1 0 0 0,0-1-1 0 0,-1 1 1 0 0,1-1-1 0 0,0 1 1 0 0,1-1 0 0 0,-1 0-1 0 0,0 0 1 0 0,0 1 0 0 0,0-1-1 0 0,1 0 1 0 0,-1 0 0 0 0,1 0-1 0 0,-1 0 1 0 0,3 0 0 0 0,-1 0 21 0 0,1 0 0 0 0,0 0 1 0 0,0-1-1 0 0,0 0 1 0 0,0 1-1 0 0,0-2 1 0 0,0 1-1 0 0,0 0 1 0 0,0-1-1 0 0,0 1 1 0 0,0-1-1 0 0,0 0 1 0 0,-1-1-1 0 0,1 1 0 0 0,0-1 1 0 0,-1 1-1 0 0,1-1 1 0 0,-1 0-1 0 0,1-1 1 0 0,-1 1-1 0 0,0 0 1 0 0,4-4-1 0 0,2-3-7 0 0,-1 0 1 0 0,1 0-1 0 0,-2 0 0 0 0,1-1 0 0 0,-1-1 1 0 0,-1 1-1 0 0,10-21 0 0 0,-8 13 9 0 0,-2 0 0 0 0,1-1 0 0 0,-2 0 0 0 0,3-23 0 0 0,-8 41-199 0 0,0-1-1 0 0,0 0 1 0 0,0 1-1 0 0,0-1 1 0 0,0 0-1 0 0,0 1 1 0 0,0-1-1 0 0,-1 0 1 0 0,1 1 0 0 0,-1-1-1 0 0,0 1 1 0 0,1-1-1 0 0,-2-2 1 0 0,1 2-219 0 0,0 1 0 0 0,0 0 0 0 0,0-1 1 0 0,-1 1-1 0 0,1-1 0 0 0,0 1 0 0 0,0 0 0 0 0,-1 0 1 0 0,1 0-1 0 0,-1 0 0 0 0,1 0 0 0 0,-1 0 0 0 0,1 0 1 0 0,-1 1-1 0 0,1-1 0 0 0,-1 0 0 0 0,0 1 1 0 0,0-1-1 0 0,1 1 0 0 0,-1 0 0 0 0,-2-1 0 0 0,-9 1-7851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59 659 9376,'-15'6'3034,"14"-5"-2956,0-1 0,1 0 0,-1 0 0,1 1 0,-1-1-1,0 1 1,1-1 0,-1 1 0,1-1 0,-1 1 0,1-1 0,0 1-1,-1-1 1,1 1 0,-1-1 0,1 1 0,0 0 0,0-1 0,-1 1-1,1 0 1,0 0 0,-1 1 268,0 0 55,0 0 0,1-1 0,-1 1 1,0-1-1,0 1 0,-1-1 0,1 1 0,0-1 0,0 1 1,-1-1-1,1 0 0,-1 0 0,1 0 0,-1 0 0,0 0 1,1 0-1,-4 1 0,5-3-252,-1 1 0,1-1 1,-1 1-1,1-1 0,0 0 0,-1 1 1,1-1-1,-1 0 0,1 1 0,0-1 0,0 0 1,-1 1-1,1-1 0,0 0 0,0 1 1,0-1-1,0 0 0,0-1 0,-2-11 424,5-203 1571,-3 132-1672,22-159 0,-20 231-432,0 2 1,1-1 0,1 0-1,-1 0 1,11-19-1,-12 27-41,0-1 0,0 1-1,1 0 1,-1 0-1,1 0 1,0 0-1,0 0 1,0 0-1,0 1 1,0 0 0,1-1-1,-1 1 1,1 0-1,-1 1 1,1-1-1,0 1 1,-1-1-1,1 1 1,0 0 0,5 0-1,1 0-12,1 1 0,0 1-1,-1 0 1,1 0 0,0 1 0,-1 0 0,1 1-1,-1 0 1,0 1 0,0 0 0,0 0-1,-1 1 1,0 1 0,1-1 0,-2 2 0,1-1-1,13 14 1,-19-18-267,-1 1 0,1 0 1,-1 0-1,0 0 0,0 0 0,0 0 0,0 0 0,0 0 0,-1 1 0,1-1 0,-1 0 1,0 1-1,0 0 0,0-1 0,-1 1 0,1-1 0,-1 1 0,0 0 0,0-1 1,-1 8-1,-6 19-2157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31 11872,'-34'13'5375,"34"4"-4671,4-11 2016,0 1-1632,3-11 992,4 4-1216,9-9 128,6 2-576,11-10 64,1 7-320,10-2-64,1 5-64,-1 0-2496,-2 7 1344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12896,'9'8'4149,"-8"-8"-4109,-1 0 1,0 0 0,0 0-1,0 0 1,0 1 0,0-1-1,1 0 1,-1 0 0,0 0-1,0 0 1,0 0 0,0 0-1,1 0 1,-1 0 0,0 0-1,0 0 1,0 0 0,0 0-1,1 0 1,-1 0 0,0 0-1,0 0 1,0 0 0,0 0-1,1 0 1,-1 0 0,0 0-1,0 0 1,0 0 0,0-1-1,1 1 1,-1 0 0,0 0-1,0 0 1,0 0 0,0 0-1,0 0 1,0 0 0,1-1-1,61-38 4281,-36 22-3127,31-16-1,-49 29-1137,0 0 0,0 1 0,1 0 0,-1 0 0,1 1-1,0 0 1,-1 1 0,15-1 0,-21 2-28,1 0 0,0 0 0,0 0 0,0 1-1,-1-1 1,1 1 0,0-1 0,-1 1 0,1 0 0,0 0 0,-1 1 0,1-1 0,-1 0 0,1 1 0,-1-1 0,0 1 0,0 0-1,0 0 1,0 0 0,0 0 0,0 0 0,0 0 0,-1 1 0,1-1 0,-1 0 0,1 1 0,-1 0 0,0-1 0,0 1 0,0-1-1,-1 1 1,1 0 0,0 4 0,2 26 418,-3-22-240,1-1 1,3 16 0,-3-23-182,-1 0 0,1 0 0,0-1 1,0 1-1,1-1 0,-1 1 0,0 0 0,1-1 1,-1 0-1,1 1 0,0-1 0,0 0 1,4 3-1,-2-2-13,0-1 0,0 1 0,0-1 0,0 0 0,1-1 0,-1 1 0,1-1-1,-1 0 1,8 1 0,41 1-1398,-52-3 1373,44 0-974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9 670 6048,'3'5'859,"16"18"3775,-18-23-4414,0 1 0,-1 0 0,1-1 1,0 1-1,0-1 0,0 1 0,0-1 0,0 1 0,0-1 1,0 0-1,0 1 0,0-1 0,0 0 0,0 0 0,0 0 0,0 0 1,0 0-1,0 0 0,0 0 0,0 0 0,0 0 0,0 0 1,0 0-1,1-1 0,-1-1 150,-1 1 0,0-1 0,1 1 0,-1-1-1,0 1 1,0-1 0,0 1 0,0-1 0,0 1 0,-1-4 0,-4-16 956,-1 1 0,-8-21 0,7 21-732,0 0 0,-6-32 0,11 33-403,1 0 0,0 0 0,1 0 0,1-1 1,1 1-1,1 0 0,0 0 0,1 1 0,2-1 0,8-20 0,-6 19-139,2 0-1,0 0 1,1 1-1,1 1 0,1 0 1,0 0-1,2 1 1,25-23-1,-40 40-51,20-18 37,35-24-1,-49 38-31,0 1 0,0-1-1,0 1 1,1 0-1,-1 1 1,1-1-1,0 1 1,0 1-1,-1-1 1,1 1 0,8 0-1,-13 1-25,0-1 1,0 1-1,-1 0 0,1 1 0,0-1 0,0 0 1,0 0-1,0 1 0,-1-1 0,1 1 1,0 0-1,0-1 0,-1 1 0,1 0 1,-1 0-1,1 0 0,-1 0 0,1 0 0,-1 1 1,1-1-1,-1 0 0,0 1 0,0-1 1,0 1-1,0-1 0,0 1 0,0-1 1,0 1-1,0 0 0,-1 0 0,1-1 0,0 1 1,-1 0-1,0 0 0,1 2 0,-1 3-323,0 0 0,0-1 0,-1 1 0,1 0 0,-2-1-1,1 1 1,-1-1 0,-4 11 0,2-5-398,-1-1 0,0 0 0,-1 0 1,0 0-1,-1-1 0,0 0 0,0 0 0,-1-1 0,-16 15 0,-18 7 230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12800,'-20'6'4735,"16"-3"-3679,4 4 2080,11-7-2208,9-3 544,6-1-864,7 4-288,5-3-192,3 3-1728,1 0 864,-5 3-8095,1 4 4895,-5 0 1632,4 3 1568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7 12064,'0'-4'4447,"-2"1"-3455,-2 10-288,4 3 2368,-5 0-1824,-2 4 288,-4 9-928,-4 13-192,0 11-256,0 10-160,4-4-32,-1-6-4480,6-4 2464,8-17 896,7-15 768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0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6448 0 0,'0'0'2404'0'0,"-12"3"4624"0"0,10-3-6861 0 0,0 1 1 0 0,1-1 0 0 0,-1 0-1 0 0,1 1 1 0 0,-1-1 0 0 0,0 1 0 0 0,1 0-1 0 0,-1-1 1 0 0,1 1 0 0 0,0 0 0 0 0,-1 0-1 0 0,1 0 1 0 0,0 0 0 0 0,-1 0 0 0 0,1 0-1 0 0,0 0 1 0 0,-2 2 0 0 0,-15 25 918 0 0,17-25-973 0 0,0 0 1 0 0,0-1-1 0 0,1 1 0 0 0,-1-1 1 0 0,1 1-1 0 0,-1 3 1 0 0,0 6 137 0 0,-18 133 1965 0 0,13-76-1903 0 0,3-43 163 0 0,1 0-1 0 0,2 1 0 0 0,3 33 1 0 0,-3-9-10 0 0,5 18-2 0 0,-3-32-247 0 0,-2-25-126 0 0,1-1 0 0 0,3 19 0 0 0,-2-18 46 0 0,2 23 1 0 0,1 11 129 0 0,-2-30-119 0 0,0 1 0 0 0,-2 0 0 0 0,1 17 0 0 0,0 156 884 0 0,2-113-672 0 0,4-17-24 0 0,3-5-56 0 0,-2-16-109 0 0,-6-28-104 0 0,-1 0-1 0 0,0 0 1 0 0,1 18-1 0 0,2 60 161 0 0,1-1-19 0 0,-10-4 40 0 0,2-58-135 0 0,-7 48-1 0 0,6-62 196 0 0,2 4-275 0 0,2 5-39 0 0,-4 2 6 0 0,2-23 0 0 0,1 1 0 0 0,0-1 0 0 0,0 1 0 0 0,-1-1 0 0 0,1 0 0 0 0,0 1 0 0 0,0-1 0 0 0,0 1 0 0 0,0-1 0 0 0,0 1 0 0 0,0-1 0 0 0,0 1 0 0 0,0-1 0 0 0,0 1 0 0 0,0-1 0 0 0,0 1 0 0 0,0-1 0 0 0,0 1 0 0 0,0-1 0 0 0,1 1 0 0 0,-1-1 0 0 0,0 1 0 0 0,0-1 0 0 0,0 1 0 0 0,1-1 0 0 0,-1 0 0 0 0,0 1 0 0 0,1 0 0 0 0,0 0 0 0 0,0 1 0 0 0,-1 1 0 0 0,0-1 0 0 0,0 0 0 0 0,-1 0 0 0 0,1 0 0 0 0,0 0 0 0 0,-1 0 0 0 0,1 0 0 0 0,-2 4 0 0 0,-2 15 0 0 0,-3 36 0 0 0,1 7 0 0 0,1 2 0 0 0,-1 3 0 0 0,1 2 0 0 0,3-49-18 0 0,0-1 1 0 0,-8 34-1 0 0,-2 20-17 0 0,10-45 98 0 0,-4 29 63 0 0,5-50-123 0 0,0 0-1 0 0,1 1 1 0 0,0 9-1 0 0,1 1 52 0 0,2 2-41 0 0,-2-20-13 0 0,-1 1 0 0 0,1 0 0 0 0,-1-1-1 0 0,1 1 1 0 0,-1 0 0 0 0,0 0 0 0 0,0-1-1 0 0,-1 6 1 0 0,-3 47 64 0 0,3-50-64 0 0,1 0 0 0 0,-1-1 0 0 0,1 1 0 0 0,1 9 0 0 0,0 10 0 0 0,-3-12 0 0 0,1 0 0 0 0,1 20 0 0 0,1-20 0 0 0,-1 1 0 0 0,-3 15 0 0 0,2-15 0 0 0,0 0 0 0 0,2 16 0 0 0,-3 22 0 0 0,-9 51 117 0 0,-4-1-106 0 0,14-90-11 0 0,0-1 0 0 0,2 15 0 0 0,-1-16 0 0 0,0 0 0 0 0,-1 0 0 0 0,-1 11 0 0 0,2-18 0 0 0,0-1 0 0 0,0 1 0 0 0,0 0 0 0 0,0 0 0 0 0,0-1 0 0 0,0 1 0 0 0,0 0 0 0 0,1 0 0 0 0,0 1 0 0 0,-1-1 0 0 0,1 0 0 0 0,-1 0 0 0 0,0 0 0 0 0,1 0 0 0 0,-1 0 0 0 0,0 0 0 0 0,0 0 0 0 0,0 0 0 0 0,-1 2 0 0 0,-1 26 0 0 0,2-25 0 0 0,0 0 0 0 0,0 0 0 0 0,-1 0 0 0 0,1 1 0 0 0,-1-1 0 0 0,-2 6 0 0 0,2-9 0 0 0,0-1 0 0 0,0 1 0 0 0,1-1 0 0 0,-1 1 0 0 0,1-1 0 0 0,-1 1 0 0 0,1 0 0 0 0,0-1 0 0 0,0 1 0 0 0,0 0 0 0 0,0-1 0 0 0,0 1 0 0 0,0 3 0 0 0,2 13 0 0 0,-3-4 0 0 0,2 3 0 0 0,5 18 0 0 0,-6-4 11 0 0,0 78 382 0 0,1-109-391 0 0,-1 0 0 0 0,0 1-1 0 0,0-1 1 0 0,0 1 0 0 0,0-1 0 0 0,0 0-1 0 0,0 1 1 0 0,0-1 0 0 0,0 1 0 0 0,0-1-1 0 0,0 1 1 0 0,0-1 0 0 0,0 0 0 0 0,0 1-1 0 0,0-1 1 0 0,0 1 0 0 0,0-1 0 0 0,0 0-1 0 0,-1 1 1 0 0,1-1 0 0 0,0 1 0 0 0,0-1-1 0 0,-1 0 1 0 0,1 1 0 0 0,0-1 0 0 0,-1 1-1 0 0,1-1 7 0 0,0 0 0 0 0,0 0 0 0 0,-1 1 0 0 0,1-1 0 0 0,0 0 0 0 0,0 1 0 0 0,0-1 0 0 0,-1 0 0 0 0,1 1 0 0 0,0-1 0 0 0,0 1-1 0 0,0-1 1 0 0,0 0 0 0 0,0 1 0 0 0,0-1 0 0 0,0 0 0 0 0,0 1 0 0 0,0-1 0 0 0,0 1 0 0 0,0-1 0 0 0,0 0 0 0 0,0 1 0 0 0,0-1 0 0 0,0 1-1 0 0,0-1 1 0 0,0 1 0 0 0,-1-1 19 0 0,-3 0-40 0 0,2 0-69 0 0,1-2 42 0 0,0 1-61 0 0,1 1 0 0 0,-1-1 0 0 0,1 1 0 0 0,-1 0 0 0 0,1-1 0 0 0,0 1 0 0 0,-1-1 0 0 0,1 1 0 0 0,0-1 0 0 0,0 1 0 0 0,-1-1 0 0 0,1 1 0 0 0,0-1 0 0 0,0 0 0 0 0,-1 0 0 0 0,5-26-1543 0 0,4 11-3209 0 0,-2 9 3513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26 577 5984 0 0,'-4'-1'5193'0'0,"-17"-11"10813"0"0,21 8-16896 0 0,18-40 1883 0 0,-12 32-757 0 0,7-25 0 0 0,24-61 377 0 0,-6-8-122 0 0,-22 76-235 0 0,8-53 1 0 0,-6 30-33 0 0,-6 78-88 0 0,1 28-136 0 0,-1-6 0 0 0,13 58 0 0 0,-16-99-7 0 0,25 87-55 0 0,-23-82 62 0 0,1 0-1 0 0,0 0 1 0 0,1 0-1 0 0,0 0 1 0 0,14 17-1 0 0,-18-26 1 0 0,0 0 0 0 0,0-1 0 0 0,-1 1 0 0 0,1-1 0 0 0,0 1 0 0 0,0-1 0 0 0,0 1 0 0 0,1-1 0 0 0,-1 0 0 0 0,0 0 0 0 0,0 0 0 0 0,1 0 0 0 0,-1-1 0 0 0,1 1 0 0 0,-1-1 0 0 0,0 1 0 0 0,1-1 0 0 0,-1 0 0 0 0,1 0 0 0 0,-1 0 0 0 0,1 0 0 0 0,-1 0 0 0 0,4-1 0 0 0,-2 0 0 0 0,0 0 0 0 0,-1 0 0 0 0,0-1 0 0 0,1 1 0 0 0,-1-1 0 0 0,0 0 0 0 0,0 1 0 0 0,0-1 0 0 0,0-1 0 0 0,0 1 0 0 0,0 0 0 0 0,0-1 0 0 0,-1 1 0 0 0,1-1 0 0 0,2-5 0 0 0,7-12-2 0 0,-1 0-1 0 0,0-1 1 0 0,12-38-1 0 0,14-70 91 0 0,-31 103-21 0 0,13-77 363 0 0,-16 83-657 0 0,-1 0 0 0 0,-2-32 0 0 0,0 31-2536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177 112 11520 0 0,'-3'0'67'0'0,"-12"-1"1498"0"0,-31 5 1 0 0,41-3-706 0 0,0 0 1 0 0,0 1 0 0 0,0-1 0 0 0,0 1-1 0 0,-8 4 1 0 0,3 0-69 0 0,0 0 0 0 0,0 1-1 0 0,-10 8 1 0 0,18-13-659 0 0,0-1 0 0 0,0 1 0 0 0,1 0-1 0 0,-1 0 1 0 0,0 0 0 0 0,1 0 0 0 0,-1 0 0 0 0,1 0-1 0 0,-1 0 1 0 0,1 0 0 0 0,0 1 0 0 0,0-1 0 0 0,0 1 0 0 0,0-1-1 0 0,1 1 1 0 0,-1-1 0 0 0,1 1 0 0 0,-1-1 0 0 0,1 1 0 0 0,0-1-1 0 0,0 4 1 0 0,0-5-67 0 0,1 1 0 0 0,-1-1-1 0 0,1 1 1 0 0,0-1 0 0 0,-1 0 0 0 0,1 1-1 0 0,0-1 1 0 0,0 0 0 0 0,0 1 0 0 0,0-1-1 0 0,0 0 1 0 0,0 0 0 0 0,0 0-1 0 0,0 0 1 0 0,0 0 0 0 0,1 0 0 0 0,-1 0-1 0 0,0 0 1 0 0,1 0 0 0 0,-1-1 0 0 0,0 1-1 0 0,1 0 1 0 0,-1-1 0 0 0,1 1 0 0 0,-1-1-1 0 0,1 0 1 0 0,-1 0 0 0 0,1 1 0 0 0,0-1-1 0 0,-1 0 1 0 0,1 0 0 0 0,1-1-1 0 0,2 1-3 0 0,-1 0 0 0 0,1 0 0 0 0,-1-1 0 0 0,1 0 0 0 0,0 0 0 0 0,-1 0 0 0 0,0-1-1 0 0,1 1 1 0 0,7-5 0 0 0,-5 1-5 0 0,-1 0 0 0 0,0 0 0 0 0,-1 0 0 0 0,1-1 0 0 0,-1 1 0 0 0,0-1 0 0 0,0-1 0 0 0,-1 1 0 0 0,0-1 0 0 0,0 1 0 0 0,0-1 0 0 0,-1 0 0 0 0,0-1 0 0 0,-1 1 0 0 0,4-12 0 0 0,-5 10-22 0 0,0 4-60 0 0,0 0 1 0 0,0-1-1 0 0,0 1 1 0 0,-1-1-1 0 0,0 1 1 0 0,0 0-1 0 0,-2-8 1 0 0,2 8-31 0 0,-8-22-1636 0 0,-2 12-5215 0 0,-2 5-2064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34 13992 0 0,'2'-3'231'0'0,"0"-1"0"0"0,0 0 1 0 0,0 0-1 0 0,-1 0 1 0 0,1 0-1 0 0,0-5 1 0 0,-2 9-152 0 0,0 0 1 0 0,1-1 0 0 0,-1 1 0 0 0,0 0 0 0 0,0 0 0 0 0,1 0 0 0 0,-1 0 0 0 0,0 0 0 0 0,1 0-1 0 0,-1 0 1 0 0,0 0 0 0 0,0 0 0 0 0,1 0 0 0 0,-1 0 0 0 0,0 0 0 0 0,1 0 0 0 0,-1 0 0 0 0,0 0 0 0 0,0 0-1 0 0,1 0 1 0 0,-1 0 0 0 0,0 0 0 0 0,1 0 0 0 0,-1 0 0 0 0,0 0 0 0 0,0 0 0 0 0,1 1 0 0 0,-1-1-1 0 0,0 0 1 0 0,0 0 0 0 0,1 0 0 0 0,-1 1 0 0 0,0-1 0 0 0,0 0 0 0 0,0 0 0 0 0,1 0 0 0 0,-1 1-1 0 0,0-1 1 0 0,0 0 0 0 0,0 1 0 0 0,11 10 69 0 0,-6-6-39 0 0,-1 1 1 0 0,0 1-1 0 0,0-1 1 0 0,-1 0-1 0 0,0 1 0 0 0,0 0 1 0 0,2 10-1 0 0,1 0 38 0 0,-4-11-101 0 0,0 0 1 0 0,-1 1-1 0 0,0-1 1 0 0,-1 0-1 0 0,1 0 0 0 0,-1 1 1 0 0,0-1-1 0 0,-2 11 1 0 0,-13 54 227 0 0,11-52-213 0 0,-12 37 90 0 0,-3 0-1 0 0,-47 99 1 0 0,58-140-165 0 0,1-1-1 0 0,-2-1 0 0 0,-11 16 0 0 0,-4-3-6202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38 11976 0 0,'-6'5'10832'0'0,"15"-8"-7484"0"0,23-6-2978 0 0,-14 2-153 0 0,1 1 0 0 0,0 1 0 0 0,0 1 0 0 0,0 1 0 0 0,1 0 0 0 0,-1 1 0 0 0,1 2 0 0 0,24 1 0 0 0,-35 0-748 0 0,-1 0-1 0 0,0 1 1 0 0,0 0-1 0 0,0 0 0 0 0,15 6 1 0 0,-20-6 122 0 0,0-1 0 0 0,0 1 1 0 0,0-1-1 0 0,0 1 0 0 0,0 0 0 0 0,0 0 1 0 0,-1 0-1 0 0,1 0 0 0 0,-1 1 0 0 0,1-1 0 0 0,-1 1 1 0 0,0-1-1 0 0,0 1 0 0 0,0 0 0 0 0,0 0 1 0 0,2 5-1 0 0,-3 5-7500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13360 0 0,'0'0'1656'0'0,"7"-10"3610"0"0,-2 5-4853 0 0,-1 1 0 0 0,1 0 1 0 0,0-1-1 0 0,0 1 0 0 0,0 1 0 0 0,0-1 1 0 0,1 1-1 0 0,0 0 0 0 0,-1 1 0 0 0,1-1 0 0 0,0 1 1 0 0,9-2-1 0 0,8-2-163 0 0,47-3 1 0 0,-50 7-123 0 0,100-16-1997 0 0,-90 13 502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98 15664 0 0,'0'0'91'0'0,"-1"-1"0"0"0,1 1 1 0 0,-1 0-1 0 0,0-1 0 0 0,1 1 0 0 0,-1-1 1 0 0,1 1-1 0 0,0-1 0 0 0,-1 1 1 0 0,1-1-1 0 0,-1 1 0 0 0,1-1 1 0 0,0 1-1 0 0,-1-1 0 0 0,1 1 1 0 0,0-1-1 0 0,0 0 0 0 0,0 1 1 0 0,-1-1-1 0 0,1 0 0 0 0,0 1 1 0 0,0-1-1 0 0,0 1 0 0 0,0-1 1 0 0,0 0-1 0 0,0 1 0 0 0,0-2 1 0 0,1 1 135 0 0,-1-1 0 0 0,1 1 0 0 0,0-1 0 0 0,-1 1 0 0 0,1-1 0 0 0,0 1 0 0 0,0 0 0 0 0,0 0 0 0 0,0-1 0 0 0,0 1 0 0 0,1-1 0 0 0,3-3 358 0 0,1 1 0 0 0,-1 0 1 0 0,1 0-1 0 0,6-3 0 0 0,3-1-173 0 0,0 2 0 0 0,1-1 0 0 0,0 2 0 0 0,18-5 0 0 0,-28 9-300 0 0,0 0 1 0 0,0 0-1 0 0,0 0 0 0 0,0 1 1 0 0,1-1-1 0 0,-1 2 0 0 0,0-1 0 0 0,0 1 1 0 0,0 0-1 0 0,0 0 0 0 0,0 0 0 0 0,0 1 1 0 0,0 0-1 0 0,8 4 0 0 0,-11-3-112 0 0,1-1 0 0 0,-1 1 0 0 0,0 0 0 0 0,0 0 0 0 0,0 1 0 0 0,0-1 0 0 0,0 1 0 0 0,-1-1 0 0 0,1 1 0 0 0,-1 0 0 0 0,0 0 0 0 0,0 0 0 0 0,-1 0 0 0 0,1 0 0 0 0,-1 0 0 0 0,0 0 0 0 0,1 6 0 0 0,0 2 0 0 0,-1 0 0 0 0,0 0 0 0 0,0 0 0 0 0,-2 0 0 0 0,-1 14 0 0 0,0-10 0 0 0,-1 16 0 0 0,-2-1 0 0 0,-1 1 0 0 0,-12 34 0 0 0,-57 111 0 0 0,68-164 0 0 0,-1 0 0 0 0,-1-1 0 0 0,0 0 0 0 0,-1 0 0 0 0,0-1 0 0 0,-22 19 0 0 0,31-29-1 0 0,-1 0 1 0 0,1 0-1 0 0,0 0 0 0 0,0 0 0 0 0,-1 0 0 0 0,1 0 0 0 0,-1 0 1 0 0,1 0-1 0 0,0-1 0 0 0,-1 1 0 0 0,0-1 0 0 0,1 1 1 0 0,-1-1-1 0 0,1 1 0 0 0,-1-1 0 0 0,1 0 0 0 0,-1 0 0 0 0,0 0 1 0 0,1 0-1 0 0,-1 0 0 0 0,-3-1 0 0 0,5 1 2 0 0,-1 0 0 0 0,1-1 0 0 0,-1 1 0 0 0,0 0 0 0 0,1-1 0 0 0,-1 1-1 0 0,1 0 1 0 0,-1-1 0 0 0,1 1 0 0 0,-1-1 0 0 0,1 1 0 0 0,-1-1 0 0 0,1 0 0 0 0,-1 1 0 0 0,1-1 0 0 0,0 1-1 0 0,0-1 1 0 0,-1 0 0 0 0,1 0 0 0 0,-1-1 5 0 0,1 0 0 0 0,0 1 0 0 0,0-1 0 0 0,0 1 0 0 0,0-1 0 0 0,0 0 0 0 0,0 1 0 0 0,0-1 0 0 0,0 0 0 0 0,1 1 0 0 0,0-3 0 0 0,1-1 139 0 0,0 1 0 0 0,0-1 0 0 0,0 1 0 0 0,1-1-1 0 0,0 1 1 0 0,0 0 0 0 0,0 0 0 0 0,6-6 0 0 0,33-28 517 0 0,-39 36-668 0 0,12-11 192 0 0,1 1 0 0 0,1 0 1 0 0,0 1-1 0 0,0 1 0 0 0,1 1 0 0 0,0 0 0 0 0,1 2 1 0 0,-1 0-1 0 0,2 1 0 0 0,25-5 0 0 0,-35 9-181 0 0,1 1 0 0 0,-1 0 0 0 0,14 1 0 0 0,-20 1-5 0 0,0-1-1 0 0,0 1 1 0 0,0 0 0 0 0,0 0-1 0 0,-1 0 1 0 0,1 1 0 0 0,0-1-1 0 0,0 1 1 0 0,-1 0 0 0 0,1 0-1 0 0,5 5 1 0 0,-1-1 0 0 0,-1 0 0 0 0,1 1 0 0 0,-1 0 0 0 0,-1 1 0 0 0,7 8 0 0 0,5 6-2625 0 0,29 27 0 0 0,-47-48 2590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99 4608 0 0,'-15'-19'23340'0'0,"18"15"-25749"0"0,4-1 2890 0 0,0 1 1 0 0,1 0-1 0 0,0 0 0 0 0,-1 1 0 0 0,16-5 0 0 0,0 0 27 0 0,-19 7-495 0 0,21-9 729 0 0,49-14-1 0 0,-66 23-634 0 0,0-1-1 0 0,0 1 1 0 0,0 1 0 0 0,0-1 0 0 0,0 1-1 0 0,0 1 1 0 0,-1-1 0 0 0,1 1 0 0 0,0 1 0 0 0,0-1-1 0 0,8 4 1 0 0,-13-3-107 0 0,-1-1 0 0 0,1 1 0 0 0,0 0 0 0 0,0 1 0 0 0,-1-1 0 0 0,1 0 0 0 0,-1 1 0 0 0,0 0 0 0 0,0-1 0 0 0,0 1 0 0 0,0 0 0 0 0,0 0 0 0 0,0 0 0 0 0,-1 0 0 0 0,0 0 0 0 0,1 1 0 0 0,-1-1 0 0 0,0 0 0 0 0,-1 0 0 0 0,1 1 0 0 0,-1-1 0 0 0,1 1 0 0 0,-1-1 0 0 0,0 1 0 0 0,-1 4 0 0 0,-1 4 0 0 0,-1 0 0 0 0,-1 0 0 0 0,0 0 0 0 0,-1 0 0 0 0,0-1 0 0 0,0 0 0 0 0,-1 0 0 0 0,-8 11 0 0 0,-8 5-5 0 0,-1 0 0 0 0,-40 34 0 0 0,44-47-325 0 0,31-11 195 0 0,5-3 165 0 0,0-1-1 0 0,-1 0 1 0 0,1-1 0 0 0,-1 0 0 0 0,1-2-1 0 0,16-5 1 0 0,2-2 193 0 0,-17 5 45 0 0,20-4 0 0 0,-32 9-225 0 0,-1 0 0 0 0,1 0 0 0 0,-1 1-1 0 0,1 0 1 0 0,-1 0 0 0 0,1 0 0 0 0,-1 1-1 0 0,8 1 1 0 0,-11-1-41 0 0,0-1 1 0 0,0 1-1 0 0,0 0 0 0 0,0 0 1 0 0,0 0-1 0 0,0 0 0 0 0,0 0 1 0 0,0 0-1 0 0,0 1 0 0 0,-1-1 1 0 0,1 0-1 0 0,0 1 1 0 0,-1 0-1 0 0,1-1 0 0 0,-1 1 1 0 0,0 0-1 0 0,2 2 0 0 0,-1-1 4 0 0,-1 1-1 0 0,0-1 1 0 0,0 0 0 0 0,0 0-1 0 0,0 1 1 0 0,-1-1 0 0 0,1 0-1 0 0,-1 1 1 0 0,0-1-1 0 0,0 5 1 0 0,-1 2 5 0 0,-1 0 1 0 0,1 0-1 0 0,-2 0 1 0 0,0 0-1 0 0,0-1 1 0 0,-7 16-1 0 0,1-9-35 0 0,0 1 1 0 0,-1-2-1 0 0,-1 0 0 0 0,0 0 1 0 0,-1-1-1 0 0,-26 24 0 0 0,10-15-73 0 0,-1 0 0 0 0,-47 26 0 0 0,-39 16 234 0 0,86-50 22 0 0,8-11-3867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19 6912 0 0,'0'0'12135'0'0,"-5"-7"-9975"0"0,3 6-2044 0 0,1 0 0 0 0,-1-1 0 0 0,1 1 0 0 0,-1 0 0 0 0,1 0 0 0 0,-1 1 0 0 0,0-1 0 0 0,0 0 0 0 0,0 0 0 0 0,1 1 0 0 0,-1-1 0 0 0,0 1 0 0 0,0 0 0 0 0,0-1-1 0 0,0 1 1 0 0,0 0 0 0 0,0 0 0 0 0,0 0 0 0 0,-1 1 0 0 0,-8 0 263 0 0,1 1 0 0 0,-15 4-1 0 0,6-1 71 0 0,-14 2-141 0 0,1 2-1 0 0,0 1 1 0 0,1 1 0 0 0,0 2-1 0 0,1 1 1 0 0,-41 26 0 0 0,52-27-121 0 0,0 1 1 0 0,1 1-1 0 0,1 0 1 0 0,0 2 0 0 0,2 0-1 0 0,0 0 1 0 0,0 2 0 0 0,2-1-1 0 0,0 2 1 0 0,2 0 0 0 0,0 1-1 0 0,1-1 1 0 0,1 2-1 0 0,-9 29 1 0 0,14-36-53 0 0,0 0 0 0 0,1 0 0 0 0,1 0-1 0 0,0 1 1 0 0,1-1 0 0 0,2 20 0 0 0,-1-29-99 0 0,1 0 0 0 0,-1 0 1 0 0,2 0-1 0 0,-1 0 0 0 0,1 0 0 0 0,0 0 1 0 0,0 0-1 0 0,0-1 0 0 0,1 1 0 0 0,0-1 0 0 0,0 0 1 0 0,0 0-1 0 0,1 0 0 0 0,0 0 0 0 0,0-1 0 0 0,0 1 1 0 0,0-1-1 0 0,10 7 0 0 0,-5-5-36 0 0,1 0 0 0 0,1-2 0 0 0,-1 1 0 0 0,1-1 0 0 0,-1 0 0 0 0,1-1 0 0 0,0-1 0 0 0,20 3 0 0 0,4-2 0 0 0,52-2 0 0 0,-32-5 0 0 0,64-13 0 0 0,-88 11 0 0 0,128-30-3508 0 0,-120 27 1210 0 0,4-2-7255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82 3224 0 0,'-45'-19'21347'0'0,"49"15"-19650"0"0,3 0-822 0 0,2-2-453 0 0,1 1 0 0 0,-1 0 0 0 0,1 0 0 0 0,0 1 0 0 0,1 0 0 0 0,16-3-1 0 0,-5 1 118 0 0,0 2-1 0 0,32-4 1 0 0,-47 8-551 0 0,1-1-1 0 0,-1 2 1 0 0,1-1 0 0 0,-1 1 0 0 0,1 0 0 0 0,-1 0-1 0 0,1 1 1 0 0,-1 0 0 0 0,0 1 0 0 0,13 5 0 0 0,-18-7-147 0 0,0 1 0 0 0,1 0 0 0 0,-1-1-1 0 0,0 1 1 0 0,0 0 0 0 0,0 0 0 0 0,-1 0 0 0 0,1 0 0 0 0,0 0 0 0 0,-1 1 0 0 0,1-1 0 0 0,1 5 0 0 0,-1-2-544 0 0,0 1 0 0 0,0 0-1 0 0,0-1 1 0 0,1 13 0 0 0,-3-2-1316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20647 0 0,'0'0'1870'0'0,"7"4"-1500"0"0,2-3 38 0 0,0 0-1 0 0,0-1 1 0 0,0 0-1 0 0,11-1 1 0 0,6 0 780 0 0,125-7 2134 0 0,-93 3-2252 0 0,109 5 0 0 0,-146 2-2215 0 0,0 0 0 0 0,0-2 0 0 0,42-4 0 0 0,-43 1-1107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23039 0 0,'0'0'2315'0'0,"0"-15"4119"0"0,4 24-6396 0 0,-1 1 0 0 0,0 1 0 0 0,0-1 0 0 0,-1 0 0 0 0,1 17 0 0 0,-3 55 605 0 0,0-43-546 0 0,-7 135-84 0 0,2-72-15 0 0,3-60 2 0 0,1 77 0 0 0,3-97 0 0 0,0 8 0 0 0,6 33 0 0 0,-2-20 0 0 0,-4-35 0 0 0,-2-7 0 0 0,0-1 0 0 0,0 0 0 0 0,0 0 0 0 0,0 1 0 0 0,0-1 0 0 0,0 0 0 0 0,0 0 0 0 0,1 0 0 0 0,-1 0 0 0 0,0 1 0 0 0,0-1 0 0 0,0 0 0 0 0,0 0 0 0 0,0 0 0 0 0,0 0 0 0 0,1 1 0 0 0,-1-1 0 0 0,0 0 0 0 0,0 0 0 0 0,0 0 0 0 0,0 0 0 0 0,1 0 0 0 0,-1 0 0 0 0,0 1 0 0 0,0-1 0 0 0,0 0 0 0 0,1 0 0 0 0,-1 0 0 0 0,0 0 0 0 0,0 0 0 0 0,0 0 0 0 0,1 0 0 0 0,-1 0 0 0 0,0 0 0 0 0,0 0 0 0 0,0 0 0 0 0,1 0 0 0 0,-1 0 0 0 0,0 0 0 0 0,0 0 0 0 0,0 0 0 0 0,1 0 0 0 0,-1-1 0 0 0,0 1 0 0 0,0 0 0 0 0,0 0 0 0 0,1 0 0 0 0,1-4 0 0 0,0 1-51 0 0,-1 0 1 0 0,1 0-1 0 0,-1 0 0 0 0,0-1 0 0 0,0 1 1 0 0,0 0-1 0 0,-1-1 0 0 0,1 1 0 0 0,-1-1 1 0 0,0 1-1 0 0,1-1 0 0 0,-2 1 1 0 0,1-1-1 0 0,0 1 0 0 0,-1-1 0 0 0,1 1 1 0 0,-1 0-1 0 0,0-1 0 0 0,0 1 1 0 0,-1 0-1 0 0,-2-6 0 0 0,0-3-1615 0 0,1 2-6621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5:1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66 9704 0 0,'0'0'11881'0'0,"-11"-5"-10827"0"0,10 5-1003 0 0,0-1-1 0 0,0 1 1 0 0,0-1-1 0 0,0 1 1 0 0,0-1-1 0 0,-1 1 1 0 0,1-1-1 0 0,0 1 1 0 0,0-1-1 0 0,-1-1 1 0 0,-11-5 312 0 0,-32-6 472 0 0,20 6-358 0 0,-39-7-1 0 0,16 8 58 0 0,-62-1 0 0 0,93 8-388 0 0,-1 0 0 0 0,1 0 1 0 0,0 2-1 0 0,0 0 0 0 0,0 1 0 0 0,0 1 0 0 0,-17 7 0 0 0,22-6-146 0 0,0 0 0 0 0,0 1 0 0 0,1 0 0 0 0,-18 16 0 0 0,-36 39 0 0 0,22-19 0 0 0,22-22 0 0 0,1 1 0 0 0,2 0 0 0 0,0 2 0 0 0,-28 50 0 0 0,35-51 46 0 0,0 1 1 0 0,2 1-1 0 0,-6 26 0 0 0,12-41 50 0 0,-3 17 123 0 0,1 0 0 0 0,1 1-1 0 0,1-1 1 0 0,1 38 0 0 0,3-45-166 0 0,1 0 1 0 0,0 1-1 0 0,2-2 1 0 0,0 1-1 0 0,1 0 1 0 0,1-1 0 0 0,1 0-1 0 0,1 0 1 0 0,1-1-1 0 0,0 0 1 0 0,16 23-1 0 0,1-5 4 0 0,1-1 0 0 0,2-1 0 0 0,1-2 0 0 0,39 33-1 0 0,-51-51-46 0 0,1 0-1 0 0,0-1 1 0 0,0 0-1 0 0,27 11 0 0 0,89 30 94 0 0,-105-45-57 0 0,1-1 0 0 0,0-1 0 0 0,0-2 1 0 0,1-1-1 0 0,48 0 0 0 0,-67-5-4 0 0,-1 1 0 0 0,1-2 0 0 0,-1 0 0 0 0,0 0 0 0 0,1-1 0 0 0,-1 0 0 0 0,-1-1 0 0 0,23-11 0 0 0,-20 7 38 0 0,0 0 1 0 0,-1-1-1 0 0,1-1 1 0 0,-2 0-1 0 0,0-1 1 0 0,14-15-1 0 0,-7 3 34 0 0,0-1-1 0 0,-2-1 1 0 0,-1-1-1 0 0,0-1 1 0 0,-2 0-1 0 0,20-58 1 0 0,-10 21-1 0 0,-2 4 13 0 0,26-106 0 0 0,-40 121-87 0 0,4-54 0 0 0,-11 81-16 0 0,-1-1 1 0 0,-1 1-1 0 0,0 0 1 0 0,-1 0-1 0 0,-9-34 1 0 0,5 30-5 0 0,-1 1 1 0 0,-1 1-1 0 0,0 0 1 0 0,-2 0-1 0 0,0 0 1 0 0,-26-34-1 0 0,23 39-19 0 0,-1 0 0 0 0,-1 1 0 0 0,0 1 0 0 0,-1 0 0 0 0,0 1 0 0 0,-1 1 0 0 0,-28-13 0 0 0,33 18 0 0 0,-1 0 0 0 0,1 1 0 0 0,-1 1 0 0 0,0 1 0 0 0,-1-1 0 0 0,1 2 0 0 0,-18-2 0 0 0,-100 3 0 0 0,72 2 0 0 0,55-1-1 0 0,-2 0-14 0 0,1 1-1 0 0,-1-1 1 0 0,1-1-1 0 0,-1 1 1 0 0,1-1-1 0 0,-1 0 1 0 0,1 0-1 0 0,0-1 1 0 0,-9-3-1 0 0,-13-5-1823 0 0,20 7-582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7:49:32.0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5064 0 0,'0'0'12100'0'0,"7"0"-11295"0"0,24 2 1392 0 0,-23 0-1899 0 0,0-2-1 0 0,0 1 1 0 0,0-1 0 0 0,13-1 0 0 0,190-39 412 0 0,-188 33-700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7:49:32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8:4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1736 2315 10136 0 0,'0'0'769'0'0,"-1"0"-530"0"0,-2-2 1731 0 0,2 1-1820 0 0,-1-3-134 0 0,2 3-9 0 0,0 0 1 0 0,-1 1 0 0 0,1-1-1 0 0,0 0 1 0 0,0 0 0 0 0,1 0 0 0 0,-1 1-1 0 0,0-1 1 0 0,0 0 0 0 0,0 0-1 0 0,0 0 1 0 0,1 1 0 0 0,-1-1 0 0 0,0 0-1 0 0,1 0 1 0 0,-1 1 0 0 0,1-1-1 0 0,-1 0 1 0 0,1 1 0 0 0,0-2-1 0 0,0 1 76 0 0,3-9 7431 0 0,-4 10-7396 0 0,-4-5-419 0 0,-5-11 1485 0 0,0-1 0 0 0,0 1-1 0 0,-6-21 1 0 0,11 27-1098 0 0,1 1 33 0 0,0 0 0 0 0,0-1 0 0 0,1 1 0 0 0,-2-11 0 0 0,2 7 55 0 0,0 0-1 0 0,-8-20 1 0 0,6 21-39 0 0,1-1 1 0 0,-4-22 0 0 0,5 23-46 0 0,-1 0-1 0 0,0 1 0 0 0,0 0 1 0 0,-1-1-1 0 0,-7-12 0 0 0,-10-28 199 0 0,-27-125-4 0 0,40 149-253 0 0,-2 1 0 0 0,0 0 0 0 0,-21-37 0 0 0,15 36-7 0 0,-1 2-1 0 0,-2 0 1 0 0,-1 2-1 0 0,-22-23 0 0 0,-1 0 61 0 0,2-1 0 0 0,-47-74-1 0 0,65 84-38 0 0,-3 1 1 0 0,-56-65-1 0 0,-86-99 552 0 0,111 127-474 0 0,-8-13-123 0 0,-30-37 0 0 0,73 97 0 0 0,16 17 0 0 0,-1 1 0 0 0,-12-11 0 0 0,-4-2 0 0 0,8 6 0 0 0,-2 2 0 0 0,-22-17 0 0 0,13 14-8 0 0,11 8-3 0 0,0-1 1 0 0,1 0-1 0 0,0-1 0 0 0,1 0 1 0 0,-12-14-1 0 0,-29-26 75 0 0,33 30-25 0 0,-6-8 39 0 0,22 24-71 0 0,1 0 0 0 0,-1 0-1 0 0,0 0 1 0 0,-11-7 0 0 0,10 8 3 0 0,0 0 0 0 0,1-1 1 0 0,-11-10-1 0 0,13 11-10 0 0,2 2 0 0 0,-1 0 0 0 0,1 0 0 0 0,-1 1 0 0 0,0-1 0 0 0,1 1 0 0 0,-1-1 0 0 0,0 1 0 0 0,0 0 0 0 0,0 0 0 0 0,0 0 0 0 0,0 0 0 0 0,-4-1 0 0 0,-4-4 0 0 0,2-1 0 0 0,0-1 34 0 0,4 5 27 0 0,-4 10-28 0 0,-5 14-33 0 0,-19 39 0 0 0,20-34 0 0 0,-17 23 0 0 0,-10 20-55 0 0,28-46 28 0 0,-25 36 0 0 0,29-49 69 0 0,7-10-41 0 0,0 0-1 0 0,0 0 1 0 0,0-1-1 0 0,0 1 0 0 0,0 0 1 0 0,0 0-1 0 0,0 0 0 0 0,0 0 1 0 0,0 0-1 0 0,-1 0 0 0 0,1 0 1 0 0,0 0-1 0 0,0 0 1 0 0,0 0-1 0 0,0 0 0 0 0,0 0 1 0 0,0 0-1 0 0,0 0 0 0 0,0 0 1 0 0,0 0-1 0 0,0 0 1 0 0,0 0-1 0 0,0 0 0 0 0,0 0 1 0 0,0 0-1 0 0,0 0 0 0 0,0 0 1 0 0,0 0-1 0 0,0 0 0 0 0,0 0 1 0 0,0 0-1 0 0,0 0 1 0 0,-1 0-1 0 0,1 0 0 0 0,0 0 1 0 0,0 0-1 0 0,0 0 0 0 0,0 0 1 0 0,0 0-1 0 0,0 0 1 0 0,0 0-1 0 0,0 0 0 0 0,0 0 1 0 0,0 1-1 0 0,0-1 0 0 0,0 0 1 0 0,0 0-1 0 0,0 0 1 0 0,0 0-1 0 0,0 0 0 0 0,0 0 1 0 0,0 0-1 0 0,0 0 0 0 0,0 0 1 0 0,0 0-1 0 0,1-7 25 0 0,3-11 4 0 0,-3 14-29 0 0,6-17 16 0 0,0-1 0 0 0,1 2 0 0 0,15-27 0 0 0,-1 10-9 0 0,1 1-1 0 0,32-36 1 0 0,-45 60-5 0 0,0 1 0 0 0,1 1 0 0 0,0 0 0 0 0,1 0 0 0 0,0 1 0 0 0,0 1 0 0 0,1 0 0 0 0,0 1 0 0 0,23-10 0 0 0,-33 16-2 0 0,0 0 0 0 0,0 1 0 0 0,0 0 0 0 0,1-1 0 0 0,-1 1 0 0 0,0 1 0 0 0,1-1 0 0 0,-1 0 0 0 0,6 2 0 0 0,11 0 0 0 0,-9 0 0 0 0,-2-1 0 0 0,1 2 0 0 0,0-1 0 0 0,0 1 0 0 0,-1 1 0 0 0,17 8 0 0 0,-16-8 0 0 0,11 6-1 0 0,26 19 0 0 0,-13-9 56 0 0,84 40-2675 0 0,-98-49 739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8:4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2972 3305 2304 0 0,'0'-14'1009'0'0,"-2"4"5334"0"0,0 3-3034 0 0,2 5-2597 0 0,-15-23 4770 0 0,-4-14-2650 0 0,11 15-1277 0 0,-13-26-1 0 0,12 31-977 0 0,1 0 0 0 0,-9-32 0 0 0,-18-66 215 0 0,13 28-629 0 0,10 42 4 0 0,-25-71-1 0 0,30 102-158 0 0,-1 0 0 0 0,-1 1 0 0 0,-1 0 0 0 0,0 0 0 0 0,-1 1 0 0 0,0 0 0 0 0,-16-14 0 0 0,-28-31-8 0 0,19 20 7 0 0,1-1 0 0 0,-30-48 0 0 0,-17-19 4 0 0,46 63-11 0 0,-60-65 0 0 0,73 86-1 0 0,-101-91 19 0 0,7 6 205 0 0,102 94-223 0 0,-17-23 0 0 0,20 22 0 0 0,-17-14 0 0 0,-60-64-29 0 0,20 20 23 0 0,26 28 24 0 0,-26-24 39 0 0,14 22-41 0 0,-45-36 51 0 0,6 4-14 0 0,78 65-41 0 0,-1 2 0 0 0,-20-12 0 0 0,18 12 12 0 0,-25-20 0 0 0,6 0-3 0 0,-211-163 218 0 0,76 90-157 0 0,81 50-39 0 0,69 42-41 0 0,-165-108 139 0 0,40 28 32 0 0,109 70-27 0 0,-8-6-132 0 0,17 10-15 0 0,-1 1 1 0 0,-38-16 0 0 0,2 0 53 0 0,64 32-52 0 0,-1 0 0 0 0,1 0 0 0 0,0-1 0 0 0,0 1 0 0 0,0-1 0 0 0,0 0 0 0 0,0 0 0 0 0,1 0-1 0 0,-1 0 1 0 0,1 0 0 0 0,-3-5 0 0 0,5 6 1 0 0,-1 0 1 0 0,1 0-1 0 0,0 1 0 0 0,0-1 0 0 0,0 0 0 0 0,0 0 1 0 0,0 0-1 0 0,0 0 0 0 0,0 1 0 0 0,1-1 1 0 0,-1 0-1 0 0,0 0 0 0 0,1 0 0 0 0,0 1 0 0 0,-1-1 1 0 0,1 0-1 0 0,0 1 0 0 0,0-1 0 0 0,0 1 1 0 0,0-1-1 0 0,0 1 0 0 0,0-1 0 0 0,1 1 0 0 0,-1 0 1 0 0,2-2-1 0 0,5-5 4 0 0,2-2-6 0 0,0 1 0 0 0,1 0 0 0 0,0 1 0 0 0,0 0 0 0 0,13-6 0 0 0,-4 2 0 0 0,178-95 0 0 0,-143 80 0 0 0,-17 8 0 0 0,72-26 0 0 0,-95 43-2 0 0,-1 2 15 0 0,-25 17 40 0 0,5-10-53 0 0,0-1 0 0 0,0 0 0 0 0,-1 0 0 0 0,0-1 0 0 0,0 0 0 0 0,-9 5 0 0 0,-7 5 0 0 0,-11 10 0 0 0,15-10 0 0 0,0-2 0 0 0,-33 18 0 0 0,-213 105 0 0 0,251-127 0 0 0,0 0 0 0 0,1 0 0 0 0,0 2 0 0 0,-16 14 0 0 0,19-15 0 0 0,4-3 0 0 0,6-5 0 0 0,-1 0 0 0 0,0-1 0 0 0,1 1 0 0 0,-1 0 0 0 0,1 0 0 0 0,-1 0 0 0 0,1-1 0 0 0,0 1 0 0 0,0 0 0 0 0,0 0 0 0 0,0 0 0 0 0,0-1 0 0 0,0 1 0 0 0,1 0 0 0 0,-1 0 0 0 0,0 0 0 0 0,1-1 0 0 0,1 4 0 0 0,-1-1 0 0 0,-1-3 0 0 0,1 0 0 0 0,0 0 0 0 0,0 1 0 0 0,-1-1 0 0 0,1 0 0 0 0,0 0 0 0 0,0 0 0 0 0,0 0 0 0 0,0 0 0 0 0,0 0 0 0 0,0 0 0 0 0,0 0 0 0 0,1-1 0 0 0,-1 1 0 0 0,2 0 0 0 0,24 11 0 0 0,-8-4 0 0 0,-6 0 0 0 0,-1 1 0 0 0,0 1 0 0 0,0 0 0 0 0,-1 0 0 0 0,15 19 0 0 0,-22-25 0 0 0,2 4 0 0 0,0 0 0 0 0,0 0 0 0 0,-1 1 0 0 0,0 0 0 0 0,0 0 0 0 0,-1 0 0 0 0,0 1 0 0 0,2 9 0 0 0,1 9 0 0 0,7 46 0 0 0,-9-42-1098 0 0,-2 1 0 0 0,-1-1 0 0 0,-1 1 0 0 0,-8 63 0 0 0,-1-50-548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8:5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15075 6448 0 0,'0'0'9104'0'0,"-12"14"-4073"0"0,-5 2-3095 0 0,16-16-1145 0 0,-1 1-481 0 0,1-1 0 0 0,0 0 1 0 0,0 0-1 0 0,0 0 0 0 0,0 0 0 0 0,0 0 1 0 0,0 0-1 0 0,0 0 0 0 0,0 0 0 0 0,0 0 1 0 0,0 0-1 0 0,-2-1 0 0 0,4-11-293 0 0,0 1-1 0 0,0-1 1 0 0,1 1 0 0 0,1-1-1 0 0,4-13 1 0 0,26-56-12 0 0,-8 22-14 0 0,76-151 266 0 0,-53 117-162 0 0,33-94 221 0 0,-8 7-192 0 0,-52 138-110 0 0,7-16 25 0 0,-2 1 67 0 0,-15 35 14 0 0,11-31 0 0 0,15-37 175 0 0,-25 62-252 0 0,18-55-1 0 0,-17 29 7 0 0,20-69 72 0 0,26-34 222 0 0,-40 98-276 0 0,-14 42-45 0 0,1 1 0 0 0,0-1 0 0 0,1 1 0 0 0,9-16 0 0 0,-10 22-18 0 0,-1 0-1 0 0,6-19 1 0 0,-2 6-4 0 0,21-51 26 0 0,27-60 207 0 0,-48 113-197 0 0,8-15 5 0 0,-5 13-7 0 0,18-42 0 0 0,-1 0 23 0 0,14-15 13 0 0,56-76-1 0 0,103-144-5 0 0,-157 213-64 0 0,3-13 33 0 0,-9 14 9 0 0,21-27 22 0 0,-49 94-44 0 0,17-26 0 0 0,1 1-7 0 0,30-47 18 0 0,1-4 2 0 0,102-155 42 0 0,-126 197 6 0 0,35-66 0 0 0,20-62 61 0 0,-68 133-126 0 0,16-21 39 0 0,-7 14-57 0 0,33-59 2 0 0,-38 72 21 0 0,-19 32-10 0 0,-1-1 0 0 0,0-1-1 0 0,10-21 1 0 0,0-9-5 0 0,27-79 41 0 0,21-35 137 0 0,-59 142-165 0 0,3-4-19 0 0,12-27 0 0 0,14-26 51 0 0,-25 48 73 0 0,3-4-11 0 0,-5 12-97 0 0,9-27 0 0 0,15-35-16 0 0,-4 11 0 0 0,-7 13 0 0 0,36-62 0 0 0,-23 51 0 0 0,-9 19-70 0 0,3 1 0 0 0,1 1 0 0 0,57-63 0 0 0,32-48-19 0 0,-90 114 82 0 0,44-56 18 0 0,18-27 306 0 0,-30 40-298 0 0,34-40-22 0 0,2 26 3 0 0,-78 79 0 0 0,-1 0 0 0 0,26-37 0 0 0,-24 30 0 0 0,21-22 0 0 0,38-44-239 0 0,-42 50 207 0 0,-1-1-1 0 0,34-57 1 0 0,-41 57 147 0 0,60-70 1 0 0,-38 65-48 0 0,-32 33-54 0 0,27-33 1 0 0,19-20-179 0 0,-9 11 16 0 0,-10 7 131 0 0,30-35 18 0 0,121-166 159 0 0,-137 191 78 0 0,-6 6-132 0 0,-21 19 24 0 0,-22 25-70 0 0,0-1-1 0 0,-1 0 1 0 0,9-12-1 0 0,42-57 18 0 0,-11 17-58 0 0,-1 2-223 0 0,15-22-104 0 0,-45 55 308 0 0,31-50 0 0 0,-41 64 37 0 0,14-18 0 0 0,6-8 25 0 0,21-37-62 0 0,36-81 53 0 0,-32 60 133 0 0,23-42 114 0 0,-6 14-212 0 0,32-87-155 0 0,66-114 158 0 0,-70 178-38 0 0,-13 12-11 0 0,-31 46-20 0 0,-44 75-22 0 0,198-328-21 0 0,-185 300 3 0 0,70-120-31 0 0,76-113 127 0 0,-58 92-23 0 0,58-101-95 0 0,76-120-53 0 0,-7 12 93 0 0,-183 296 0 0 0,86-117 0 0 0,248-346 0 0 0,-233 322 0 0 0,-115 178-5 0 0,81-122-43 0 0,-13 4-12 0 0,338-520-483 0 0,-335 536 261 0 0,102-145-170 0 0,15 9-1795 0 0,-143 195-558 0 0,1 3-6769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9:0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7454 11976 0 0,'0'0'1200'0'0,"1"-2"-1099"0"0,1-28 1910 0 0,10 6-60 0 0,-11 21-1932 0 0,-1 2 65 0 0,0 0 0 0 0,0 0 0 0 0,0 1 0 0 0,0-1-1 0 0,1 0 1 0 0,-1 0 0 0 0,0 1 0 0 0,1-1 0 0 0,-1 0-1 0 0,0 1 1 0 0,1-1 0 0 0,-1 0 0 0 0,1 1 0 0 0,-1-1 0 0 0,1 0-1 0 0,4-22 2092 0 0,-12 13-1084 0 0,6 9-861 0 0,-1-18 1072 0 0,4 16-1160 0 0,0 0 0 0 0,0 0-1 0 0,0 0 1 0 0,0 0 0 0 0,-1-1 0 0 0,3-6 0 0 0,3-6 310 0 0,8-26 161 0 0,-8 18-421 0 0,0-8-3 0 0,-6 25-127 0 0,1-1 0 0 0,4-13 0 0 0,10-28 135 0 0,4-12 18 0 0,-8 29-88 0 0,-10 23-54 0 0,1 0-1 0 0,1 0 1 0 0,0 0 0 0 0,5-9 0 0 0,-5 11 82 0 0,0-1 0 0 0,0 1 0 0 0,2-10 0 0 0,-3 9-187 0 0,1-1 1 0 0,-1 1 0 0 0,7-9-1 0 0,3-3 82 0 0,-4 7 34 0 0,-1 0-1 0 0,12-24 0 0 0,-15 28-49 0 0,0 0-1 0 0,0 0 1 0 0,14-15 0 0 0,-2 2-9 0 0,-16 21-23 0 0,22-31-45 0 0,-2-1 0 0 0,21-41 0 0 0,-34 56 12 0 0,-1 5 17 0 0,0-1-1 0 0,-2 0 1 0 0,6-20-1 0 0,-6 18 15 0 0,0 0 0 0 0,14-25 0 0 0,-4 8 0 0 0,31-52 884 0 0,-34 59-29 0 0,-8 18-1100 0 0,0-1 0 0 0,0 0 0 0 0,0 0 0 0 0,-1 0 0 0 0,-1 0 0 0 0,2-12 0 0 0,-3 13 237 0 0,1-1 0 0 0,5-16 0 0 0,1-7 235 0 0,15-120-326 0 0,-15 89 428 0 0,-3 36 3 0 0,0-44-1 0 0,3-23-299 0 0,0-1 0 0 0,-4-19 259 0 0,-2 17 154 0 0,-4-93-693 0 0,1 165 248 0 0,5-45 0 0 0,0 2 0 0 0,3-69 0 0 0,-3 35 0 0 0,3-6 175 0 0,-3-82-134 0 0,-5 113-25 0 0,3-85 32 0 0,1 135-27 0 0,1-16 22 0 0,-2-8-6 0 0,11-62 1 0 0,-9 85 10 0 0,4-30 68 0 0,3-79 1 0 0,-12 100-67 0 0,1 3-5 0 0,0 0 0 0 0,8-44 0 0 0,-4 42 10 0 0,1-41 0 0 0,0 0 1 0 0,6-89-3 0 0,-4 38-56 0 0,1-22 17 0 0,-3 74 39 0 0,2-34-53 0 0,-7 95 0 0 0,-1-24 0 0 0,0 28 0 0 0,0-1 0 0 0,1 1 0 0 0,3-21 0 0 0,0 11 0 0 0,1-41 0 0 0,0-5 0 0 0,1 34 0 0 0,17-104 0 0 0,-11 56 0 0 0,-8 58 0 0 0,1-37-1 0 0,0-3 13 0 0,3-39 72 0 0,1-15 34 0 0,-5 91 99 0 0,-2 0 0 0 0,-2-32 0 0 0,0 27-262 0 0,3-30 1 0 0,1-83-114 0 0,-3 103 149 0 0,-3-199 9 0 0,2 212 224 0 0,-9-45 0 0 0,6 54-102 0 0,2 6-189 0 0,0 0-1 0 0,-1-19 1 0 0,2 13 66 0 0,-4-24 0 0 0,2 25 110 0 0,0-24 0 0 0,0-192-96 0 0,-8 112-3 0 0,7 88-9 0 0,3 19 2 0 0,-24-151 130 0 0,23 157-133 0 0,1 0 0 0 0,1 1 0 0 0,-1-1 0 0 0,3-16 0 0 0,-1-22 0 0 0,-5 16 0 0 0,2 17 0 0 0,1 0 0 0 0,0 0 0 0 0,2-15 0 0 0,-1 14 0 0 0,0 1 0 0 0,-4-28 0 0 0,3 38 0 0 0,-2-15-93 0 0,-1-14-433 0 0,0 0-1317 0 0,3 26 785 0 0,0 0 0 0 0,1 0 0 0 0,-1-1 0 0 0,2-7 0 0 0,2-5-7813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9:0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165 175 10136 0 0,'1'-1'2586'0'0,"22"-17"2624"0"0,16-3-1708 0 0,-8 4-2139 0 0,-10 8-741 0 0,-20 9-619 0 0,-1 0 0 0 0,0 0-1 0 0,0 0 1 0 0,1 0-1 0 0,-1 1 1 0 0,0-1 0 0 0,0 0-1 0 0,1 0 1 0 0,-1 0 0 0 0,0 0-1 0 0,0 1 1 0 0,0-1 0 0 0,1 0-1 0 0,-1 0 1 0 0,0 0 0 0 0,0 1-1 0 0,0-1 1 0 0,0 0-1 0 0,0 0 1 0 0,1 1 0 0 0,-1-1-1 0 0,0 0 1 0 0,0 0 0 0 0,0 1-1 0 0,0-1 1 0 0,0 0 0 0 0,0 1-1 0 0,0-1 1 0 0,0 0 0 0 0,0 0-1 0 0,0 1 1 0 0,0-1-1 0 0,0 0 1 0 0,0 1 0 0 0,0-1-1 0 0,0 0 1 0 0,0 0 0 0 0,0 1-1 0 0,-1-1 1 0 0,1 1 0 0 0,0-1-4 0 0,-1 3 76 0 0,0 1 1 0 0,0-1-1 0 0,0 1 0 0 0,-1-1 0 0 0,1 1 0 0 0,-1-1 0 0 0,0 0 1 0 0,0 0-1 0 0,0 0 0 0 0,0 0 0 0 0,0 0 0 0 0,-1 0 0 0 0,1-1 0 0 0,-1 1 1 0 0,0-1-1 0 0,-6 4 0 0 0,-2 2 355 0 0,-2-1 1 0 0,-24 11 0 0 0,32-16-437 0 0,0 0 1 0 0,0-1-1 0 0,0 0 1 0 0,0 0-1 0 0,0 0 1 0 0,0 0-1 0 0,0-1 1 0 0,0 0 0 0 0,0 0-1 0 0,0 0 1 0 0,-6-2-1 0 0,9 2 63 0 0,1-1-1 0 0,-1 0 1 0 0,1 0-1 0 0,-1 1 1 0 0,1-1 0 0 0,0 0-1 0 0,-1-1 1 0 0,1 1-1 0 0,0 0 1 0 0,0 0-1 0 0,0 0 1 0 0,0-1 0 0 0,0 1-1 0 0,0-1 1 0 0,0 1-1 0 0,0-1 1 0 0,1 1-1 0 0,-1-1 1 0 0,0 1 0 0 0,1-1-1 0 0,-1 1 1 0 0,1-1-1 0 0,0 0 1 0 0,0 1-1 0 0,-1-1 1 0 0,1 0 0 0 0,0-2-1 0 0,5-6-56 0 0,0-1 0 0 0,1 0 0 0 0,0 1 0 0 0,0 0 0 0 0,1 1 0 0 0,0-1 0 0 0,1 1 0 0 0,0 1 0 0 0,0 0 0 0 0,1 0 0 0 0,0 0 0 0 0,1 1 0 0 0,-1 0 0 0 0,1 1 0 0 0,20-9 0 0 0,-20 10 0 0 0,-3 1 0 0 0,0 1 0 0 0,0 0 0 0 0,0 1 0 0 0,1-1 0 0 0,-1 1 0 0 0,1 1 0 0 0,-1 0 0 0 0,12-1 0 0 0,-18 1 0 0 0,-1 1 0 0 0,1 0 0 0 0,-1 0 0 0 0,0 0 0 0 0,1 0 0 0 0,-1 0 0 0 0,1 0 0 0 0,-1 0 0 0 0,0 0 0 0 0,1 0 0 0 0,-1 0 0 0 0,1 0 0 0 0,-1 0 0 0 0,1 0 0 0 0,-1 0 0 0 0,0 0 0 0 0,1 0 0 0 0,-1 0 0 0 0,1 0 0 0 0,-1 1 0 0 0,0-1 0 0 0,1 0 0 0 0,-1 0 0 0 0,0 0 0 0 0,1 1 0 0 0,-1-1 0 0 0,0 0 0 0 0,1 1 0 0 0,-1-1 0 0 0,0 0 0 0 0,0 0 0 0 0,1 1 0 0 0,-1-1 0 0 0,0 1 0 0 0,0-1 0 0 0,1 0 0 0 0,-1 1 0 0 0,0-1 0 0 0,0 0 0 0 0,0 1 0 0 0,0-1 0 0 0,0 1 0 0 0,0 0 0 0 0,2 4 0 0 0,-2-1 0 0 0,1 2 0 0 0,0-1 0 0 0,-1 0 0 0 0,0 0 0 0 0,0 0 0 0 0,0 0 0 0 0,-1 0 0 0 0,0 0 0 0 0,0 0 0 0 0,0 0 0 0 0,-1 0 0 0 0,-2 7 0 0 0,-2 1 0 0 0,0 1 0 0 0,-1-1 0 0 0,-13 19 0 0 0,12-20 48 0 0,0 0 231 0 0,-1 0-1 0 0,0 0 0 0 0,-1 0 1 0 0,-20 17-1 0 0,22-22-62 0 0,-4 3-76 0 0,-1 0 0 0 0,-16 9 0 0 0,25-17-142 0 0,0 0 0 0 0,0 0-1 0 0,0-1 1 0 0,-1 1 0 0 0,1-1 0 0 0,-1 0 0 0 0,1 0 0 0 0,-1 0 0 0 0,1 0-1 0 0,-1-1 1 0 0,1 0 0 0 0,-7 0 0 0 0,10-1 2 0 0,0 1 0 0 0,0 0 0 0 0,0 0 0 0 0,0-1 0 0 0,0 1 0 0 0,0-1 0 0 0,-1 1 0 0 0,1-1 0 0 0,0 1 0 0 0,0-1 0 0 0,0 1 0 0 0,1-1 0 0 0,-1 0 0 0 0,0 0 0 0 0,0 1 0 0 0,0-1 0 0 0,0 0 0 0 0,1 0 0 0 0,-1 0 0 0 0,0 0 0 0 0,1 0 0 0 0,-1 0 0 0 0,1 0 0 0 0,-1 0 0 0 0,1 0 0 0 0,-1-1 0 0 0,1 1 0 0 0,0 0 0 0 0,0 0 0 0 0,0 0 0 0 0,-1 0 0 0 0,1 0 0 0 0,0-1 0 0 0,0 1 0 0 0,1-2 0 0 0,-1-3 0 0 0,1 0 0 0 0,0 0 0 0 0,0 0 0 0 0,1 0 0 0 0,3-9 0 0 0,-1 5 0 0 0,1 1 0 0 0,1 0 0 0 0,0-1 0 0 0,0 2 0 0 0,1-1 0 0 0,0 1 0 0 0,0 0 0 0 0,1 1 0 0 0,13-12 0 0 0,-6 8 0 0 0,1 1 0 0 0,0 1 0 0 0,19-10 0 0 0,-31 17 0 0 0,1 0 0 0 0,-1 0 0 0 0,0 1 0 0 0,0-1 0 0 0,1 1 0 0 0,-1 0 0 0 0,9-1 0 0 0,-3 5 0 0 0,-9-2 0 0 0,0 0 0 0 0,0-1 0 0 0,0 1 0 0 0,0 0 0 0 0,0-1 0 0 0,0 1 0 0 0,0 0 0 0 0,0 0 0 0 0,-1 0 0 0 0,1 0 0 0 0,0 0 0 0 0,0 0 0 0 0,-1 0 0 0 0,1 0 0 0 0,-1 0 0 0 0,1 0 0 0 0,-1 0 0 0 0,1 0 0 0 0,-1 2 0 0 0,1 0 0 0 0,-1-1 0 0 0,0 0 0 0 0,0 1 0 0 0,-1-1 0 0 0,1 0 0 0 0,0 1 0 0 0,-1-1 0 0 0,1 0 0 0 0,-2 4 0 0 0,-3 4 0 0 0,1-1 0 0 0,-1 0 0 0 0,-10 14 0 0 0,13-21 0 0 0,-4 6 146 0 0,0 0 1 0 0,0-1-1 0 0,-1 0 0 0 0,0 0 1 0 0,0-1-1 0 0,-16 11 0 0 0,6-7 195 0 0,1-1 1 0 0,-29 11-1 0 0,40-18-341 0 0,0 0 0 0 0,0-1 0 0 0,0 0 0 0 0,0 0 0 0 0,0 0 0 0 0,0 0 0 0 0,0-1 0 0 0,0 0 0 0 0,0 0 0 0 0,0 0 0 0 0,0-1 0 0 0,-5-1 0 0 0,7 2 0 0 0,0-1 0 0 0,0 0 0 0 0,0 0 0 0 0,0-1 0 0 0,0 1 0 0 0,1-1 0 0 0,-1 1 0 0 0,0-1 0 0 0,1 0 0 0 0,-1 0 0 0 0,1 0 0 0 0,0 0 0 0 0,-1 0 0 0 0,1-1 0 0 0,0 1 0 0 0,0-1 0 0 0,1 1 0 0 0,-1-1 0 0 0,1 0 0 0 0,-2-2 0 0 0,0-2-6 0 0,1 0 1 0 0,0 0-1 0 0,1 0 1 0 0,-1 0-1 0 0,1-1 1 0 0,1 1-1 0 0,-1 0 1 0 0,1 0-1 0 0,1 0 1 0 0,-1-1-1 0 0,1 1 0 0 0,0 0 1 0 0,4-12-1 0 0,-3 14-156 0 0,0 0-1 0 0,0 0 1 0 0,0 0-1 0 0,0 0 0 0 0,1 1 1 0 0,-1-1-1 0 0,1 1 1 0 0,0 0-1 0 0,1 0 1 0 0,-1 0-1 0 0,1 0 0 0 0,0 0 1 0 0,0 1-1 0 0,0 0 1 0 0,0 0-1 0 0,0 0 1 0 0,1 0-1 0 0,0 1 0 0 0,8-4 1 0 0,10-1-10077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9:4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869 214 2304 0 0,'12'-6'17682'0'0,"-20"-5"-16115"0"0,1 2-1017 0 0,6 7-463 0 0,0 0 0 0 0,0 1 0 0 0,0-1 0 0 0,0 1 0 0 0,-1 0 0 0 0,1-1-1 0 0,-1 1 1 0 0,1 0 0 0 0,-1 0 0 0 0,0 0 0 0 0,1 0 0 0 0,-3-1 0 0 0,-3-2 167 0 0,-4-5-234 0 0,8 6 29 0 0,1 1-1 0 0,-1 0 0 0 0,1 0 1 0 0,-1 0-1 0 0,0 0 1 0 0,-4-2-1 0 0,-53-26 1643 0 0,47 25-1570 0 0,-1 1 0 0 0,0 0 0 0 0,1 1 0 0 0,-1 0 1 0 0,-1 1-1 0 0,1 1 0 0 0,0 0 0 0 0,0 1 1 0 0,0 0-1 0 0,-1 1 0 0 0,1 1 0 0 0,0 0 1 0 0,-17 6-1 0 0,11-2 133 0 0,0 1 0 0 0,0 1 0 0 0,1 0 1 0 0,0 2-1 0 0,-22 15 0 0 0,27-17-116 0 0,1-1 1 0 0,-1 0-1 0 0,-29 9 0 0 0,-11 6 50 0 0,26-12-122 0 0,21-8-36 0 0,0 0 0 0 0,1 0 1 0 0,-10 6-1 0 0,-2 2 4 0 0,-35 19 89 0 0,49-27-98 0 0,-1-1 0 0 0,0 0-1 0 0,1 0 1 0 0,-8 1-1 0 0,9-2-11 0 0,0 0 0 0 0,0 1 1 0 0,1-1-1 0 0,-1 1 0 0 0,0 0 0 0 0,0-1 0 0 0,1 1 0 0 0,-1 1 0 0 0,0-1 0 0 0,1 0 1 0 0,-1 1-1 0 0,-2 1 0 0 0,2 0-21 0 0,-1 0 1 0 0,1 1 0 0 0,-1-1-1 0 0,1 1 1 0 0,0 0 0 0 0,1-1-1 0 0,-1 1 1 0 0,1 1-1 0 0,-1-1 1 0 0,1 0 0 0 0,1 1-1 0 0,-1-1 1 0 0,1 1 0 0 0,-1-1-1 0 0,1 1 1 0 0,-1 8-1 0 0,-2 30-94 0 0,1-27 66 0 0,1 0-1 0 0,1-1 0 0 0,1 1 1 0 0,2 25-1 0 0,2-3 37 0 0,-3-25 0 0 0,1 0 0 0 0,0 0 0 0 0,7 25 0 0 0,5 5 0 0 0,-9-26 0 0 0,1-1 0 0 0,12 27 0 0 0,1-8 294 0 0,1 0 0 0 0,30 37-1 0 0,-9-16-333 0 0,15 18 7 0 0,-32-48 33 0 0,42 38 0 0 0,-48-49 3 0 0,2 2 14 0 0,26 17 1 0 0,-39-29-15 0 0,1 0 0 0 0,0-1 1 0 0,0-1-1 0 0,0 1 0 0 0,1-1 0 0 0,-1-1 1 0 0,13 3-1 0 0,112 10 471 0 0,-108-14-371 0 0,1-1 0 0 0,-1-2-1 0 0,30-5 1 0 0,-36 3-87 0 0,1 0-1 0 0,-1-1 1 0 0,-1-1-1 0 0,1 0 0 0 0,-1-2 1 0 0,0 0-1 0 0,0-1 1 0 0,16-12-1 0 0,-18 10 40 0 0,-1-1-1 0 0,0-1 1 0 0,-1-1 0 0 0,0 0-1 0 0,-1-1 1 0 0,-1 0 0 0 0,0-1-1 0 0,-1 0 1 0 0,-1-1 0 0 0,-1 0-1 0 0,12-30 1 0 0,-12 19 28 0 0,-1-1-1 0 0,4-33 1 0 0,-9 40-55 0 0,-1-1-1 0 0,-1 0 1 0 0,-1 1-1 0 0,-3-28 1 0 0,-19-87 74 0 0,-4 44-102 0 0,15 57 0 0 0,2 10 0 0 0,-1-1 0 0 0,-2 1 0 0 0,-18-30 0 0 0,22 41 0 0 0,-1 0 0 0 0,-1 1 0 0 0,0-1 0 0 0,-1 2 0 0 0,-18-18 0 0 0,-1 4 0 0 0,-64-42 0 0 0,55 45 0 0 0,-80-36 0 0 0,113 58 0 0 0,0 0 0 0 0,0 1 0 0 0,0-1 0 0 0,0 1 0 0 0,0 0 0 0 0,-1 1 0 0 0,-9-1 0 0 0,-3 2 0 0 0,-23 5 0 0 0,15 0 58 0 0,19-4-575 0 0,0 0-1 0 0,0 0 1 0 0,0-1-1 0 0,0 0 1 0 0,-1-1 0 0 0,-12 0-1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7:05:1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148 142 21191 0 0,'-16'-5'573'0'0,"0"1"-1"0"0,0 1 0 0 0,-1 0 0 0 0,0 1-572 0 0,-34-6 2887 0 0,50 8-2790 0 0,0 0 0 0 0,1-1-1 0 0,-1 1 1 0 0,1 0 0 0 0,-1 0 0 0 0,0 0-1 0 0,1 0 1 0 0,-1 0 0 0 0,1 0 0 0 0,-1 0-1 0 0,1 0 1 0 0,-1 1 0 0 0,0-1 0 0 0,1 0-1 0 0,-1 0 1 0 0,1 0 0 0 0,-1 0 0 0 0,1 1-1 0 0,-1-1 1 0 0,1 0 0 0 0,-1 1 0 0 0,1-1-1 0 0,-1 0 1 0 0,1 1-97 0 0,1 1 1987 0 0,7-4-1115 0 0,4-3-851 0 0,-10 4-36 0 0,1-1 0 0 0,0 1 1 0 0,0 0-1 0 0,1 0 0 0 0,-1 0 0 0 0,0 0 0 0 0,0 1 0 0 0,0-1 0 0 0,1 1 0 0 0,-1 0 15 0 0,37-2 306 0 0,7-2-306 0 0,19-1 353 0 0,-34 3-201 0 0,1-1 0 0 0,-1-1 0 0 0,16-6-152 0 0,-4 4 35 0 0,-34 5-18 0 0,0 0-1 0 0,0 0 0 0 0,1-1 1 0 0,-1-1-1 0 0,0 0 0 0 0,1-1-16 0 0,27-9-217 0 0,1 1 0 0 0,0 2-1 0 0,0 2 1 0 0,41-3 217 0 0,-75 11 0 0 0,1 0 0 0 0,-1 0 0 0 0,1 0 0 0 0,-1 1 0 0 0,1-1 0 0 0,2 2 0 0 0,15 2 0 0 0,10 0-2059 0 0,-30-3 1218 0 0,1 0 0 0 0,-1 0 0 0 0,0 0-1 0 0,0 1 1 0 0,1-1 0 0 0,-1 1-1 0 0,0 0 1 0 0,1 1 841 0 0,7 5-9898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4426 237 14368 0 0,'0'0'330'0'0,"-1"0"235"0"0,-6 0-363 0 0,-10-4 238 0 0,-31-9 0 0 0,-47-26 2515 0 0,88 36-2737 0 0,-24-11 583 0 0,-55-23 503 0 0,46 22-931 0 0,-6-2-28 0 0,0 1 1 0 0,-2 2-1 0 0,-61-10 1 0 0,94 22-305 0 0,-166-16 635 0 0,55 11-665 0 0,29 1 44 0 0,31 1 63 0 0,-71 3 224 0 0,-171 18 0 0 0,77 6-257 0 0,0 0 90 0 0,91-10-182 0 0,-166 18-18 0 0,170-10 25 0 0,58-8 0 0 0,-69 14 0 0 0,121-20 0 0 0,-158 44 0 0 0,123-33 0 0 0,-9 3 0 0 0,-56 29 0 0 0,65-29 0 0 0,15-7 0 0 0,32-9 0 0 0,-28 5 0 0 0,-3-1 0 0 0,-12 5 16 0 0,34-9-4 0 0,1 1 0 0 0,-1 1 0 0 0,-27 13 0 0 0,-141 68-12 0 0,151-68 26 0 0,2 3 0 0 0,0 1 0 0 0,1 2 0 0 0,1 2 0 0 0,2 0 0 0 0,-37 40 0 0 0,47-40-21 0 0,-33 50-1 0 0,15-18 9 0 0,27-38 79 0 0,2 1 0 0 0,0 1 0 0 0,-14 36 1 0 0,-3 6 200 0 0,-11 34-635 0 0,25-55 258 0 0,8-18 93 0 0,1 0 1 0 0,1 1-1 0 0,1-1 0 0 0,2 1 0 0 0,0 0 0 0 0,2 38 0 0 0,2-55-1 0 0,0 0-1 0 0,0 0 1 0 0,1 0-1 0 0,0 0 1 0 0,1 0 0 0 0,0 0-1 0 0,1-1 1 0 0,8 17-1 0 0,-2-7 10 0 0,2-1 0 0 0,0 0 0 0 0,17 19 0 0 0,-7-12-69 0 0,2 0-1 0 0,1-2 0 0 0,36 27 1 0 0,-27-23 151 0 0,-1 2 1 0 0,54 62-1 0 0,28 33-80 0 0,-84-93-2 0 0,65 49 1 0 0,263 154 78 0 0,-318-211-88 0 0,-9-5 40 0 0,2 0 1 0 0,44 15-1 0 0,-54-24-13 0 0,120 34 243 0 0,96 17-86 0 0,-134-39-121 0 0,-5-2-6 0 0,156 25-1 0 0,-242-42-64 0 0,27 3 12 0 0,12 3 66 0 0,61 0 0 0 0,-30-8 55 0 0,91 0 113 0 0,-60-4-49 0 0,-21 1-50 0 0,96-7 63 0 0,6 1-118 0 0,11-1 8 0 0,-177 6-47 0 0,57-15 0 0 0,-25 3 44 0 0,-12 2 42 0 0,0-2 1 0 0,73-35-1 0 0,-107 44-101 0 0,227-125 690 0 0,-229 123-759 0 0,210-145 192 0 0,-84 41-95 0 0,-8-16 292 0 0,-111 106-336 0 0,32-35 62 0 0,-19 19-13 0 0,-16 16-50 0 0,0 0 0 0 0,-1-1 0 0 0,-1-1 0 0 0,19-39 1 0 0,1 0 53 0 0,-17 28 145 0 0,-2-1 0 0 0,18-51 0 0 0,-31 74-317 0 0,-2 0 1 0 0,0 0-1 0 0,0-1 0 0 0,0-20 1 0 0,0 0 23 0 0,-3 23 73 0 0,0 0 0 0 0,-1 0 0 0 0,0 0 0 0 0,-1 0 0 0 0,0 1 0 0 0,-1-1 0 0 0,0 0 0 0 0,-8-16 0 0 0,4 7 0 0 0,-21-43 28 0 0,20 46-16 0 0,0 0 0 0 0,-7-21 0 0 0,3 4-12 0 0,-3-5 0 0 0,-7-31 0 0 0,12 46 0 0 0,0 2 0 0 0,-3-13 32 0 0,-1 0 0 0 0,-2 1 0 0 0,-26-40 0 0 0,-105-183 307 0 0,137 242-330 0 0,0 0 1 0 0,-2 1 0 0 0,0 0 0 0 0,0 1 0 0 0,-1 1-1 0 0,-1-1 1 0 0,0 2 0 0 0,-1 0 0 0 0,0 1-1 0 0,-1 1 1 0 0,-29-15 0 0 0,-36-9-10 0 0,61 26 0 0 0,14 6 0 0 0,0-1 0 0 0,0 0 0 0 0,0 0 0 0 0,0 0 0 0 0,-8-7 0 0 0,-24-10 0 0 0,35 19 2 0 0,-8-6-15 0 0,2-3-40 0 0,8 10 53 0 0,1 0 0 0 0,-1-1 0 0 0,1 1 0 0 0,-1-1 0 0 0,1 1 0 0 0,-1-1 0 0 0,1 1 0 0 0,-1-1 0 0 0,1 0 0 0 0,-1 1 0 0 0,1-1 0 0 0,0 0 0 0 0,-1 1 0 0 0,1-1 0 0 0,0 0 0 0 0,0 1 0 0 0,-1-1 0 0 0,1 0 0 0 0,0 0 0 0 0,0 1 0 0 0,0-1 0 0 0,0 0 0 0 0,0 0 0 0 0,0 1 0 0 0,0-1 0 0 0,0 0 0 0 0,0 1 0 0 0,0-1 0 0 0,1-1 0 0 0,0 0 0 0 0,-1-6-370 0 0,1 0 1 0 0,1 1-1 0 0,-1-1 1 0 0,1 1-1 0 0,1 0 0 0 0,-1 0 1 0 0,7-13-1 0 0,3-8-1938 0 0,-7 14 981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2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1177 184 8032 0 0,'0'0'726'0'0,"-1"-1"-595"0"0,-1 0 349 0 0,0-1 1 0 0,1 0-1 0 0,-1 0 0 0 0,0 0 0 0 0,1 0 1 0 0,-1-1-1 0 0,-1-3 0 0 0,3 5-396 0 0,-1 0-1 0 0,1-1 0 0 0,0 1 1 0 0,0 0-1 0 0,0 0 0 0 0,0-1 1 0 0,0 1-1 0 0,0 0 1 0 0,0 0-1 0 0,1-2 0 0 0,0-11 661 0 0,-1 11-605 0 0,0 1 0 0 0,0-1 0 0 0,0 1 0 0 0,0-1 1 0 0,-1 1-1 0 0,1-1 0 0 0,-1 1 0 0 0,0-1 0 0 0,1 1 1 0 0,-1 0-1 0 0,0-1 0 0 0,0 1 0 0 0,-1 0 0 0 0,1 0 0 0 0,0 0 1 0 0,-1-1-1 0 0,1 1 0 0 0,-1 1 0 0 0,0-1 0 0 0,1 0 1 0 0,-1 0-1 0 0,0 1 0 0 0,0-1 0 0 0,0 1 0 0 0,-1-1 1 0 0,1 1-1 0 0,0 0 0 0 0,0 0 0 0 0,-5-1 0 0 0,-64-17 1681 0 0,-9 4-257 0 0,-23-3-107 0 0,40 11-1371 0 0,-107-6 735 0 0,116 13-522 0 0,-1 2 0 0 0,-82 14 1 0 0,121-13-273 0 0,-1 0 0 0 0,1 2-1 0 0,0 0 1 0 0,1 1 0 0 0,-1 0 0 0 0,1 1 0 0 0,1 1 0 0 0,-1 0 0 0 0,1 2 0 0 0,0-1 0 0 0,1 1 0 0 0,-20 21 0 0 0,22-17 52 0 0,1 0 0 0 0,1 0-1 0 0,1 1 1 0 0,0 0 0 0 0,-11 27 0 0 0,15-31-33 0 0,-14 34 69 0 0,-18 74-1 0 0,1 53-54 0 0,29-134-53 0 0,1 0 1 0 0,3 0 0 0 0,1 1 0 0 0,1-1-1 0 0,2 1 1 0 0,2-1 0 0 0,2 0 0 0 0,1 0 0 0 0,2-1-1 0 0,14 38 1 0 0,-15-58-7 0 0,0 0-1 0 0,0 0 1 0 0,2-1 0 0 0,0 0-1 0 0,1 0 1 0 0,24 26 0 0 0,-17-24 30 0 0,0-1 1 0 0,1-1 0 0 0,1-1 0 0 0,37 22 0 0 0,-34-24 24 0 0,0 0 0 0 0,1-2 0 0 0,0 0 0 0 0,1-2 0 0 0,0-1 0 0 0,32 6 1 0 0,-26-8 51 0 0,0-1 0 0 0,0-2 0 0 0,1-1 0 0 0,-1-2 1 0 0,0-1-1 0 0,50-7 0 0 0,-31-3 147 0 0,0-2-1 0 0,83-33 1 0 0,-101 32-94 0 0,-1-1 0 0 0,0-2 0 0 0,-1-1-1 0 0,-1-2 1 0 0,27-24 0 0 0,19-27 250 0 0,-65 60-327 0 0,0-1 0 0 0,-1 0 0 0 0,-1-1-1 0 0,14-26 1 0 0,-14 23 55 0 0,-1-1 0 0 0,-1 0 0 0 0,0 0 0 0 0,-1-1 0 0 0,-1 1 0 0 0,-1-1 0 0 0,2-36 0 0 0,-6 23-91 0 0,-2 0 0 0 0,-1 1 0 0 0,-1-1 0 0 0,-2 1 0 0 0,-1 0 0 0 0,-1 0 0 0 0,-1 1 0 0 0,-2 1 0 0 0,-1 0 0 0 0,-21-33-1 0 0,1 10-14 0 0,-2 1-1 0 0,-2 2 0 0 0,-2 2 0 0 0,-57-53 0 0 0,78 81-70 0 0,6 6-8 0 0,0 1 0 0 0,-1 0-1 0 0,-16-11 1 0 0,17 15 101 0 0,0-1 0 0 0,-1 2 0 0 0,0-1-1 0 0,0 2 1 0 0,-27-8 0 0 0,35 12-38 0 0,0 0 1 0 0,-1 0-1 0 0,0 0 1 0 0,1 1-1 0 0,-1 0 1 0 0,1 0-1 0 0,-1 1 1 0 0,1-1-1 0 0,-1 1 1 0 0,1 0-1 0 0,-1 1 1 0 0,1-1-1 0 0,0 1 1 0 0,-1 0-1 0 0,1 1 1 0 0,0-1-1 0 0,0 1 1 0 0,-4 4-1 0 0,1-2-16 0 0,0-1 0 0 0,2-1-28 0 0,4-2-111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18287 0 0,'0'7'884'0'0,"5"11"-326"0"0,2 33 0 0 0,5 14 710 0 0,-6 10 499 0 0,1 45-708 0 0,-7-89-1090 0 0,-1 0 1 0 0,-1 1-1 0 0,-2-1 1 0 0,-7 30 0 0 0,9-53-138 0 0,0-1 1 0 0,1 1 0 0 0,-1 12-1 0 0,2-19-482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48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56 6448 0 0,'0'0'1981'0'0,"1"-11"4876"0"0,-1 9-6578 0 0,1 0 0 0 0,0 0 0 0 0,-1 1 0 0 0,1-1 0 0 0,-1 0 0 0 0,0 0 0 0 0,1 0 0 0 0,-1 0 0 0 0,0-3 0 0 0,0 2 91 0 0,0 1-1 0 0,0-1 1 0 0,0 1 0 0 0,0 0-1 0 0,1-1 1 0 0,1-5 5346 0 0,-7 26-4277 0 0,2-13-1289 0 0,-20 71-134 0 0,14-51-5 0 0,2 0-1 0 0,0 0 0 0 0,1 1 1 0 0,-2 31-1 0 0,-3 180 2090 0 0,15-111-2036 0 0,-4-101-63 0 0,0 36 2 0 0,1-1 0 0 0,16 93 1 0 0,-11-116 37 0 0,1 41 0 0 0,-5-45-6 0 0,2 103-24 0 0,-2 91 34 0 0,-3-121-37 0 0,-7 124 56 0 0,6-115-64 0 0,4 130 0 0 0,-1-173 28 0 0,2 14 8 0 0,2 41-6 0 0,1 15 4 0 0,2 6-34 0 0,-3-25 0 0 0,-4-54 0 0 0,4 85 0 0 0,-1-34-166 0 0,-2-26-12 0 0,7 268 538 0 0,-9-21-360 0 0,-1-194 0 0 0,2-72 0 0 0,7 398 0 0 0,-3-362 10 0 0,5 227 44 0 0,-5-170-54 0 0,1 3 0 0 0,-2 36 0 0 0,-4-116 0 0 0,-4 212 0 0 0,4-163 0 0 0,0-8 0 0 0,3 31 0 0 0,1-42 0 0 0,0 95 0 0 0,1 33 0 0 0,-3 121 0 0 0,-3-162 0 0 0,2-113 0 0 0,-38 873 0 0 0,23-844 0 0 0,1 2 0 0 0,3-22-3 0 0,-2 14 18 0 0,-16 121 301 0 0,18-180-124 0 0,6-17-26 0 0,2 0 0 0 0,2 0 0 0 0,7 67 0 0 0,-5-98-134 0 0,0 1 0 0 0,0 0 1 0 0,2 0-1 0 0,4 11 0 0 0,-6-16-22 0 0,1-1 0 0 0,0 0 0 0 0,0 1 0 0 0,1-1 0 0 0,-1-1 0 0 0,1 1 0 0 0,1 0 0 0 0,7 7 0 0 0,-4-7-4 0 0,1 0 1 0 0,0 0-1 0 0,1 0 1 0 0,-1-1-1 0 0,1-1 1 0 0,0 1 0 0 0,0-2-1 0 0,0 1 1 0 0,1-2-1 0 0,-1 1 1 0 0,13 0-1 0 0,15 1 40 0 0,69-3 0 0 0,-56-2-35 0 0,199 11-11 0 0,-132-3 0 0 0,32 4 0 0 0,22 2 0 0 0,44 3 0 0 0,-100-5 0 0 0,-39-3 0 0 0,359 22 0 0 0,47-17 0 0 0,-127-19 0 0 0,1 0 0 0 0,-74 1 0 0 0,-161 2 0 0 0,180-7 0 0 0,138-6 64 0 0,-53 2-64 0 0,165-3 0 0 0,-16-1 0 0 0,194 0 0 0 0,-593 11 0 0 0,18-1 0 0 0,100 1 22 0 0,191-1 28 0 0,-201 0-50 0 0,-2 0 0 0 0,252-2 0 0 0,43-3 0 0 0,-219 2 0 0 0,-141 1 0 0 0,54 0 28 0 0,197-3 61 0 0,-167 10-25 0 0,74-10 94 0 0,-271 9-124 0 0,240-13 118 0 0,-219 13-82 0 0,60-4 50 0 0,-80 1-115 0 0,139-17-5 0 0,-91 6 0 0 0,115-21 0 0 0,-66 10 0 0 0,-112 22 0 0 0,-3 1 0 0 0,76 2 0 0 0,-113 5 0 0 0,0-2 0 0 0,0 1 0 0 0,0-2 0 0 0,0 1 0 0 0,0-1 0 0 0,0-1 0 0 0,-1 0 0 0 0,1 0 0 0 0,19-11 0 0 0,-27 12-82 0 0,1 0-1 0 0,-1-1 1 0 0,0 1-1 0 0,0-1 1 0 0,0 0-1 0 0,-1 0 1 0 0,1 0-1 0 0,-1 0 1 0 0,1 0-1 0 0,-1-1 1 0 0,0 1-1 0 0,0-1 1 0 0,-1 1-1 0 0,1-1 1 0 0,-1 0-1 0 0,1 0 1 0 0,-1 0 0 0 0,0-4-1 0 0,0 2-117 0 0,0-1 1 0 0,0 1-1 0 0,-1-1 0 0 0,0 0 0 0 0,0 1 1 0 0,0-1-1 0 0,-1 1 0 0 0,0-1 1 0 0,-1 1-1 0 0,-2-10 0 0 0,-3 0-1068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5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8388 11088 0 0,'0'0'1001'0'0,"-8"-4"-576"0"0,1-4 819 0 0,-8-18 7690 0 0,10 13-8579 0 0,4 9-199 0 0,1 0-1 0 0,-1-1 1 0 0,1 1 0 0 0,0-7-1 0 0,0-12 251 0 0,0 21-375 0 0,0 1-1 0 0,0-1 1 0 0,0 1-1 0 0,0-1 0 0 0,0 0 1 0 0,0 1-1 0 0,1-1 1 0 0,-1 1-1 0 0,1-1 0 0 0,0-1 1 0 0,3-12 210 0 0,-3-10-70 0 0,4-25 0 0 0,-4 45-145 0 0,10-59 86 0 0,28-136 288 0 0,-20 131-11 0 0,6-23 173 0 0,31-133 5 0 0,-48 202-516 0 0,1-4 45 0 0,8-40-1 0 0,-3 4 51 0 0,27-75-1 0 0,-17 64-39 0 0,28-85 209 0 0,-49 147-291 0 0,0 0 0 0 0,2-14 0 0 0,3-15 61 0 0,38-122 267 0 0,-2 41-170 0 0,-25 69-111 0 0,-9 26-48 0 0,9-37 0 0 0,15-89 41 0 0,17-42-9 0 0,-35 137-46 0 0,48-144 58 0 0,-56 177-59 0 0,10-50 42 0 0,-13 53-8 0 0,0 0 1 0 0,12-28-1 0 0,46-108 274 0 0,-36 84-316 0 0,26-116 0 0 0,-43 150 0 0 0,2 1 0 0 0,2 0 0 0 0,1 0 0 0 0,38-66 0 0 0,-13 20 0 0 0,-24 49 0 0 0,6-18 42 0 0,17-66 1 0 0,16-42 0 0 0,42-20-53 0 0,-31 64 244 0 0,37-91-42 0 0,-99 199-192 0 0,19-32-96 0 0,1 2 0 0 0,41-53 0 0 0,-46 67 80 0 0,11-18 16 0 0,42-83 0 0 0,-64 112 4 0 0,1-4 16 0 0,1 0 0 0 0,20-28 0 0 0,167-200 194 0 0,-159 199-169 0 0,121-160 66 0 0,45-54-25 0 0,-132 190-86 0 0,-11 14 0 0 0,36-37 0 0 0,16-17 0 0 0,26-35 0 0 0,-84 93 0 0 0,71-56 0 0 0,-36 34 0 0 0,64-48 0 0 0,-115 92 0 0 0,45-45 0 0 0,24-20 0 0 0,-53 54 0 0 0,2 2 0 0 0,102-56 0 0 0,5-2 0 0 0,-17 10 0 0 0,-8 3 0 0 0,-24 14 0 0 0,125-57 0 0 0,146-36 48 0 0,-352 152-43 0 0,96-45 9 0 0,22-7-17 0 0,279-97 3 0 0,-242 102 0 0 0,-99 34 0 0 0,451-117 0 0 0,-350 97 0 0 0,172-37 0 0 0,123-3 32 0 0,-408 74-32 0 0,36-4 0 0 0,-13 6 0 0 0,208-14 0 0 0,-102 12 37 0 0,-73 2 18 0 0,-44 7 347 0 0,59-5-336 0 0,0 1-333 0 0,-29 2 286 0 0,236-8 389 0 0,-158 10-659 0 0,167 6 434 0 0,-139 3-374 0 0,-53-4 456 0 0,159-3-242 0 0,-254 1-9 0 0,26-1-17 0 0,112-6 3 0 0,-184 5 0 0 0,-10 1 0 0 0,26 1 0 0 0,-27 1-512 0 0,40-4-1 0 0,30-1-891 0 0,-85-1-951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4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19351 0 0,'-1'-15'1943'0'0,"2"14"-1881"0"0,0 1 1 0 0,0-1-1 0 0,0 1 0 0 0,0-1 1 0 0,0 1-1 0 0,0-1 1 0 0,1 1-1 0 0,-1 0 0 0 0,0 0 1 0 0,0-1-1 0 0,1 1 0 0 0,-1 0 1 0 0,0 0-1 0 0,0 0 0 0 0,1 0 1 0 0,-1 1-1 0 0,0-1 0 0 0,0 0 1 0 0,0 1-1 0 0,1-1 1 0 0,-1 0-1 0 0,0 1 0 0 0,2 1 1 0 0,-1-1 81 0 0,0 1 1 0 0,0 0 0 0 0,-1-1 0 0 0,1 1 0 0 0,0 0-1 0 0,-1 0 1 0 0,0 0 0 0 0,2 3 0 0 0,1 1 118 0 0,50 74 1500 0 0,-4 1 1 0 0,71 155-1 0 0,-75-144-1746 0 0,-11-25-18 0 0,21 35 1 0 0,-47-87 0 0 0,18 26-42 0 0,-15-25 27 0 0,9 21 0 0 0,-12-22-3 0 0,-6-10-39 0 0,0 0 0 0 0,0 1 0 0 0,0-1 0 0 0,-1 1 0 0 0,0 0 0 0 0,2 8 0 0 0,-4-13 5 0 0,0 0 0 0 0,0 0 0 0 0,0 0 0 0 0,1 0 0 0 0,-1 0 0 0 0,0-1 0 0 0,0 1 0 0 0,1 0 0 0 0,-1 0 1 0 0,1 0-1 0 0,-1 0 0 0 0,0-1 0 0 0,1 1 0 0 0,0 0 0 0 0,-1 0 0 0 0,1-1 0 0 0,0 2 0 0 0,1-1-600 0 0,-5 0-724 0 0,-14 2-316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4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1077 8752 0 0,'0'0'673'0'0,"-2"-7"1982"0"0,3 4-1970 0 0,0-1 1 0 0,0 1 0 0 0,1 0-1 0 0,-1 0 1 0 0,1 0 0 0 0,0 0-1 0 0,0 0 1 0 0,0 0 0 0 0,1 0-1 0 0,-1 0 1 0 0,1 1 0 0 0,3-3-1 0 0,2-4-29 0 0,32-31 867 0 0,5-6-405 0 0,0-11-22 0 0,20-23 181 0 0,157-192 515 0 0,-173 207-1605 0 0,24-25-135 0 0,15-19-11 0 0,-44 55-1196 0 0,103-96 1 0 0,-111 119-1606 0 0,-1 6-5946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0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54 6448 0 0,'-7'-8'853'0'0,"-10"-19"1239"0"0,12 8 13538 0 0,16 27-14067 0 0,-2 0-1233 0 0,-1 0 0 0 0,0 0-1 0 0,0 1 1 0 0,-1 0 0 0 0,0 0 0 0 0,5 11 0 0 0,3 2-18 0 0,-5-6-201 0 0,-2-1 0 0 0,9 21 1 0 0,4 9-30 0 0,88 141 1318 0 0,-45-79-744 0 0,-39-67-666 0 0,2 0 1 0 0,1-2-1 0 0,2-1 1 0 0,36 33-1 0 0,-63-67-45 0 0,-1-2-34 0 0,0 1 0 0 0,-1-1 1 0 0,0 0-1 0 0,1 1 0 0 0,-1-1 0 0 0,0 1 1 0 0,0 0-1 0 0,0-1 0 0 0,1 1 0 0 0,-2 0 0 0 0,1 0 1 0 0,1 2-1 0 0,-3-4-85 0 0,0 1 0 0 0,1-1 0 0 0,-1 1 0 0 0,0-1 0 0 0,0 1 0 0 0,0-1 0 0 0,0 0-1 0 0,0 1 1 0 0,1-1 0 0 0,-1 0 0 0 0,0 0 0 0 0,0 0 0 0 0,0 0 0 0 0,0 1 0 0 0,0-1 0 0 0,-2-1 0 0 0,-7 1-767 0 0,-1 0 0 0 0,-12-3 0 0 0,1 0 124 0 0,-31-2-1039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0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1 897 18975 0 0,'0'0'1720'0'0,"0"-6"-1384"0"0,1 3-210 0 0,-1 0 0 0 0,1-1 0 0 0,0 1-1 0 0,0 0 1 0 0,0 0 0 0 0,0 1-1 0 0,1-1 1 0 0,-1 0 0 0 0,1 0 0 0 0,0 1-1 0 0,0-1 1 0 0,0 1 0 0 0,0-1-1 0 0,0 1 1 0 0,4-3 0 0 0,12-15 1016 0 0,64-82 1901 0 0,118-112 1 0 0,-63 71-2213 0 0,10-24-519 0 0,-91 101-2008 0 0,33-44-6713 0 0,-73 89-765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2304 0 0,'0'0'101'0'0,"1"2"1"0"0,0 2 90 0 0,13 14 6031 0 0,-8-11-3832 0 0,2-3 2032 0 0,2 7-1552 0 0,-9-11-2637 0 0,0 1 0 0 0,0 0 0 0 0,0 0-1 0 0,0 0 1 0 0,0 0 0 0 0,0 0 0 0 0,-1 0 0 0 0,1 0 0 0 0,0 0 0 0 0,-1 0 0 0 0,1 0 0 0 0,0 0 0 0 0,-1 0 0 0 0,1 1-1 0 0,-1-1 1 0 0,1 2 0 0 0,-1-1 433 0 0,6 8 1722 0 0,-5-9-2018 0 0,8-16 370 0 0,4-7 123 0 0,-1-8-764 0 0,-7 18-40 0 0,0 1 0 0 0,3-16 0 0 0,47-200 1045 0 0,-49 204-958 0 0,-2 0-1 0 0,-1-1 0 0 0,0-24 1 0 0,6 80-94 0 0,5 58-53 0 0,-3-25 0 0 0,-7-44 0 0 0,0 0 0 0 0,1-1 0 0 0,1 1 0 0 0,13 27 0 0 0,-16-41 0 0 0,0-1 0 0 0,0 0 0 0 0,1 0 0 0 0,-1 1 0 0 0,1-2 0 0 0,10 12 0 0 0,-4-11 0 0 0,-8-6 4 0 0,0 0 0 0 0,-1 1 0 0 0,1-1 0 0 0,-1 0 1 0 0,1 0-1 0 0,0 0 0 0 0,-1 0 0 0 0,1-1 0 0 0,-1 1 0 0 0,1 0 0 0 0,-1-1 0 0 0,1 1 0 0 0,-1-1 0 0 0,1 1 0 0 0,-1-1 1 0 0,1 0-1 0 0,-1 0 0 0 0,0 1 0 0 0,1-1 0 0 0,1-2 0 0 0,0 0 9 0 0,0 0 0 0 0,0 0 0 0 0,0 0 0 0 0,-1 0 0 0 0,1 0 0 0 0,3-7 0 0 0,-2 1 52 0 0,0 0-1 0 0,-1-1 0 0 0,0 1 0 0 0,-1-1 1 0 0,2-10-1 0 0,2-9 56 0 0,7-31 56 0 0,7-104 0 0 0,-19 150-241 0 0,0 0 0 0 0,-2 0 0 0 0,-3-26 0 0 0,4 34-289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11056 0 0,'0'0'4753'0'0,"4"7"-2483"0"0,25 43 2440 0 0,-5 3-3980 0 0,1 32 466 0 0,-6-20-317 0 0,-13-42-552 0 0,4 26 1 0 0,1 4 45 0 0,-3-22-55 0 0,-1 1-1 0 0,3 41 1 0 0,-9-44-165 0 0,-1-17-120 0 0,1 0 0 0 0,2 16 0 0 0,1 13-346 0 0,-13-35-1663 0 0,-1-8 797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20015 0 0,'0'0'918'0'0,"7"4"296"0"0,1 1-1241 0 0,-4-3 174 0 0,0 1 0 0 0,0 0-1 0 0,0-1 1 0 0,0 0 0 0 0,1 0-1 0 0,-1 0 1 0 0,1-1 0 0 0,-1 1 0 0 0,7 0-1 0 0,15 0 926 0 0,-1-2 0 0 0,0-1 1 0 0,46-7-1 0 0,-49 5-836 0 0,-4 2-130 0 0,32 2-1 0 0,-36 0-94 0 0,-1-1-1 0 0,1 0 0 0 0,-1-1 1 0 0,17-2-1 0 0,-28 2-4 0 0,1 1 0 0 0,0 0 0 0 0,0 0 0 0 0,0 0 0 0 0,-1 0 0 0 0,1 0 0 0 0,0 1 0 0 0,0-1 0 0 0,0 1 0 0 0,2 1 0 0 0,18 2-4892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3 480 19951 0 0,'0'0'57'0'0,"-1"0"0"0"0,1 0-1 0 0,0-1 1 0 0,0 1-1 0 0,0 0 1 0 0,0 0 0 0 0,0 0-1 0 0,0-1 1 0 0,-1 1 0 0 0,1 0-1 0 0,0 0 1 0 0,0 0-1 0 0,0-1 1 0 0,0 1 0 0 0,0 0-1 0 0,0 0 1 0 0,0-1 0 0 0,0 1-1 0 0,0 0 1 0 0,0 0-1 0 0,0-1 1 0 0,0 1 0 0 0,0 0-1 0 0,0 0 1 0 0,0-1 0 0 0,0 1-1 0 0,0 0 1 0 0,0 0-1 0 0,1 0 1 0 0,-1-1 0 0 0,0 1-1 0 0,0 0 1 0 0,0 0 0 0 0,0 0-1 0 0,0-1 1 0 0,0 1-1 0 0,1 0 1 0 0,-1 0 0 0 0,0 0-1 0 0,0-1 1 0 0,12-9-295 0 0,-5 3 449 0 0,23-28 1855 0 0,-19 23-1426 0 0,0 0 0 0 0,9-15 1 0 0,58-100 1600 0 0,-33 50-1772 0 0,-23 36-766 0 0,34-45-1 0 0,-34 64-2128 0 0,-7 12-4183 0 0,-3 6-1712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13824 0 0,'0'0'1388'0'0,"1"-13"-548"0"0,17-32 4323 0 0,-15 40-4653 0 0,0 1-1 0 0,0 0 0 0 0,1-1 1 0 0,6-4-1 0 0,-7 5-680 0 0,-2 3 542 0 0,0 0-259 0 0,0 0-1 0 0,0 0 1 0 0,0 0 0 0 0,1 0 0 0 0,-1 0-1 0 0,0 0 1 0 0,0 0 0 0 0,1 0-1 0 0,-1 0 1 0 0,1 0 0 0 0,-1 1 0 0 0,1-1-1 0 0,1 0 1 0 0,4-2-71 0 0,-2 1 122 0 0,0-1 0 0 0,0 1 0 0 0,0 1 0 0 0,0-1 0 0 0,0 1 0 0 0,0 0 0 0 0,10-1 0 0 0,-11 2-61 0 0,-1-1 0 0 0,1 1 0 0 0,0 0 0 0 0,0 0 0 0 0,0 1 0 0 0,-1-1 0 0 0,1 1 0 0 0,0 0 0 0 0,0 0 0 0 0,-1 0 0 0 0,6 2 0 0 0,-8-2-88 0 0,0 0-1 0 0,0 0 0 0 0,0 0 1 0 0,0 0-1 0 0,0 0 1 0 0,0 0-1 0 0,0 1 1 0 0,0-1-1 0 0,-1 0 0 0 0,1 0 1 0 0,0 1-1 0 0,-1-1 1 0 0,1 1-1 0 0,-1-1 1 0 0,1 0-1 0 0,-1 1 1 0 0,0-1-1 0 0,0 1 0 0 0,1-1 1 0 0,-1 1-1 0 0,0-1 1 0 0,-1 3-1 0 0,1 4-20 0 0,-1 0 1 0 0,-1 0-1 0 0,-1 8 0 0 0,-1-3 66 0 0,2 5-48 0 0,1-12-11 0 0,0 0 0 0 0,0 0 0 0 0,0 0 0 0 0,-4 7 0 0 0,-2 6 0 0 0,1-3-153 0 0,-13 25-1 0 0,18-40-67 0 0,19-1-3 0 0,-10-2 295 0 0,0-1 0 0 0,0 1 1 0 0,15-8-1 0 0,-14 6 52 0 0,0 0 1 0 0,17-5 0 0 0,-17 7-15 0 0,55-10 378 0 0,-56 11-386 0 0,0 0 0 0 0,0 1 1 0 0,0 0-1 0 0,0 0 0 0 0,0 1 0 0 0,9 1 0 0 0,-16-1-81 0 0,1-1 1 0 0,-1 0-1 0 0,0 1 0 0 0,1-1 1 0 0,-1 1-1 0 0,0-1 0 0 0,0 1 1 0 0,1 0-1 0 0,-1-1 0 0 0,0 1 1 0 0,0 0-1 0 0,0 0 1 0 0,0 0-1 0 0,0 0 0 0 0,0 0 1 0 0,0 0-1 0 0,0 0 0 0 0,0 0 1 0 0,-1 1-1 0 0,1-1 0 0 0,0 0 1 0 0,0 2-1 0 0,0-1-6 0 0,-1 1 0 0 0,1 0 0 0 0,-1-1 0 0 0,0 1 0 0 0,0 0 0 0 0,0-1 0 0 0,0 1-1 0 0,0 0 1 0 0,0-1 0 0 0,-1 1 0 0 0,0 2 0 0 0,-1 3-9 0 0,-1 0-1 0 0,0-1 1 0 0,0 1 0 0 0,-1-1-1 0 0,0 0 1 0 0,0 0-1 0 0,-5 6 1 0 0,2-5 10 0 0,0-1-1 0 0,-1 0 1 0 0,-10 8-1 0 0,-13 12 12 0 0,22-20-28 0 0,1-1-1 0 0,-1 0 1 0 0,-1 0 0 0 0,1-1-1 0 0,-1 0 1 0 0,0 0 0 0 0,-19 5-1 0 0,22-7-37 0 0,-7 0-777 0 0,10-6-1401 0 0,8-4-682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12440 0 0,'0'0'5257'0'0,"-1"7"-2972"0"0,-1 6-1715 0 0,0 0 0 0 0,1 1 1 0 0,0-1-1 0 0,2 17 0 0 0,0 18-180 0 0,-4-6-3 0 0,-1 0 0 0 0,-11 47-1 0 0,-26 126 166 0 0,-4 18-416 0 0,44-224-259 0 0,-4 30 364 0 0,5-36-420 0 0,0 0-1 0 0,0 0 1 0 0,0 0 0 0 0,0 0 0 0 0,0-1 0 0 0,1 1 0 0 0,0 0-1 0 0,-1 0 1 0 0,1-1 0 0 0,2 5 0 0 0,-3-7-111 0 0,0 0 0 0 0,1 0 0 0 0,-1 1 0 0 0,1-1-1 0 0,-1 0 1 0 0,1 0 0 0 0,0 0 0 0 0,-1 0 0 0 0,1 0 0 0 0,-1 0 0 0 0,1 0 0 0 0,-1 0-1 0 0,1 0 1 0 0,-1 0 0 0 0,1 0 0 0 0,-1 0 0 0 0,1 0 0 0 0,-1 0 0 0 0,1 0 0 0 0,-1-1 0 0 0,1 1-1 0 0,15-6-7472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8288 0 0,'0'0'381'0'0,"-2"0"-6"0"0,-6 0-275 0 0,0 1 0 0 0,1 0 0 0 0,-16 3 0 0 0,13-1 1104 0 0,1 0-1 0 0,0 1 0 0 0,0 0 1 0 0,0 1-1 0 0,0 0 1 0 0,0 0-1 0 0,1 1 1 0 0,-15 13-1 0 0,9-6-666 0 0,0 0 0 0 0,0 1-1 0 0,2 1 1 0 0,0 1 0 0 0,-19 29-1 0 0,22-28-402 0 0,1 0 0 0 0,1 0 0 0 0,0 1 0 0 0,-5 24-1 0 0,9-31 59 0 0,1-1-1 0 0,1 1 0 0 0,0 0 1 0 0,0-1-1 0 0,1 1 0 0 0,0 0 1 0 0,1 0-1 0 0,0-1 1 0 0,3 13-1 0 0,-3-18-130 0 0,1-1-1 0 0,-1 0 1 0 0,1 0-1 0 0,-1 0 1 0 0,1 0 0 0 0,1-1-1 0 0,-1 1 1 0 0,0 0 0 0 0,1-1-1 0 0,3 4 1 0 0,-4-5-48 0 0,0 0 0 0 0,0-1 1 0 0,0 0-1 0 0,0 1 0 0 0,0-1 1 0 0,0 0-1 0 0,0 0 0 0 0,1 0 1 0 0,-1 0-1 0 0,0-1 0 0 0,0 1 1 0 0,1-1-1 0 0,-1 1 0 0 0,1-1 1 0 0,-1 0-1 0 0,0 0 0 0 0,1 0 1 0 0,-1 0-1 0 0,1 0 0 0 0,2-1 1 0 0,3-1 29 0 0,-1 0 0 0 0,0 0 0 0 0,1-1 0 0 0,-1 0 0 0 0,-1 0 0 0 0,1-1 1 0 0,0 0-1 0 0,-1 0 0 0 0,11-9 0 0 0,-2-1-10 0 0,0 0-1 0 0,18-24 1 0 0,-18 20 4 0 0,-2-1 1 0 0,0-1-1 0 0,-1 0 1 0 0,11-25-1 0 0,-17 31-402 0 0,0 0 1 0 0,-2-1-1 0 0,0 0 0 0 0,0 1 0 0 0,-1-2 0 0 0,-1 1 0 0 0,1-23 0 0 0,-4 1-2243 0 0,-1 24 953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4144 0 0,'-6'1'71'0'0,"0"-1"0"0"0,1 1-1 0 0,-1 0 1 0 0,0 0 0 0 0,1 0 0 0 0,-1 1 0 0 0,-8 4 0 0 0,-6 4 2954 0 0,-6 4 4307 0 0,20-12-6103 0 0,0 1 0 0 0,0 1-1 0 0,-8 5 1 0 0,1 1-650 0 0,-1 1 0 0 0,2 1-1 0 0,0 0 1 0 0,0 1 0 0 0,-15 21-1 0 0,26-32-503 0 0,0 1 0 0 0,0-1 0 0 0,0 1 0 0 0,0 0 0 0 0,0 0 0 0 0,0-1 0 0 0,1 1 0 0 0,-1 0 0 0 0,1 0 0 0 0,0 0 0 0 0,0 0 0 0 0,0-1 0 0 0,0 1 0 0 0,0 0 0 0 0,1 0 0 0 0,-1 0 0 0 0,1 0 0 0 0,0-1 0 0 0,0 1 0 0 0,0 0 0 0 0,0-1 0 0 0,0 1 0 0 0,4 4 0 0 0,-4-6-73 0 0,0 0 0 0 0,0 0 0 0 0,0 0 0 0 0,0 0 0 0 0,0 0 0 0 0,0 0 0 0 0,1 0 0 0 0,-1 0 0 0 0,0 0-1 0 0,1-1 1 0 0,-1 1 0 0 0,1-1 0 0 0,-1 1 0 0 0,1-1 0 0 0,-1 1 0 0 0,1-1 0 0 0,1 0 0 0 0,3 0 54 0 0,0 0 0 0 0,1-1 0 0 0,-1 0 0 0 0,0 0 1 0 0,0 0-1 0 0,0-1 0 0 0,0 0 0 0 0,-1 0 0 0 0,1 0 0 0 0,0-1 1 0 0,-1 0-1 0 0,0 0 0 0 0,1-1 0 0 0,-1 1 0 0 0,-1-1 0 0 0,1 0 0 0 0,6-7 1 0 0,-6 6 17 0 0,-1 0 1 0 0,1 1 0 0 0,0 0-1 0 0,1 0 1 0 0,-1 0 0 0 0,1 1-1 0 0,0 0 1 0 0,0 0 0 0 0,0 0-1 0 0,0 1 1 0 0,0-1-1 0 0,0 2 1 0 0,1-1 0 0 0,-1 1-1 0 0,13-2 1 0 0,-18 3-71 0 0,0 0 0 0 0,0 0 0 0 0,0 0 0 0 0,0 1 0 0 0,0-1 1 0 0,0 0-1 0 0,0 0 0 0 0,0 0 0 0 0,0 1 0 0 0,0-1 0 0 0,0 1 0 0 0,0-1 0 0 0,0 1 0 0 0,0-1 0 0 0,0 1 0 0 0,-1-1 0 0 0,1 1 0 0 0,0 0 0 0 0,0-1 0 0 0,-1 1 1 0 0,1 0-1 0 0,0-1 0 0 0,-1 1 0 0 0,1 0 0 0 0,-1 0 0 0 0,1 0 0 0 0,-1 0 0 0 0,1 0 0 0 0,-1 0 0 0 0,0 0 0 0 0,1 0 0 0 0,-1 0 0 0 0,0 0 0 0 0,0 0 0 0 0,0 0 0 0 0,0 0 1 0 0,0 0-1 0 0,0 0 0 0 0,0 0 0 0 0,0 0 0 0 0,0 1 0 0 0,-3 12 211 0 0,0 0 0 0 0,0 0 0 0 0,-2-1 0 0 0,0 1 0 0 0,-12 24 0 0 0,-43 61 128 0 0,38-64-323 0 0,14-22-50 0 0,0-1 0 0 0,-1 1 1 0 0,-1-1-1 0 0,0-1 0 0 0,0 1 0 0 0,-1-2 0 0 0,0 0 1 0 0,-1 0-1 0 0,0-1 0 0 0,-22 12 0 0 0,18-12-164 0 0,9-5-336 0 0,0-1-1 0 0,0 0 0 0 0,0 0 0 0 0,-9 2 0 0 0,0-4-957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44 19351 0 0,'0'0'940'0'0,"1"-1"-406"0"0,34-41 555 0 0,-34 41-601 0 0,0 1-291 0 0,0 0-1 0 0,1 0 1 0 0,-1 0 0 0 0,0 1 0 0 0,0-1-1 0 0,0 0 1 0 0,0 1 0 0 0,0-1-1 0 0,0 1 1 0 0,0-1 0 0 0,0 1 0 0 0,1 0-1 0 0,-1 1-161 0 0,0 0 0 0 0,0 0 0 0 0,0 0 0 0 0,0 0 0 0 0,0 0 0 0 0,0 0 1 0 0,-1 0-1 0 0,1 0 0 0 0,-1 1 0 0 0,0-1 0 0 0,0 0 0 0 0,1 0 0 0 0,-1 0 0 0 0,-1 1 0 0 0,1-1 0 0 0,0 0 0 0 0,0 0 0 0 0,-2 5 0 0 0,-1 3-68 0 0,-1 0 0 0 0,-7 15 0 0 0,9-19 74 0 0,-54 100-41 0 0,52-95 0 0 0,4-11 4 0 0,0 0-1 0 0,0 1 1 0 0,0-1 0 0 0,0 1-1 0 0,0-1 1 0 0,0 1-1 0 0,0-1 1 0 0,0 0 0 0 0,0 1-1 0 0,0-1 1 0 0,0 1-1 0 0,0-1 1 0 0,0 0 0 0 0,0 1-1 0 0,1-1 1 0 0,-1 1-1 0 0,0-1 1 0 0,0 0 0 0 0,1 1-1 0 0,-1 0 35 0 0,1-1-1 0 0,0 1 1 0 0,0-1-1 0 0,0 1 1 0 0,0-1-1 0 0,0 1 1 0 0,0-1 0 0 0,0 0-1 0 0,-1 1 1 0 0,1-1-1 0 0,0 0 1 0 0,0 0-1 0 0,0 0 1 0 0,0 0-1 0 0,0 0 1 0 0,0 0-1 0 0,0 0 1 0 0,0 0-1 0 0,0 0 1 0 0,0 0 0 0 0,2-1-1 0 0,23-8 713 0 0,-17 6-531 0 0,8-3-298 0 0,27-14 1 0 0,-7-1-3013 0 0,-22 14-5663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12896 0 0,'0'0'1653'0'0,"1"-8"2192"0"0,2-4-1902 0 0,1-1 0 0 0,0 1-1 0 0,9-16 1 0 0,-4 10-1311 0 0,1 1 0 0 0,1 0 0 0 0,17-18-1 0 0,1 4 292 0 0,-29 31-923 0 0,1 0 0 0 0,-1 0 0 0 0,0-1 0 0 0,1 1 0 0 0,-1 0 0 0 0,1 0 0 0 0,-1 0 0 0 0,0 0 0 0 0,1-1 0 0 0,-1 1 0 0 0,1 0 0 0 0,-1 0 0 0 0,0 0 0 0 0,1 0 0 0 0,-1 0 0 0 0,1 0 0 0 0,-1 0 0 0 0,0 0 0 0 0,1 0 0 0 0,-1 0 0 0 0,1 0 0 0 0,-1 0 0 0 0,0 1 0 0 0,1-1 0 0 0,-1 0 0 0 0,1 0 0 0 0,-1 0 0 0 0,0 0 0 0 0,1 1 0 0 0,-1-1 0 0 0,0 0 0 0 0,1 0 0 0 0,-1 1 0 0 0,0-1 0 0 0,0 0 0 0 0,1 1 0 0 0,-1-1 0 0 0,0 0 0 0 0,0 1 0 0 0,1-1 0 0 0,-1 0 0 0 0,0 1 0 0 0,0-1 0 0 0,0 1 0 0 0,0-1 0 0 0,1 1 0 0 0,-1 0 0 0 0,3 5 6 0 0,0 0 1 0 0,0 1-1 0 0,-1-1 0 0 0,0 1 0 0 0,0-1 0 0 0,1 13 1 0 0,6 18 13 0 0,-6-27-20 0 0,1 0 0 0 0,8 16 0 0 0,-11-24 0 0 0,0 0 0 0 0,0 0 0 0 0,0-1 0 0 0,0 1 0 0 0,1 0 0 0 0,-1-1 0 0 0,0 1 0 0 0,1-1 0 0 0,-1 1 0 0 0,1-1 0 0 0,-1 1 0 0 0,1-1 0 0 0,0 0 0 0 0,-1 0 0 0 0,1 0 0 0 0,0 0 0 0 0,0 0 0 0 0,0 0 0 0 0,0-1 0 0 0,0 1 0 0 0,2 0 0 0 0,0-2 17 0 0,0-1 1 0 0,0 1-1 0 0,0-1 0 0 0,0 0 0 0 0,0 0 0 0 0,0 0 1 0 0,-1-1-1 0 0,1 1 0 0 0,-1-1 0 0 0,4-3 0 0 0,30-34 370 0 0,-35 38-359 0 0,1-1 0 0 0,-1 0 0 0 0,0 0-1 0 0,0 0 1 0 0,1-4 0 0 0,11-14 85 0 0,-11 18-104 0 0,0 0-1 0 0,-1 0 1 0 0,0 0-1 0 0,1 0 1 0 0,-1-1-1 0 0,-1 1 1 0 0,1-1-1 0 0,0 1 1 0 0,-1-1-1 0 0,0 0 1 0 0,0 1-1 0 0,0-1 1 0 0,0 0 0 0 0,0-5-1 0 0,0 0-41 0 0,1 4-520 0 0,-1-1-1 0 0,-1 1 0 0 0,1-1 1 0 0,-1 1-1 0 0,0-1 0 0 0,0 1 0 0 0,-2-10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2 684 5528 0 0,'0'0'810'0'0,"0"2"465"0"0,-1 9 1847 0 0,1-6-2142 0 0,0-1 0 0 0,0 0 0 0 0,0 0 0 0 0,0 0 0 0 0,1 0 0 0 0,0 0 0 0 0,2 7 3650 0 0,12-21-3672 0 0,-11 5-838 0 0,0 0 0 0 0,-1 0 0 0 0,1 0-1 0 0,-1-1 1 0 0,0 1 0 0 0,0-1 0 0 0,-1 0-1 0 0,0 0 1 0 0,0 0 0 0 0,2-12 0 0 0,7-16 234 0 0,68-195 1169 0 0,-53 152-1070 0 0,41-166 866 0 0,-53 193-1061 0 0,-10 37-218 0 0,-2 6 63 0 0,0 18-98 0 0,0 19-365 0 0,-2 48-1 0 0,-1 2 625 0 0,28 163 51 0 0,-18-196-267 0 0,2 0 1 0 0,2-1-1 0 0,20 48 0 0 0,-31-90-42 0 0,1 0-1 0 0,-1 1 1 0 0,1-1-1 0 0,-1 0 1 0 0,1 0-1 0 0,0-1 1 0 0,1 1 0 0 0,-1-1-1 0 0,1 1 1 0 0,-1-1-1 0 0,7 4 1 0 0,-8-6-3 0 0,0 1 0 0 0,0-1 0 0 0,0 0 0 0 0,0 0 0 0 0,0-1 0 0 0,0 1 0 0 0,1 0 0 0 0,-1-1 0 0 0,0 1 0 0 0,0-1 0 0 0,1 1 1 0 0,-1-1-1 0 0,0 0 0 0 0,0 0 0 0 0,1 0 0 0 0,-1-1 0 0 0,0 1 0 0 0,0 0 0 0 0,1-1 0 0 0,-1 1 0 0 0,0-1 0 0 0,0 0 0 0 0,0 0 0 0 0,0 0 0 0 0,0 0 0 0 0,3-2 0 0 0,0 0 19 0 0,-1-1 0 0 0,0 0 0 0 0,-1 0 0 0 0,1 0 0 0 0,-1 0 0 0 0,1 0 0 0 0,-1-1 0 0 0,4-8 0 0 0,1-4 140 0 0,7-22-1 0 0,-5 12-39 0 0,42-124 366 0 0,-38 102-377 0 0,16-97-1 0 0,-30 135-118 0 0,1 0-1 0 0,-2 0 0 0 0,1 1 0 0 0,-1-1 1 0 0,-1 0-1 0 0,-5-16 0 0 0,-4-9-2812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17503 0 0,'-5'0'382'0'0,"-18"2"891"0"0,22-2-1182 0 0,0 1 0 0 0,0-1 0 0 0,0 1 0 0 0,0-1-1 0 0,0 1 1 0 0,0-1 0 0 0,0 1 0 0 0,0 0 0 0 0,0 0 0 0 0,1-1 0 0 0,-1 1 0 0 0,0 0 0 0 0,0 0-1 0 0,1 0 1 0 0,-1 0 0 0 0,0 0 0 0 0,0 2 0 0 0,-1 2 261 0 0,0 0 0 0 0,0 0 1 0 0,0 0-1 0 0,1 1 0 0 0,0-1 0 0 0,0 1 0 0 0,1-1 1 0 0,0 1-1 0 0,0 10 0 0 0,2 5 287 0 0,7 27 0 0 0,-2-7-666 0 0,4 18 692 0 0,26 87-1 0 0,31 55-198 0 0,-59-171-382 0 0,8 45 0 0 0,1 6 9 0 0,-2-18-75 0 0,6 20-110 0 0,-21-74-1136 0 0,-20-17-14389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6 184 17503 0 0,'-4'-3'4770'0'0,"3"8"-3244"0"0,1-4-1506 0 0,0-1-1 0 0,-1 0 1 0 0,1 1-1 0 0,0-1 1 0 0,0 0 0 0 0,0 0-1 0 0,0 1 1 0 0,0-1-1 0 0,0 0 1 0 0,0 1-1 0 0,0-1 1 0 0,0 0 0 0 0,0 1-1 0 0,0-1 1 0 0,0 0-1 0 0,0 1 1 0 0,0-1-1 0 0,0 0 1 0 0,1 0 0 0 0,-1 1-1 0 0,0-1 1 0 0,0 0-1 0 0,0 1 1 0 0,0-1-1 0 0,0 0 1 0 0,1 0 0 0 0,-1 1-1 0 0,0-1 1 0 0,0 0-1 0 0,1 0 1 0 0,4 7 193 0 0,1-1 0 0 0,0 0 0 0 0,0 0 0 0 0,0-1 1 0 0,1 1-1 0 0,0-1 0 0 0,0-1 0 0 0,0 0 0 0 0,1 0 0 0 0,-1 0 0 0 0,12 3 0 0 0,8 2-18 0 0,0-2 0 0 0,30 4-1 0 0,-1 0 29 0 0,-27-5-116 0 0,53 4 1 0 0,-35-9-2728 0 0</inkml:trace>
  <inkml:trace contextRef="#ctx0" brushRef="#br0" timeOffset="1">44 508 9672 0 0,'0'0'1368'0'0,"3"-7"3084"0"0,8-24 2075 0 0,-9 26-6241 0 0,0 0 1 0 0,1 0-1 0 0,0 1 0 0 0,0 0 0 0 0,1 0 0 0 0,-1-1 0 0 0,5-2 1 0 0,276-302 3203 0 0,-260 278-3493 0 0,-13 14-663 0 0,2 1 1 0 0,29-27-1 0 0,-27 29-470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1 760 7832 0 0,'0'0'11398'0'0,"3"-5"-9525"0"0,27-44 1815 0 0,26-58-744 0 0,-22 24-1697 0 0,14-31 434 0 0,-9 16-732 0 0,-26 62-1138 0 0,6-4 264 0 0,-16 40-33 0 0,0 2-41 0 0,-1 1 0 0 0,1-1 0 0 0,-1 1-1 0 0,1 0 1 0 0,-1-1 0 0 0,0 1 0 0 0,0 0-1 0 0,0 0 1 0 0,0 1 0 0 0,2 5 0 0 0,13 39 43 0 0,-15-42-26 0 0,9 29-41 0 0,1-1 1 0 0,2 0-1 0 0,20 36 0 0 0,-30-63 8 0 0,1 0 0 0 0,0 0-1 0 0,11 12 1 0 0,-14-18 13 0 0,0 1 0 0 0,-1-1 1 0 0,1 1-1 0 0,0-1 0 0 0,1 0 1 0 0,-1 1-1 0 0,0-1 1 0 0,3 1-1 0 0,-4-2 2 0 0,0 0-1 0 0,0 1 1 0 0,0-1 0 0 0,0 0 0 0 0,0 0-1 0 0,0 0 1 0 0,0 0 0 0 0,0 0 0 0 0,0 0 0 0 0,0 0-1 0 0,0 0 1 0 0,0-1 0 0 0,0 1 0 0 0,0 0-1 0 0,0-1 1 0 0,0 1 0 0 0,0 0 0 0 0,0-1-1 0 0,0 1 1 0 0,0-2 0 0 0,4-1 7 0 0,0-2 0 0 0,0 1 0 0 0,-1-1 0 0 0,1 1 0 0 0,-1-1 0 0 0,0 0 0 0 0,-1-1 0 0 0,5-7 0 0 0,1-6 46 0 0,9-25-1 0 0,-1 1-20 0 0,-6 18-32 0 0,12-40 0 0 0,7-20-28 0 0,3-6-159 0 0,-26 61-280 0 0,9-25-867 0 0,-2 21-2886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5:0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12924 8376 0 0,'-7'11'896'0'0,"4"-7"-683"0"0,0 0 0 0 0,-1-1 0 0 0,1 1 0 0 0,-1-1 0 0 0,-5 4 0 0 0,5-4 350 0 0,0 0 0 0 0,0 1 1 0 0,1-1-1 0 0,-1 1 0 0 0,-3 4 0 0 0,2-2 91 0 0,0 0 0 0 0,-1 0-1 0 0,1 0 1 0 0,-1-1 0 0 0,-1 0 0 0 0,1-1 0 0 0,-11 7-1 0 0,-9 6 2253 0 0,29-24 927 0 0,18-33-2721 0 0,75-129-339 0 0,-75 138-629 0 0,0 1 0 0 0,39-40 0 0 0,-47 56-111 0 0,83-85 171 0 0,-63 67-25 0 0,39-51 0 0 0,-65 74-161 0 0,56-68 121 0 0,35-42 48 0 0,-78 96-150 0 0,76-77 88 0 0,-56 62-21 0 0,-1-1 0 0 0,55-72 0 0 0,-64 72-67 0 0,2 2 0 0 0,1 1-1 0 0,44-37 1 0 0,-25 25 11 0 0,85-102 0 0 0,24-72 48 0 0,-129 180-75 0 0,2 0 0 0 0,50-46 0 0 0,-69 73-20 0 0,93-90 60 0 0,91-101-5 0 0,-101 89-45 0 0,123-115 0 0 0,60-61 154 0 0,-136 135-130 0 0,159-164 71 0 0,-228 234-53 0 0,10-11 29 0 0,96-98 90 0 0,211-207 7 0 0,-268 283-126 0 0,-45 43-42 0 0,58-59 47 0 0,36-33 1 0 0,362-329 58 0 0,-427 403-105 0 0,-11 10-13 0 0,367-330 1 0 0,-134 116 0 0 0,-51 27 64 0 0,-4 17-40 0 0,103-101 16 0 0,-116 122-112 0 0,-75 65 207 0 0,-45 37-118 0 0,-48 51-91 0 0,224-208 217 0 0,38-36-329 0 0,-62 62 415 0 0,-138 116-230 0 0,35-34 43 0 0,-14-11 34 0 0,-36 35-8 0 0,62-79 56 0 0,-97 96-6 0 0,153-151 0 0 0,254-249 172 0 0,-285 277-197 0 0,-101 113-61 0 0,85-74 17 0 0,-118 128-34 0 0,-51 51-15 0 0,154-169 0 0 0,248-266 121 0 0,-218 221-90 0 0,-227 258-31 0 0,76-81 0 0 0,-10 11 0 0 0,36-48 0 0 0,-66 80 0 0 0,178-183 0 0 0,-182 188 0 0 0,12-10 0 0 0,35-37 0 0 0,-40 38 0 0 0,-10 13 0 0 0,0 2 0 0 0,45-32 0 0 0,-52 43 0 0 0,-14 10 0 0 0,20-12 0 0 0,-1-3 0 0 0,-19 15 0 0 0,-5 2 0 0 0,-4 6 1 0 0,0-1-1 0 0,1 1 1 0 0,-1-1-1 0 0,1 1 1 0 0,-1-1-1 0 0,0 1 1 0 0,1-1-1 0 0,-1 0 1 0 0,0 1 0 0 0,0-1-1 0 0,0 1 1 0 0,1-1-1 0 0,-1 0 1 0 0,0 1-1 0 0,0-1 1 0 0,0 0-1 0 0,0 1 1 0 0,0-1-1 0 0,0-1 1 0 0,1-5-60 0 0,5-5-357 0 0,-6 10 266 0 0,1 0 0 0 0,0 0 0 0 0,-1 0 0 0 0,1 0 1 0 0,0 0-1 0 0,0 1 0 0 0,0-1 0 0 0,1 0 0 0 0,-1 1 0 0 0,0-1 0 0 0,1 0 0 0 0,-1 1 0 0 0,1 0 0 0 0,-1-1 0 0 0,1 1 0 0 0,0 0 0 0 0,2-2 0 0 0,14-2-3451 0 0,-6 3-1756 0 0,10-5-3537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 12440 0 0,'7'-23'11182'0'0,"-6"23"-11100"0"0,0 0-1 0 0,0 0 1 0 0,-1 0-1 0 0,1 1 1 0 0,0-1 0 0 0,0 0-1 0 0,0 0 1 0 0,-1 1-1 0 0,1-1 1 0 0,0 1 0 0 0,-1-1-1 0 0,1 0 1 0 0,0 1-1 0 0,-1 0 1 0 0,1-1 0 0 0,0 1-1 0 0,-1-1 1 0 0,1 1-1 0 0,-1 0 1 0 0,1-1 0 0 0,-1 1-1 0 0,1 0 1 0 0,-1-1-1 0 0,1 3 1 0 0,6 21 662 0 0,-4-15-367 0 0,1 14-57 0 0,0 0 0 0 0,-1 1-1 0 0,-2-1 1 0 0,-2 46 0 0 0,1-21-218 0 0,-1 0-31 0 0,-9 77 0 0 0,8-101-153 0 0,2-19-103 0 0,0-1 0 0 0,-1 1 0 0 0,1-1 0 0 0,-1 1 0 0 0,0-1 0 0 0,0 1 0 0 0,0-1 0 0 0,-4 9 0 0 0,5-13 45 0 0,-1 1 0 0 0,1-1 0 0 0,-1 1 0 0 0,1-1-1 0 0,-1 1 1 0 0,1-1 0 0 0,-1 1 0 0 0,1-1 0 0 0,-1 0 0 0 0,0 1-1 0 0,1-1 1 0 0,-1 0 0 0 0,0 0 0 0 0,1 1 0 0 0,-1-1-1 0 0,0 0 1 0 0,0 0 0 0 0,1 0 0 0 0,-1 0 0 0 0,0 0 0 0 0,1 0-1 0 0,-1 0 1 0 0,0 0 0 0 0,0 0 0 0 0,1 0 0 0 0,-1 0 0 0 0,0-1-1 0 0,1 1 1 0 0,-1 0 0 0 0,0 0 0 0 0,1-1 0 0 0,-1 1 0 0 0,-1-1-1 0 0,-1-1-309 0 0,-12-2-1470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5:1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1092 326 11232 0 0,'0'0'1016'0'0,"0"-10"-666"0"0,1 5 340 0 0,0 0 0 0 0,-1-1 0 0 0,0 1 0 0 0,0 0 0 0 0,0-1 0 0 0,-1 1 0 0 0,1 0 0 0 0,-1 0 0 0 0,-3-8 0 0 0,1-3 481 0 0,1 9-688 0 0,0 1 1 0 0,0-1-1 0 0,-1 1 1 0 0,0 0-1 0 0,0 0 1 0 0,0 0-1 0 0,-6-7 1 0 0,3 6-189 0 0,0 1-1 0 0,-1-1 1 0 0,0 1 0 0 0,-8-5 0 0 0,9 8-85 0 0,-1 0-1 0 0,0 0 1 0 0,0 1-1 0 0,0 0 1 0 0,0 0-1 0 0,0 0 1 0 0,-9 0-1 0 0,-6 0 747 0 0,13 1-788 0 0,1 0 0 0 0,0 0 0 0 0,0-1 0 0 0,-9-2 0 0 0,10 2-183 0 0,0 0 0 0 0,1 1 0 0 0,-1 1 0 0 0,0-1 0 0 0,1 1 1 0 0,-13 1-1 0 0,-16-1 240 0 0,-14-1 139 0 0,-1 3 0 0 0,-68 10-1 0 0,97-8-283 0 0,0 0 0 0 0,0 2 0 0 0,1 1 0 0 0,0 0-1 0 0,0 1 1 0 0,0 1 0 0 0,1 1 0 0 0,0 1 0 0 0,-18 14 0 0 0,-7 9-34 0 0,1 2 0 0 0,-49 53 0 0 0,76-72-56 0 0,0 2-1 0 0,1-1 0 0 0,1 2 0 0 0,0 0 0 0 0,2 0 1 0 0,0 1-1 0 0,1 1 0 0 0,2 0 0 0 0,0 0 1 0 0,1 1-1 0 0,-6 29 0 0 0,6-12 37 0 0,2 0 1 0 0,1 1-1 0 0,2-1 1 0 0,2 49-1 0 0,4-64-1 0 0,2-1 0 0 0,0 0-1 0 0,1 0 1 0 0,2-1 0 0 0,0 1-1 0 0,1-2 1 0 0,2 1 0 0 0,13 21 0 0 0,-9-19 5 0 0,1 0 1 0 0,1-1-1 0 0,23 26 1 0 0,-28-37-20 0 0,1-1 1 0 0,-1-1-1 0 0,2 0 0 0 0,0 0 0 0 0,0-2 1 0 0,30 16-1 0 0,-21-14 17 0 0,0-2 0 0 0,1-1 0 0 0,0-1 0 0 0,0-1 0 0 0,1-1 0 0 0,0-1 0 0 0,0-1 0 0 0,0-1 0 0 0,0-1 0 0 0,0-2 0 0 0,0 0 0 0 0,37-7 0 0 0,-46 3 0 0 0,0 0 0 0 0,0 0-1 0 0,0-2 1 0 0,0 0 0 0 0,23-15 0 0 0,67-52 137 0 0,75-78-150 0 0,-161 133-15 0 0,-2-1-1 0 0,0 0 1 0 0,-2-2-1 0 0,0 0 1 0 0,-1-1-1 0 0,20-41 1 0 0,-19 24 0 0 0,-2 1 0 0 0,-1-2 0 0 0,-2 0 0 0 0,-2 0 0 0 0,-2-1 0 0 0,-1 0 0 0 0,-1-50 0 0 0,-7 62 0 0 0,-1 0 0 0 0,-2 1 0 0 0,-11-41 0 0 0,13 59 0 0 0,-3-15 0 0 0,-2 1 0 0 0,-1 0 0 0 0,0 0 0 0 0,-2 1 0 0 0,-1 0 0 0 0,-18-26 0 0 0,19 35 0 0 0,0 0 0 0 0,-1 2 0 0 0,0-1 0 0 0,-1 1 0 0 0,0 1 0 0 0,-1 1 0 0 0,-1 0 0 0 0,1 0 0 0 0,-33-15 0 0 0,32 19 0 0 0,0 0 0 0 0,-1 2 0 0 0,0 0 0 0 0,0 0 0 0 0,0 2 0 0 0,-19-2 0 0 0,12 3 0 0 0,-1 1 0 0 0,0 1 0 0 0,-38 6 0 0 0,56-5 12 0 0,-11 1-1083 0 0,-31 9-1 0 0,36-9-6394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5:3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862 273 3680 0 0,'2'0'295'0'0,"-1"0"0"0"0,1 0 1 0 0,-1-1-1 0 0,0 1 0 0 0,1 0 1 0 0,-1-1-1 0 0,1 0 0 0 0,-1 1 1 0 0,0-1-1 0 0,0 0 0 0 0,1 0 0 0 0,-1 1 1 0 0,0-1-1 0 0,0 0 0 0 0,0 0 1 0 0,0 0-1 0 0,0 0 0 0 0,0-1 1 0 0,0 1-1 0 0,-1 0 0 0 0,1 0 0 0 0,0-1 1 0 0,0 1-1 0 0,0-2 0 0 0,0-2 701 0 0,0 1-1 0 0,0-1 0 0 0,-1 1 1 0 0,1-9-1 0 0,-2 2 31 0 0,0 0 0 0 0,-3-13 0 0 0,3 21-808 0 0,0-1-84 0 0,0 0-1 0 0,0 1 0 0 0,-1 0 0 0 0,0-1 0 0 0,1 1 1 0 0,-1 0-1 0 0,0 0 0 0 0,0-1 0 0 0,-1 2 0 0 0,1-1 1 0 0,-1 0-1 0 0,1 0 0 0 0,-1 1 0 0 0,-4-4 0 0 0,1 2 80 0 0,-1-1-1 0 0,0 1 0 0 0,0 1 1 0 0,0-1-1 0 0,-11-3 0 0 0,1 3 43 0 0,-1 0 0 0 0,1 2-1 0 0,0 0 1 0 0,-1 1 0 0 0,0 1-1 0 0,1 0 1 0 0,-22 4 0 0 0,-27 8 210 0 0,34-7-394 0 0,1 1 0 0 0,-1 2 0 0 0,1 2 0 0 0,1 0 0 0 0,0 2 0 0 0,-54 30 0 0 0,65-30-71 0 0,1 1 0 0 0,1 0 0 0 0,0 1 0 0 0,0 1 0 0 0,-14 18 0 0 0,5-3 0 0 0,-40 64 0 0 0,52-71 77 0 0,1 1 0 0 0,2 0 0 0 0,0 1 0 0 0,1 0 0 0 0,2 1 1 0 0,1 0-1 0 0,0 0 0 0 0,2 0 0 0 0,2 1 0 0 0,0 0 0 0 0,1 0 0 0 0,3 32 0 0 0,1-36-8 0 0,1 1 0 0 0,0-1 1 0 0,2 1-1 0 0,1-1 0 0 0,1-1 1 0 0,0 1-1 0 0,2-1 0 0 0,1-1 1 0 0,0 1-1 0 0,2-2 0 0 0,0 1 1 0 0,2-2-1 0 0,0 0 0 0 0,17 19 1 0 0,-14-22 0 0 0,0 0 0 0 0,1 0 0 0 0,0-2 0 0 0,2 0 1 0 0,-1-1-1 0 0,2-1 0 0 0,-1-1 0 0 0,28 11 0 0 0,-32-17-31 0 0,0 1-1 0 0,0-2 0 0 0,0 0 0 0 0,1-1 1 0 0,0-1-1 0 0,-1-1 0 0 0,1 0 0 0 0,0-1 1 0 0,0 0-1 0 0,0-2 0 0 0,-1 0 1 0 0,22-5-1 0 0,-15 0 59 0 0,0-1-1 0 0,-1-1 1 0 0,43-24 0 0 0,54-44 242 0 0,-112 73-323 0 0,43-32 55 0 0,-2-3-1 0 0,63-63 0 0 0,-97 87 101 0 0,-1-1 0 0 0,-1 0-1 0 0,0-1 1 0 0,-1-1 0 0 0,-1 1 0 0 0,0-2 0 0 0,8-23-1 0 0,-9 16-6 0 0,-1 0 0 0 0,-1-1 0 0 0,-2 0 0 0 0,5-50-1 0 0,-9 58-103 0 0,-1 1 0 0 0,-1 0-1 0 0,-1 0 1 0 0,0 0-1 0 0,-2 0 1 0 0,-7-27 0 0 0,1 19 30 0 0,0-1 0 0 0,-2 2 1 0 0,-22-37-1 0 0,9 24-78 0 0,-2 0 0 0 0,-2 2 0 0 0,-1 0 0 0 0,-1 3 0 0 0,-67-55 0 0 0,87 79-161 0 0,0 1 0 0 0,-19-10 0 0 0,26 16 120 0 0,0-1 0 0 0,-1 2 0 0 0,1-1 0 0 0,-1 0 0 0 0,1 1 0 0 0,-1 0-1 0 0,1 0 1 0 0,-1 0 0 0 0,0 0 0 0 0,1 1 0 0 0,-6 0 0 0 0,8 0 56 0 0,0 1 0 0 0,0 0-1 0 0,0 0 1 0 0,0-1 0 0 0,0 1 0 0 0,0 0-1 0 0,0 1 1 0 0,0-1 0 0 0,0 0 0 0 0,1 0-1 0 0,-1 1 1 0 0,1-1 0 0 0,-1 1 0 0 0,1 0-1 0 0,-2 1 1 0 0,-18 29-524 0 0,19-28 566 0 0,-17 23 639 0 0,18-26-713 0 0,-1 0 0 0 0,1 0 0 0 0,0 0 1 0 0,0 0-1 0 0,-1 0 0 0 0,1 0 0 0 0,0 0 1 0 0,-1 0-1 0 0,1 0 0 0 0,-1 0 1 0 0,0-1-1 0 0,1 1 0 0 0,-1-1 0 0 0,1 1 1 0 0,-4-1-1 0 0,-33 3-4738 0 0,33-1 3352 0 0,2 6-31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4:5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331 5184 0 0,'0'0'1472'0'0,"1"-1"-1184"0"0,2 0-238 0 0,0 0 0 0 0,-1-1 0 0 0,1 1 0 0 0,0-1 0 0 0,-1 0 0 0 0,0 0 0 0 0,1 0 0 0 0,-1 0 0 0 0,0 0 0 0 0,0 0 0 0 0,0-1 0 0 0,-1 1 0 0 0,3-4 0 0 0,5-6 108 0 0,3-8-94 0 0,-9 15-21 0 0,-2-3-32 0 0,-1 1 5717 0 0,-1 6-5539 0 0,0-1 0 0 0,1 1 0 0 0,-1 0 0 0 0,0 0 0 0 0,1-1 1 0 0,-1 1-1 0 0,1 0 0 0 0,0-1 0 0 0,-1 1 0 0 0,1 0 0 0 0,0-1 1 0 0,0-1-1 0 0,-2-5 398 0 0,0 3-156 0 0,1 0-1 0 0,-2 1 1 0 0,1-1 0 0 0,0 0-1 0 0,-1 1 1 0 0,-3-5 0 0 0,4 7-343 0 0,1 1 1 0 0,0-1 0 0 0,-1 1-1 0 0,1-1 1 0 0,-1 1 0 0 0,1 0 0 0 0,-1 0-1 0 0,0-1 1 0 0,0 1 0 0 0,1 0-1 0 0,-1 1 1 0 0,0-1 0 0 0,0 0-1 0 0,0 0 1 0 0,0 1 0 0 0,0-1 0 0 0,0 1-1 0 0,-4 0 1 0 0,-42-5 918 0 0,27 4-282 0 0,-1-1 0 0 0,-39-10 0 0 0,22 4-174 0 0,10 1-254 0 0,1-1 0 0 0,-36-16 0 0 0,-14-4 92 0 0,-81-18-1149 0 0,145 42 791 0 0,-22-2 1 0 0,-13-4 561 0 0,42 9-553 0 0,0 0 0 0 0,0 0 0 0 0,0 1 0 0 0,0 0 0 0 0,0 0 0 0 0,-9 1 0 0 0,-10 1 0 0 0,-28 0 98 0 0,-93 16-1 0 0,40-5-12 0 0,88-10-109 0 0,1 0 0 0 0,-1 2 0 0 0,1 0 0 0 0,0 1 0 0 0,1 0 0 0 0,-1 2 0 0 0,-22 13 0 0 0,7-2-16 0 0,17-10 0 0 0,-23 17 0 0 0,26-16 0 0 0,6-5 0 0 0,1 0 0 0 0,-1 0 0 0 0,1 0 0 0 0,0 1 0 0 0,1 0 0 0 0,-1 0 0 0 0,-4 9 0 0 0,-18 26 0 0 0,19-30 0 0 0,1 1 0 0 0,1 0 0 0 0,-9 18 0 0 0,4-1 0 0 0,-28 62 0 0 0,13-30 0 0 0,15-33 0 0 0,-15 44 0 0 0,24-62 0 0 0,0 0 1 0 0,-34 116 62 0 0,30-102-63 0 0,6-18 0 0 0,-1-1 0 0 0,0 1 0 0 0,1 0 0 0 0,0 0 0 0 0,0 7 0 0 0,-3 108 0 0 0,0 15 64 0 0,4-114-63 0 0,-1-1 2 0 0,1-1-1 0 0,1 1 0 0 0,8 36 1 0 0,-4-31 24 0 0,3 27-1 0 0,4 25 38 0 0,-4-49-32 0 0,1 0 0 0 0,2 0 0 0 0,17 34 0 0 0,-22-50-11 0 0,1 0-1 0 0,0 0 1 0 0,1-1-1 0 0,0 0 1 0 0,1 0-1 0 0,0-1 1 0 0,1 0-1 0 0,1-1 1 0 0,15 13-1 0 0,-14-14 49 0 0,0 0 0 0 0,1 0 0 0 0,1-2 0 0 0,0 1 0 0 0,0-2 0 0 0,23 8 0 0 0,64 20 311 0 0,-74-28-303 0 0,0 1 13 0 0,29 3 0 0 0,21 1 21 0 0,53 4 93 0 0,-49-9-98 0 0,41 2 15 0 0,-111-8-110 0 0,86 0 170 0 0,102-13 0 0 0,-186 11-154 0 0,30-3 209 0 0,65-18 0 0 0,-76 13-106 0 0,-5 3 69 0 0,0-1 0 0 0,-1-2 0 0 0,42-21 0 0 0,32-33 270 0 0,-88 55-479 0 0,0-1-1 0 0,-1 0 1 0 0,0 0 0 0 0,0-1-1 0 0,15-23 1 0 0,28-53 205 0 0,-46 71-156 0 0,-1 0-1 0 0,0-1 1 0 0,8-30-1 0 0,-3-2 30 0 0,21-93 86 0 0,0-156 47 0 0,-25 181-107 0 0,-12-181 0 0 0,0 257-90 0 0,-2 0-1 0 0,-14-50 1 0 0,17 81 6 0 0,-1 0 0 0 0,0 0 0 0 0,0 0 0 0 0,-1 1-1 0 0,0 0 1 0 0,-1 0 0 0 0,0 0 0 0 0,0 1 0 0 0,-1 0 0 0 0,0 0 0 0 0,-1 0 0 0 0,1 1 0 0 0,-1 0 0 0 0,-1 1 0 0 0,1 0 0 0 0,-1 0 0 0 0,0 1 0 0 0,-14-7 0 0 0,10 7-10 0 0,5 1 0 0 0,1 1 0 0 0,-1 0 0 0 0,0 0 0 0 0,-12-1 0 0 0,-14-3 0 0 0,19 4 0 0 0,-1 0 0 0 0,-25-1 0 0 0,22 3 0 0 0,0-1 0 0 0,1-1 0 0 0,-30-8 0 0 0,44 10 3 0 0,-1-1 0 0 0,1 1 0 0 0,0-1 0 0 0,-1 0 0 0 0,-5-5 0 0 0,-24-10-96 0 0,33 16-296 0 0,4 18-2399 0 0,-2-15 2275 0 0,-1 0 0 0 0,1 0 0 0 0,-1 0-1 0 0,1 0 1 0 0,-1 0 0 0 0,1 0 0 0 0,-1 4 0 0 0,0 7-8817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5:2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58 165 3224 0 0,'-2'1'449'0'0,"1"0"245"0"0,-1 0 0 0 0,0 0 0 0 0,0-1 0 0 0,1 1 0 0 0,-1 0-1 0 0,0-1 1 0 0,0 1 0 0 0,0-1 0 0 0,0 0 0 0 0,-2 1 0 0 0,-5-2-647 0 0,7 1-71 0 0,2-1 73 0 0,0 0 0 0 0,0 0-1 0 0,0 0 1 0 0,-1 0 0 0 0,1 0 0 0 0,0 1-1 0 0,0-1 1 0 0,-1 0 0 0 0,1 0 0 0 0,-1 0 0 0 0,1 1-1 0 0,-1-1 1 0 0,0-1 0 0 0,0 1-13 0 0,1 0 0 0 0,-1 0 0 0 0,1 1 1 0 0,-1-1-1 0 0,1 0 0 0 0,-1 0 0 0 0,1 0 0 0 0,-1 0 0 0 0,1 0 1 0 0,0 0-1 0 0,0 0 0 0 0,-1 0 0 0 0,1-2 0 0 0,0-1 30 0 0,-1-14 631 0 0,-9 6 8074 0 0,17 13-6977 0 0,24-3-277 0 0,56-9 1 0 0,-24 1-1065 0 0,81-9-164 0 0,68-9-77 0 0,177-12-284 0 0,-371 39 452 0 0,0 1 0 0 0,0 1 0 0 0,0 1 0 0 0,34 7 0 0 0,-35-3-404 0 0,3 3-929 0 0,-19-8 371 0 0,-28-2-4036 0 0,12-1 3427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5:2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30 280 2304 0 0,'0'0'15102'0'0,"2"-1"-14303"0"0,8-4-205 0 0,0 0 1 0 0,-1-1 0 0 0,0 0-1 0 0,0-1 1 0 0,0 0 0 0 0,13-14 0 0 0,19-15 430 0 0,-2 2-322 0 0,3-2-60 0 0,46-35 111 0 0,-40 32-648 0 0,-44 33-106 0 0,-19 33 22 0 0,0 0-1 0 0,-29 35 0 0 0,43-61-21 0 0,-8 11 0 0 0,-1 0 0 0 0,0-1 0 0 0,-1 0 0 0 0,-1-1 0 0 0,0 0 0 0 0,-18 11 0 0 0,0-3 0 0 0,-55 24 0 0 0,72-36 0 0 0,0 2 0 0 0,0-1 0 0 0,0 2 0 0 0,-18 15 0 0 0,28-20 12 0 0,2-3 13 0 0,1 1-1 0 0,0-1 0 0 0,0 1 0 0 0,0-1 1 0 0,0 0-1 0 0,0 1 0 0 0,0-1 1 0 0,0 0-1 0 0,0 1 0 0 0,0-1 1 0 0,0 1-1 0 0,1-1 0 0 0,-1 0 1 0 0,1 0-1 0 0,-1 1 0 0 0,1-1 0 0 0,-1 0 1 0 0,1 0-1 0 0,0 1 0 0 0,0-1 1 0 0,-1 0-1 0 0,1 0 0 0 0,0 0 1 0 0,0 0-1 0 0,2 1 0 0 0,7 4 158 0 0,0 0 0 0 0,1-1-1 0 0,0 0 1 0 0,0-1 0 0 0,14 3-1 0 0,17 8 357 0 0,117 47 207 0 0,-144-57-722 0 0,-2 1 0 0 0,1 1-1 0 0,-1 1 1 0 0,0 0 0 0 0,0 0-1 0 0,11 11 1 0 0,-17-14-17 0 0,21 22 52 0 0,-24-20-47 0 0,-4-2 42 0 0,-12-4-29 0 0,9-1-134 0 0,1 0 1 0 0,-1-1-1 0 0,0 1 0 0 0,0-1 0 0 0,1 0 0 0 0,-1 0 1 0 0,1 0-1 0 0,-1 0 0 0 0,1 0 0 0 0,-5-3 0 0 0,-6-5-3175 0 0,3 2-3370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4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11976 0 0,'0'0'11210'0'0,"2"-1"-10846"0"0,42-11 1288 0 0,79-11 0 0 0,-24 5-1219 0 0,-35 2-297 0 0,29-5-32 0 0,-42 11-93 0 0,-47 10-2 0 0,12-5-22 0 0,-15 5 9 0 0,1-1-321 0 0,-9-2-4873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5528 0 0,'-4'5'13813'0'0,"-8"8"-10779"0"0,-5 18-2452 0 0,1-1-1 0 0,-14 38 0 0 0,18-45-484 0 0,10-20-84 0 0,0 0 1 0 0,0 1 0 0 0,0-1-1 0 0,1 1 1 0 0,-1-1 0 0 0,0 5-1 0 0,-9 30 147 0 0,10-36-144 0 0,1 0 1 0 0,-1-1-1 0 0,1 1 0 0 0,0 0 0 0 0,0 0 1 0 0,0-1-1 0 0,0 1 0 0 0,0 2 0 0 0,1 3 430 0 0,10-8-252 0 0,57-15 452 0 0,18-10 130 0 0,-81 25-735 0 0,10-4 153 0 0,0 2 0 0 0,28-3 1 0 0,-38 5-167 0 0,0 1-1 0 0,0 0 1 0 0,0 1 0 0 0,0-1 0 0 0,0 1 0 0 0,-1 0 0 0 0,1 0-1 0 0,0 1 1 0 0,0 0 0 0 0,-1-1 0 0 0,1 1 0 0 0,-1 1 0 0 0,5 2 0 0 0,-3 0-28 0 0,-1 0 0 0 0,1 0 0 0 0,-1 0 0 0 0,0 1 0 0 0,0 0 1 0 0,0 0-1 0 0,-1 1 0 0 0,0-1 0 0 0,0 1 0 0 0,-1 0 1 0 0,0 0-1 0 0,0 0 0 0 0,-1 0 0 0 0,1 0 0 0 0,-2 1 1 0 0,1-1-1 0 0,-1 1 0 0 0,1 14 0 0 0,-2-12 14 0 0,0-1 0 0 0,0 1-1 0 0,0 0 1 0 0,-1-1 0 0 0,-1 1-1 0 0,0-1 1 0 0,0 1 0 0 0,-1-1 0 0 0,0 0-1 0 0,-1 0 1 0 0,0 0 0 0 0,0-1-1 0 0,0 1 1 0 0,-10 11 0 0 0,-40 39 786 0 0,23-27-674 0 0,24-25-111 0 0,0-1 0 0 0,-1 0-1 0 0,1 0 1 0 0,-1-1-1 0 0,-1 0 1 0 0,1 0-1 0 0,-1-1 1 0 0,0 0 0 0 0,1-1-1 0 0,-2 0 1 0 0,1 0-1 0 0,-17 2 1 0 0,8-3-7 0 0,1 0 1 0 0,-1-1 0 0 0,0 0-1 0 0,0-2 1 0 0,-34-5 0 0 0,33 2-192 0 0,-27-8 0 0 0,41 10-76 0 0,0 1 0 0 0,0-1 1 0 0,0-1-1 0 0,1 1 0 0 0,-1-1 0 0 0,1 1 0 0 0,0-1 0 0 0,0 0 0 0 0,0-1 0 0 0,-6-6 1 0 0,2-2-1104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81 5984 0 0,'0'0'761'0'0,"1"-18"2950"0"0,4 10-2536 0 0,15-24 2412 0 0,-19 30-3332 0 0,1 0 0 0 0,0 0 1 0 0,0 0-1 0 0,-1 0 1 0 0,2 0-1 0 0,-1 0 1 0 0,0 0-1 0 0,0 1 1 0 0,0-1-1 0 0,6-2 3219 0 0,-16 22-3273 0 0,-1 2-248 0 0,-5 11 672 0 0,-1-2-1 0 0,-21 31 1 0 0,26-45-865 0 0,2 0 0 0 0,-11 24 0 0 0,-1 4 149 0 0,-13 24 151 0 0,32-64-48 0 0,0 0 0 0 0,0 0-1 0 0,1 1 1 0 0,-1-1 0 0 0,0 0-1 0 0,1 1 1 0 0,0-1 0 0 0,0 0 0 0 0,0 5-1 0 0,1 1 23 0 0,10-7 99 0 0,-6-2-105 0 0,-1 0 0 0 0,1 0 0 0 0,0 0-1 0 0,-1 0 1 0 0,1-1 0 0 0,0 0 0 0 0,-1 0-1 0 0,1 0 1 0 0,5-3 0 0 0,4-2 34 0 0,20-12 0 0 0,1 0 64 0 0,-13 7 213 0 0,24-16 1 0 0,-9 5-7301 0 0,-26 15-356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0 16615 0 0,'0'0'802'0'0,"0"2"-350"0"0,-7 14-84 0 0,-19 30 0 0 0,-5 12 170 0 0,-46 96 1283 0 0,47-100-1654 0 0,3 0-1 0 0,-26 77 0 0 0,-15 67 682 0 0,30-88 284 0 0,36-96-1781 0 0,2-15 531 0 0,1 1-1 0 0,0 0 1 0 0,-1 0-1 0 0,1 0 1 0 0,-1 0-1 0 0,1-1 1 0 0,-1 1-1 0 0,1 0 1 0 0,0 0-1 0 0,-1-1 1 0 0,1 1-1 0 0,-1 0 1 0 0,0-1-1 0 0,1 1 1 0 0,-1-1-1 0 0,1 1 1 0 0,-1-1-1 0 0,1 1 1 0 0,-1 0 0 0 0,1-2-1 0 0,13-13-1316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7 8752 0 0,'-1'-7'11873'0'0,"-2"9"-11775"0"0,0 0 0 0 0,0 0 1 0 0,0 0-1 0 0,0 0 0 0 0,1 0 1 0 0,-1 1-1 0 0,1-1 0 0 0,0 1 0 0 0,-1-1 1 0 0,1 1-1 0 0,-3 5 0 0 0,-19 36 510 0 0,23-43-582 0 0,-18 37 116 0 0,2 1-1 0 0,2 0 1 0 0,1 1-1 0 0,3 0 1 0 0,-11 62-1 0 0,19-85-104 0 0,-3 24 28 0 0,-1 54 0 0 0,7-82-28 0 0,0 0 1 0 0,1 0-1 0 0,1-1 0 0 0,0 1 1 0 0,1-1-1 0 0,0 0 0 0 0,1 1 1 0 0,9 19-1 0 0,-12-30 9 0 0,0 0-1 0 0,0 0 1 0 0,0-1 0 0 0,0 1 0 0 0,1 0 0 0 0,-1-1-1 0 0,1 1 1 0 0,-1-1 0 0 0,1 1 0 0 0,0-1-1 0 0,-1 0 1 0 0,1 0 0 0 0,0 0 0 0 0,0 0 0 0 0,3 2-1 0 0,-1-2-5 0 0,0 0 0 0 0,0 0 0 0 0,-1-1-1 0 0,1 1 1 0 0,0-1 0 0 0,0 0 0 0 0,0 0 0 0 0,4 0-1 0 0,1-2 2 0 0,-1 1 0 0 0,1-1 0 0 0,-1 0 0 0 0,0-1 0 0 0,0 0 1 0 0,0 0-1 0 0,10-6 0 0 0,-10 4 6 0 0,1 0 0 0 0,0-1 0 0 0,-1 0 0 0 0,0 0 0 0 0,0-1 0 0 0,-1 0 1 0 0,0-1-1 0 0,0 1 0 0 0,-1-1 0 0 0,0 0 0 0 0,0-1 0 0 0,-1 0 0 0 0,0 0 0 0 0,0 0 1 0 0,-1 0-1 0 0,5-19 0 0 0,-7 23 90 0 0,-1 0 1 0 0,0 0-1 0 0,0 0 0 0 0,-1 0 1 0 0,0 0-1 0 0,0 0 1 0 0,0 0-1 0 0,0-1 1 0 0,-2-7-1 0 0,1 10-124 0 0,0 1 1 0 0,0-1-1 0 0,0 1 1 0 0,0-1-1 0 0,-1 1 1 0 0,1 0-1 0 0,-1 0 1 0 0,1 0-1 0 0,-1 0 1 0 0,0 0-1 0 0,0 0 1 0 0,0 0-1 0 0,0 0 1 0 0,0 1-1 0 0,0-1 1 0 0,-1 1-1 0 0,1 0 1 0 0,-1-1-1 0 0,1 1 1 0 0,-5-1-1 0 0,0 0 55 0 0,0 0 0 0 0,0 1-1 0 0,0 0 1 0 0,0 0 0 0 0,-1 0 0 0 0,1 1 0 0 0,0 1-1 0 0,0-1 1 0 0,-1 1 0 0 0,1 0 0 0 0,0 0-1 0 0,-7 3 1 0 0,0 0 66 0 0,2 1 0 0 0,-1 0 0 0 0,1 1-1 0 0,0 0 1 0 0,-20 13 0 0 0,-57 49 175 0 0,89-67-307 0 0,-1-1 0 0 0,0 1 0 0 0,1 0 0 0 0,-1-1 0 0 0,1 1 0 0 0,-1 0 0 0 0,0-1 0 0 0,1 1-1 0 0,0 0 1 0 0,-1 0 0 0 0,1-1 0 0 0,-1 2 0 0 0,0 0-18 0 0,1-1-1 0 0,-1 0 1 0 0,1 0-1 0 0,-1 0 1 0 0,0 0-1 0 0,0 0 1 0 0,1 0-1 0 0,-1 0 1 0 0,0 0-1 0 0,0 0 1 0 0,0 0-1 0 0,0 0 1 0 0,0-1-1 0 0,-2 2 1 0 0,13-6-2856 0 0,1-1 1129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20935 0 0,'0'0'2395'0'0,"1"-1"-1531"0"0,6-1-233 0 0,-1 0 0 0 0,0-1 0 0 0,-1 0 0 0 0,1 0 0 0 0,5-5 0 0 0,23-11 419 0 0,-18 13-837 0 0,0 0 1 0 0,0 1-1 0 0,1 0 1 0 0,23-2-1 0 0,-6 3-98 0 0,43 1 0 0 0,89 3-2287 0 0,-137 0 1040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41 13824 0 0,'0'0'314'0'0,"6"-8"760"0"0,13-11-1057 0 0,-18 19 303 0 0,-1-1-1 0 0,1 0 0 0 0,-1 1 1 0 0,1-1-1 0 0,-1 0 0 0 0,1 0 1 0 0,-1 1-1 0 0,0-1 1 0 0,1 0-1 0 0,-1 0 0 0 0,0 0 1 0 0,0 0-1 0 0,0 0 1 0 0,0 1-1 0 0,0-3 0 0 0,-11 4 1221 0 0,4 1-1253 0 0,1-1 0 0 0,0 2 0 0 0,0-1-1 0 0,-11 6 1 0 0,-4 2-98 0 0,-5 3 23 0 0,0 0-1 0 0,-42 31 1 0 0,52-33 101 0 0,-37 24 310 0 0,1 3 1 0 0,-62 58 0 0 0,91-76-213 0 0,-5 5 116 0 0,26-23-455 0 0,0 0 0 0 0,0 1 0 0 0,0-1 1 0 0,0 0-1 0 0,1 1 0 0 0,-1-1 0 0 0,1 1 0 0 0,0-1 0 0 0,-2 5 0 0 0,3-6-52 0 0,0-1 0 0 0,0 1 0 0 0,0 0-1 0 0,0-1 1 0 0,0 1 0 0 0,0-1-1 0 0,0 1 1 0 0,0 0 0 0 0,0-1-1 0 0,0 1 1 0 0,0-1 0 0 0,0 1-1 0 0,1 0 1 0 0,-1-1 0 0 0,0 1 0 0 0,0-1-1 0 0,1 1 1 0 0,-1-1 0 0 0,0 1-1 0 0,1-1 1 0 0,-1 1 0 0 0,1-1-1 0 0,-1 1 1 0 0,0-1 0 0 0,1 1-1 0 0,-1-1 1 0 0,1 0 0 0 0,-1 1 0 0 0,1-1-1 0 0,-1 0 1 0 0,1 1 0 0 0,0-1-1 0 0,-1 0 1 0 0,1 0 0 0 0,-1 0-1 0 0,1 0 1 0 0,0 1 0 0 0,-1-1-1 0 0,1 0 1 0 0,1 0 0 0 0,24 0 249 0 0,-25 0-263 0 0,114-16 612 0 0,-6 1-488 0 0,-92 14-142 0 0,-1-1 0 0 0,0 0 0 0 0,-1 2 0 0 0,31 2 0 0 0,-33 0 5 0 0,0 0 1 0 0,24 8-1 0 0,-32-8-23 0 0,0 1 1 0 0,1-1-1 0 0,-1 1 0 0 0,0 0 0 0 0,0 1 0 0 0,0-1 1 0 0,-1 1-1 0 0,9 8 0 0 0,-10-9-120 0 0,-1 0-182 0 0,1 0 1 0 0,0 0 0 0 0,-1 0-1 0 0,1 0 1 0 0,-1 0-1 0 0,0 1 1 0 0,0-1-1 0 0,2 5 1 0 0,-1 2-1240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122 193 5528 0 0,'-4'4'568'0'0,"4"-4"-529"0"0,-1 0 0 0 0,1 0 0 0 0,0 0 0 0 0,-1 0 0 0 0,1 0 0 0 0,-1 0 0 0 0,1 0 0 0 0,0 0 0 0 0,-1 0 0 0 0,1 0 0 0 0,0 0 0 0 0,-1 0 0 0 0,1 0 0 0 0,-1 0 0 0 0,1 0 0 0 0,0 0 0 0 0,-1 0 0 0 0,1 0 0 0 0,0-1 0 0 0,-1 1 0 0 0,1 0 0 0 0,0 0 0 0 0,-1 0 0 0 0,1-1 0 0 0,0 1 0 0 0,-1 0 0 0 0,1 0 0 0 0,0-1 0 0 0,-1 1 0 0 0,-1-1 498 0 0,-1 0 0 0 0,0 0 0 0 0,0-1 0 0 0,1 1-1 0 0,-1 0 1 0 0,1-1 0 0 0,-1 0 0 0 0,1 0-1 0 0,0 0 1 0 0,0 0 0 0 0,0 0 0 0 0,0 0 0 0 0,0 0-1 0 0,-3-5 1 0 0,-6-13 1039 0 0,10 18-1356 0 0,0 0-1 0 0,1-1 0 0 0,-1 1 1 0 0,1 0-1 0 0,-1 0 0 0 0,1 0 1 0 0,0-1-1 0 0,0 1 1 0 0,0 0-1 0 0,0 0 0 0 0,0-1 1 0 0,0 1-1 0 0,1 0 0 0 0,-1 0 1 0 0,1 0-1 0 0,0 0 1 0 0,0 0-1 0 0,-1-1 0 0 0,1 1 1 0 0,1 0-1 0 0,-1 1 0 0 0,0-1 1 0 0,0 0-1 0 0,1 0 1 0 0,2-2-1 0 0,4-3 37 0 0,0 0-1 0 0,0 1 1 0 0,0 0-1 0 0,1 1 1 0 0,18-9-1 0 0,-15 8 63 0 0,0 0-103 0 0,1 0 1 0 0,0 1-1 0 0,1 1 1 0 0,-1 0-1 0 0,1 1 1 0 0,0 0-1 0 0,0 1 1 0 0,0 1 0 0 0,0 0-1 0 0,0 0 1 0 0,28 4-1 0 0,-39-2-192 0 0,0-1-1 0 0,0 1 1 0 0,0 0 0 0 0,-1 0-1 0 0,1 0 1 0 0,0 0 0 0 0,-1 0-1 0 0,1 1 1 0 0,-1-1 0 0 0,0 1-1 0 0,1-1 1 0 0,-1 1 0 0 0,0 0-1 0 0,0 0 1 0 0,0 0 0 0 0,0 0-1 0 0,0 0 1 0 0,0 1 0 0 0,-1-1-1 0 0,1 1 1 0 0,-1-1-1 0 0,0 1 1 0 0,1-1 0 0 0,0 5-1 0 0,0 3-23 0 0,0 0 0 0 0,0 0 0 0 0,-1 1 0 0 0,0-1 0 0 0,-2 14 0 0 0,1-21 5 0 0,0 15 9 0 0,-2 0 0 0 0,0-1 1 0 0,-2 1-1 0 0,1 0 0 0 0,-2-1 0 0 0,-1 0 0 0 0,-13 31 0 0 0,-9 7 26 0 0,-35 49 1 0 0,4-5-24 0 0,27-39-48 0 0,-45 75-16 0 0,74-131 48 0 0,0-1-1 0 0,0 0 1 0 0,0 1-1 0 0,0-1 0 0 0,0 0 1 0 0,-1-1-1 0 0,1 1 1 0 0,-1-1-1 0 0,0 1 1 0 0,-7 2-1 0 0,9-4 3 0 0,0 0-1 0 0,-1 0 0 0 0,1 0 1 0 0,-1 0-1 0 0,1-1 1 0 0,0 1-1 0 0,-1-1 1 0 0,1 0-1 0 0,-1 0 0 0 0,1 0 1 0 0,-1 0-1 0 0,1 0 1 0 0,-1 0-1 0 0,1-1 1 0 0,-1 1-1 0 0,1-1 0 0 0,-1 0 1 0 0,1 1-1 0 0,0-1 1 0 0,-3-2-1 0 0,5 3 15 0 0,-1 0 0 0 0,1-1 0 0 0,-1 1-1 0 0,1-1 1 0 0,-1 1 0 0 0,1-1 0 0 0,0 1 0 0 0,-1-1 0 0 0,1 1-1 0 0,0-1 1 0 0,0 1 0 0 0,-1-1 0 0 0,1 0 0 0 0,0 1 0 0 0,0-1-1 0 0,0 1 1 0 0,0-1 0 0 0,-1 0 0 0 0,1 1 0 0 0,0-1-1 0 0,0 1 1 0 0,0-1 0 0 0,1 0 0 0 0,-1 1 0 0 0,0-1 0 0 0,0 0-1 0 0,0 1 1 0 0,0-1 0 0 0,0 1 0 0 0,1-1 0 0 0,-1 1 0 0 0,0-1-1 0 0,1 0 1 0 0,-1 1 0 0 0,0-1 0 0 0,1 1 0 0 0,-1-1-1 0 0,0 1 1 0 0,1 0 0 0 0,-1-1 0 0 0,2 0 0 0 0,20-19 791 0 0,-8 11-674 0 0,1 1 0 0 0,0 0 0 0 0,1 1 0 0 0,-1 0 0 0 0,2 2 0 0 0,22-6 0 0 0,-18 7-26 0 0,0 1 1 0 0,0 0-1 0 0,0 2 0 0 0,0 1 1 0 0,0 0-1 0 0,28 5 1 0 0,-39-3-95 0 0,0 1 0 0 0,1 0 0 0 0,-2 1 0 0 0,1 0 1 0 0,0 1-1 0 0,-1-1 0 0 0,11 9 0 0 0,-11-6 224 0 0,16 16-1 0 0,-10-9-120 0 0,1 0-598 0 0,21 18-1966 0 0,-33-29 2410 0 0,9 5-9279 0 0,-3-5 994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9216 0 0,'0'0'6198'0'0,"5"-4"-4631"0"0,-3 2-1297 0 0,0-1-1 0 0,0 1 1 0 0,0-1 0 0 0,-1 1 0 0 0,1-1-1 0 0,-1 0 1 0 0,1 0 0 0 0,-1 1 0 0 0,0-1-1 0 0,0 0 1 0 0,0 0 0 0 0,0-4 0 0 0,0 2 45 0 0,1 0 0 0 0,-1 0 0 0 0,1 1 0 0 0,3-7 0 0 0,20-50 2157 0 0,-2 2-961 0 0,-13 39-921 0 0,9-23 0 0 0,-13 28-336 0 0,0 0 0 0 0,2 0 1 0 0,11-19-1 0 0,-17 31-202 0 0,0-1 0 0 0,0 1 0 0 0,0-1-1 0 0,-1 1 1 0 0,2-7 0 0 0,-2 7-15 0 0,0-1 0 0 0,1 1-1 0 0,-1 0 1 0 0,1 0 0 0 0,-1-1-1 0 0,4-4 1 0 0,10-18 262 0 0,-14 26 62 0 0,-5 8-439 0 0,1 0 0 0 0,1 0 0 0 0,-2 11 0 0 0,-1 0-82 0 0,0 5 141 0 0,-4 32 0 0 0,1-1 136 0 0,5-34 43 0 0,1 1 1 0 0,2 40-1 0 0,0-28-411 0 0,0-28 218 0 0,0 1 0 0 0,1-1-1 0 0,0 1 1 0 0,0-1 0 0 0,0 0-1 0 0,1 0 1 0 0,4 12 0 0 0,-5-16 28 0 0,-1 0 0 0 0,1-1 0 0 0,0 1 1 0 0,0-1-1 0 0,0 1 0 0 0,0-1 0 0 0,1 0 1 0 0,-1 1-1 0 0,0-1 0 0 0,1 0 0 0 0,-1 0 0 0 0,0 0 1 0 0,1 0-1 0 0,-1 0 0 0 0,1 0 0 0 0,0 0 0 0 0,-1 0 1 0 0,1-1-1 0 0,0 1 0 0 0,-1 0 0 0 0,1-1 1 0 0,0 0-1 0 0,0 1 0 0 0,0-1 0 0 0,-1 0 0 0 0,1 0 1 0 0,0 0-1 0 0,0 0 0 0 0,0 0 0 0 0,-1-1 0 0 0,1 1 1 0 0,0 0-1 0 0,2-2 0 0 0,0 1 32 0 0,1-1-1 0 0,0-1 0 0 0,-1 1 1 0 0,1-1-1 0 0,-1 1 1 0 0,0-1-1 0 0,0-1 1 0 0,0 1-1 0 0,-1 0 0 0 0,1-1 1 0 0,-1 0-1 0 0,1 0 1 0 0,4-8-1 0 0,2-4 125 0 0,-1 1 1 0 0,11-30-1 0 0,66-163 17 0 0,-57 149-2072 0 0,-16 34 792 0 0,-9 18-1824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2304 0 0,'0'0'16839'0'0,"7"-1"-15105"0"0,-2-1-1368 0 0,1 1 1 0 0,0-1-1 0 0,-1 1 1 0 0,1 1-1 0 0,0-1 1 0 0,0 1-1 0 0,0 0 1 0 0,-1 0 0 0 0,1 1-1 0 0,7 1 1 0 0,-11-1-310 0 0,-1 0 1 0 0,0-1 0 0 0,0 1-1 0 0,0 0 1 0 0,0 0-1 0 0,0 0 1 0 0,-1 0 0 0 0,1 1-1 0 0,0-1 1 0 0,0 0 0 0 0,-1 0-1 0 0,2 3 1 0 0,1 1 123 0 0,-1-2-108 0 0,-1 0 0 0 0,1 0 0 0 0,-1 0-1 0 0,1 1 1 0 0,-1-1 0 0 0,0 1 0 0 0,0-1-1 0 0,0 0 1 0 0,-1 1 0 0 0,1-1 0 0 0,-1 1-1 0 0,0 0 1 0 0,0-1 0 0 0,-1 7 0 0 0,-1 5-41 0 0,-1 0 0 0 0,-6 17 1 0 0,3-12 50 0 0,-20 60 136 0 0,21-62-147 0 0,2-12-3 0 0,1 0 0 0 0,0 0-1 0 0,1 1 1 0 0,-1-1 0 0 0,1 1-1 0 0,1-1 1 0 0,-1 1 0 0 0,1-1-1 0 0,0 1 1 0 0,2 9 0 0 0,10 2 532 0 0,-10-16-564 0 0,-1 0 1 0 0,1-1-1 0 0,0 1 0 0 0,0-1 0 0 0,0 1 1 0 0,0-1-1 0 0,0 0 0 0 0,0 1 0 0 0,0-1 1 0 0,1 0-1 0 0,-1-1 0 0 0,0 1 0 0 0,1 0 1 0 0,-1-1-1 0 0,0 1 0 0 0,1-1 0 0 0,-1 0 0 0 0,1 1 1 0 0,-1-1-1 0 0,0 0 0 0 0,1-1 0 0 0,-1 1 1 0 0,1 0-1 0 0,1-1 0 0 0,8-2 51 0 0,0 1 0 0 0,-1-1 0 0 0,16-7 0 0 0,-24 8-88 0 0,5 0-3 0 0,-1-1-1 0 0,1-1 1 0 0,-1 1-1 0 0,0-1 1 0 0,-1 0-1 0 0,8-6 1 0 0,-10 6-255 0 0,0 1 1 0 0,0 0-1 0 0,0 1 0 0 0,0-1 1 0 0,0 1-1 0 0,7-3 0 0 0,15-3-7602 0 0,-8 1-902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13760 0 0,'0'-2'4536'0'0,"1"-5"-3711"0"0,2 3-543 0 0,0 1 0 0 0,0-1-1 0 0,0 1 1 0 0,1 0 0 0 0,-1 0 0 0 0,1 0 0 0 0,0 1 0 0 0,5-4 0 0 0,-3 3 62 0 0,10-7 139 0 0,0 0 0 0 0,1 1 0 0 0,1 1-1 0 0,-1 1 1 0 0,1 0 0 0 0,26-5 0 0 0,-43 12-477 0 0,1 0-1 0 0,-1 0 1 0 0,1 0-1 0 0,-1 0 1 0 0,1 0 0 0 0,-1 0-1 0 0,1 0 1 0 0,-1 1 0 0 0,1-1-1 0 0,-1 1 1 0 0,1-1 0 0 0,-1 1-1 0 0,0-1 1 0 0,1 1 0 0 0,-1 0-1 0 0,0 0 1 0 0,1-1-1 0 0,-1 1 1 0 0,0 0 0 0 0,0 0-1 0 0,0 0 1 0 0,0 0 0 0 0,0 1-1 0 0,0-1 1 0 0,0 0 0 0 0,0 0-1 0 0,0 1 1 0 0,-1-1 0 0 0,2 2-1 0 0,0 1-4 0 0,-1 0-1 0 0,1 1 0 0 0,-1-1 0 0 0,1 0 1 0 0,-2 1-1 0 0,1-1 0 0 0,0 1 1 0 0,-1 5-1 0 0,0 2 17 0 0,-2 0 1 0 0,0 0-1 0 0,0 0 1 0 0,-1 0-1 0 0,0-1 0 0 0,-6 13 1 0 0,-4 15-23 0 0,-14 35 5 0 0,21-56 0 0 0,1-8 4 0 0,0-1 1 0 0,0 0-1 0 0,-1 0 0 0 0,-8 11 1 0 0,4-7 69 0 0,10-13-74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0,8 0 0 0 0,5-2 11 0 0,30-9 108 0 0,-21 5 83 0 0,1 1 0 0 0,27-3 0 0 0,-43 7-105 0 0,1 1 0 0 0,0 0 0 0 0,-1 0 0 0 0,1 1 0 0 0,0 0 0 0 0,-1 1 0 0 0,1-1 0 0 0,-1 1 0 0 0,0 1 0 0 0,12 5 0 0 0,-16-7-68 0 0,-1 0 0 0 0,0 1 0 0 0,1-1 0 0 0,-1 1 0 0 0,0 0-1 0 0,0-1 1 0 0,0 1 0 0 0,0 0 0 0 0,-1 0 0 0 0,1 0 0 0 0,0 1 0 0 0,-1-1 0 0 0,1 0 0 0 0,-1 1 0 0 0,1 2 0 0 0,0 0-21 0 0,-1-1-1 0 0,0 0 1 0 0,0 1 0 0 0,0-1 0 0 0,-1 1 0 0 0,0-1-1 0 0,0 0 1 0 0,-1 8 0 0 0,0 0-69 0 0,-2 0-1 0 0,0 0 1 0 0,0 0 0 0 0,-1 0-1 0 0,-11 20 1 0 0,-64 109 1010 0 0,66-119-928 0 0,-1-1-1 0 0,-1-1 0 0 0,-23 25 1 0 0,31-38-103 0 0,1-1 0 0 0,-1 0 0 0 0,0 0 0 0 0,0-1 0 0 0,-1 0 1 0 0,1 0-1 0 0,-1 0 0 0 0,0-1 0 0 0,-1 0 0 0 0,1-1 0 0 0,-1 0 1 0 0,-13 3-1 0 0,22-6 47 0 0,-4 1-214 0 0,1-1 0 0 0,-1 1 0 0 0,1-1 0 0 0,-1 0 0 0 0,1 0 0 0 0,-5-1 0 0 0,7 1-315 0 0,0 0 0 0 0,-1-1 0 0 0,1 1-1 0 0,0-1 1 0 0,0 1 0 0 0,0-1-1 0 0,-1 0 1 0 0,1 1 0 0 0,0-1 0 0 0,0 0-1 0 0,0 0 1 0 0,-1-1 0 0 0,-6-10-7457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11976 0 0,'0'0'7311'0'0,"11"11"-4264"0"0,-9-8-2958 0 0,-1 0 0 0 0,0 1 0 0 0,0-1 0 0 0,0 0 0 0 0,-1 1 0 0 0,1-1 0 0 0,-1 1 0 0 0,0-1 0 0 0,0 1-1 0 0,0-1 1 0 0,-1 5 0 0 0,0-1 13 0 0,-1-1 0 0 0,1 0 0 0 0,-1 1-1 0 0,-5 11 1 0 0,6-13-22 0 0,-1 0 0 0 0,1 0 1 0 0,0 0-1 0 0,1 0 0 0 0,-1 0 0 0 0,1 0 1 0 0,0 1-1 0 0,2 7 0 0 0,-2 7 303 0 0,1-17-360 0 0,-1 0 0 0 0,0 0 0 0 0,1 0 0 0 0,0 0 0 0 0,0 0 0 0 0,0 0 0 0 0,0-1 0 0 0,0 1 0 0 0,0 0 0 0 0,1 0 0 0 0,-1-1 0 0 0,1 1 0 0 0,0-1 0 0 0,0 1 0 0 0,0-1 0 0 0,0 0 0 0 0,0 0 0 0 0,1 0 0 0 0,-1 0 0 0 0,0 0 0 0 0,1 0 0 0 0,0 0 0 0 0,-1-1 0 0 0,1 0 1 0 0,0 1-1 0 0,0-1 0 0 0,0 0 0 0 0,0 0 0 0 0,0-1 0 0 0,5 2 0 0 0,-2-1-10 0 0,1 0 1 0 0,-1 0 0 0 0,1-1 0 0 0,6 0 0 0 0,-11 0-200 0 0,1-1-1 0 0,0 1 1 0 0,0-1 0 0 0,0 0 0 0 0,-1 1 0 0 0,1-1 0 0 0,0 0 0 0 0,-1-1 0 0 0,1 1 0 0 0,-1 0 0 0 0,4-4 0 0 0,3-2-1298 0 0,1-2-278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17711 0 0,'0'0'2031'0'0,"-4"14"724"0"0,-3 37-77 0 0,-8 22-1447 0 0,-1 2-487 0 0,5-14-456 0 0,-37 135 17 0 0,19-16-95 0 0,25-153-207 0 0,3-7-222 0 0,1 28 0 0 0,0-19-2236 0 0,1-20 991 0 0,2-2-8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0 437 6912 0 0,'2'11'12882'0'0,"20"-15"-11821"0"0,-21 4-1019 0 0,-1 0-1 0 0,1 0 0 0 0,-1 0 1 0 0,1 0-1 0 0,-1-1 0 0 0,1 1 1 0 0,-1 0-1 0 0,1 0 0 0 0,-1-1 0 0 0,1 1 1 0 0,-1 0-1 0 0,1-1 0 0 0,-1 1 1 0 0,0 0-1 0 0,1-1 0 0 0,-1 1 1 0 0,0-1-1 0 0,1 1 0 0 0,-1-1 1 0 0,1 0-1 0 0,0-1 115 0 0,6-3 139 0 0,-2 0 29 0 0,1 0 0 0 0,-1 0-1 0 0,0 0 1 0 0,0 0-1 0 0,0-1 1 0 0,5-9-1 0 0,9-21 908 0 0,-2-1 0 0 0,13-45 0 0 0,1 1-460 0 0,10-24 186 0 0,-40 103-893 0 0,9 16 3 0 0,-7 1-67 0 0,1 22 0 0 0,-3-32 0 0 0,0 8-8 0 0,-1 0-34 0 0,2 1-1 0 0,3 15 0 0 0,-1-10-37 0 0,-3-14 74 0 0,0-1-1 0 0,0 1 1 0 0,0-1 0 0 0,1 1-1 0 0,-1-1 1 0 0,1 0-1 0 0,0 1 1 0 0,0-1-1 0 0,3 4 1 0 0,3 2-10 0 0,-7-7 30 0 0,1 0 0 0 0,0 0 0 0 0,0 0 0 0 0,0-1 0 0 0,0 1 0 0 0,0-1 0 0 0,1 0 0 0 0,-1 1 0 0 0,1-1 0 0 0,0 0 0 0 0,0 0 0 0 0,-1-1 0 0 0,1 1 0 0 0,0-1 0 0 0,0 1 0 0 0,1-1 0 0 0,4 2 0 0 0,-2-3 7 0 0,0 1-1 0 0,-1-1 1 0 0,1 1 0 0 0,0-2-1 0 0,-1 1 1 0 0,1 0-1 0 0,-1-1 1 0 0,1 0 0 0 0,-1-1-1 0 0,1 1 1 0 0,-1-1-1 0 0,0 0 1 0 0,1 0 0 0 0,-1-1-1 0 0,0 0 1 0 0,-1 1-1 0 0,1-2 1 0 0,0 1 0 0 0,5-6-1 0 0,-2 3 47 0 0,-1-1 0 0 0,0 0 0 0 0,-1-1 0 0 0,0 1 0 0 0,0-2 0 0 0,0 1 0 0 0,-1 0 0 0 0,0-1 0 0 0,-1 0 0 0 0,5-13 0 0 0,-2 1 13 0 0,-1 7 8 0 0,-2-1 0 0 0,1 0 0 0 0,-2 0-1 0 0,0 0 1 0 0,1-19 0 0 0,-4 31-468 0 0,-1 0 0 0 0,1 1 0 0 0,-1-1 0 0 0,1 0 0 0 0,-1 1 0 0 0,0-1 0 0 0,0 0 0 0 0,0 1 0 0 0,0-1 0 0 0,0 1 0 0 0,-2-3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1 17735 0 0,'0'0'1342'0'0,"12"-1"-740"0"0,0 1 5936 0 0,-14 4-7360 0 0,-2 2 859 0 0,-1 0 1 0 0,0 0-1 0 0,0 0 0 0 0,-1-1 0 0 0,-9 8 0 0 0,-8 8 355 0 0,-17 18 461 0 0,-66 50-1 0 0,-22 20-651 0 0,1 17 618 0 0,93-90-155 0 0,34-35-296 0 0,0 0-325 0 0,1 0 0 0 0,0 0 0 0 0,0 1 0 0 0,0-1 0 0 0,0 0 0 0 0,0 0 0 0 0,0 0 0 0 0,1 0 0 0 0,-1-1 0 0 0,0 1 0 0 0,2 1 0 0 0,-3-2-16 0 0,5 2 23 0 0,0-1 0 0 0,1 1 0 0 0,-1-1 0 0 0,0 0 0 0 0,1-1 1 0 0,-1 1-1 0 0,0-1 0 0 0,1 0 0 0 0,7-1 0 0 0,78-9 134 0 0,166-10 524 0 0,-230 20-905 0 0,1 2 0 0 0,-1 1 1 0 0,36 8-1 0 0,-47-7 25 0 0,0 1 1 0 0,0 0 0 0 0,-1 1-1 0 0,0 1 1 0 0,0 0 0 0 0,24 16-1 0 0,-26-12-3680 0 0,-6-6-1174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32 178 8288 0 0,'0'0'756'0'0,"0"-2"-623"0"0,-2-2 190 0 0,1 3 63 0 0,1 0 1 0 0,0 0 0 0 0,0 0-1 0 0,0 1 1 0 0,-1-1 0 0 0,1 0-1 0 0,0 0 1 0 0,0 0 0 0 0,0 0-1 0 0,0 0 1 0 0,1 0 0 0 0,-1 1-1 0 0,0-1 1 0 0,0 0 0 0 0,1-1-1 0 0,8-12 2401 0 0,-6 10-2322 0 0,1 1 0 0 0,0-1 1 0 0,0 1-1 0 0,5-3 0 0 0,22-14 858 0 0,1 2-1 0 0,65-27 0 0 0,-82 40-1092 0 0,63-22 317 0 0,-69 25-532 0 0,0 0 0 0 0,0 0-1 0 0,0 1 1 0 0,0 1 0 0 0,0-1-1 0 0,17 2 1 0 0,-23 0 5 0 0,0-1 1 0 0,1 1-1 0 0,-1 0 1 0 0,0-1-1 0 0,0 2 0 0 0,0-1 1 0 0,0 0-1 0 0,0 0 1 0 0,0 1-1 0 0,0 0 0 0 0,-1 0 1 0 0,1 0-1 0 0,0 0 1 0 0,-1 0-1 0 0,0 0 0 0 0,1 0 1 0 0,2 5-1 0 0,-3-3 36 0 0,0 0 0 0 0,0 0 0 0 0,0 0 0 0 0,0 0 0 0 0,-1 0-1 0 0,0 1 1 0 0,0-1 0 0 0,0 0 0 0 0,0 1 0 0 0,-1-1 0 0 0,1 7 0 0 0,-2 3 60 0 0,0 0 0 0 0,-1 0 1 0 0,-1 0-1 0 0,0-1 1 0 0,-1 1-1 0 0,0-1 1 0 0,-7 16-1 0 0,-32 63-164 0 0,-3-1-1 0 0,-61 85 1 0 0,92-155-48 0 0,0-1 0 0 0,-2-1 1 0 0,0-1-1 0 0,-1 0 0 0 0,-32 23 0 0 0,41-35 104 0 0,0 0-1 0 0,0-1 1 0 0,0-1 0 0 0,-1 0-1 0 0,1 0 1 0 0,-12 3 0 0 0,19-7-3 0 0,1 0 1 0 0,-1 0 0 0 0,1 1 0 0 0,-1-1 0 0 0,1-1 0 0 0,-1 1 0 0 0,1 0 0 0 0,-1 0 0 0 0,1-1 0 0 0,0 1 0 0 0,-1 0 0 0 0,1-1 0 0 0,0 1 0 0 0,-1-1 0 0 0,-1-1-1 0 0,3 2 4 0 0,-1 0-1 0 0,1-1 0 0 0,-1 1 1 0 0,1 0-1 0 0,-1-1 1 0 0,1 1-1 0 0,-1 0 0 0 0,1-1 1 0 0,0 1-1 0 0,-1-1 0 0 0,1 1 1 0 0,0-1-1 0 0,-1 1 0 0 0,1-1 1 0 0,0 1-1 0 0,0-1 0 0 0,-1 1 1 0 0,1-1-1 0 0,0 1 0 0 0,0-1 1 0 0,0 1-1 0 0,0-1 0 0 0,0 1 1 0 0,0-1-1 0 0,0 1 0 0 0,0-1 1 0 0,0 0-1 0 0,0 1 0 0 0,0-1 1 0 0,0 1-1 0 0,0-1 0 0 0,0 1 1 0 0,0-1-1 0 0,1 1 0 0 0,-1-1 1 0 0,0 1-1 0 0,0-1 0 0 0,1 1 1 0 0,-1-1-1 0 0,0 1 0 0 0,1-1 1 0 0,5-5 98 0 0,0 0 0 0 0,0 0 0 0 0,1 0 0 0 0,-1 1 0 0 0,1 1 0 0 0,1-1 0 0 0,-1 1-1 0 0,1 0 1 0 0,11-4 0 0 0,-13 5-50 0 0,23-9 279 0 0,33-9-1 0 0,-11 5 33 0 0,-35 10-282 0 0,0 1 1 0 0,0 1-1 0 0,1 1 0 0 0,0 0 0 0 0,-1 2 1 0 0,29-1-1 0 0,-32 3-96 0 0,-1 0 0 0 0,1 1 0 0 0,0 0 0 0 0,-1 1 0 0 0,0 0 0 0 0,0 1 0 0 0,0 1 0 0 0,0 0 0 0 0,15 9 0 0 0,-13-6-268 0 0,18 17 0 0 0,7 5-4440 0 0,-27-24-4375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7168 0 0,'0'0'652'0'0,"4"-5"-494"0"0,-1 0 30 0 0,1-1 0 0 0,-1 1-1 0 0,1 0 1 0 0,5-5-1 0 0,12-15 857 0 0,40-54 4127 0 0,-43 58-2301 0 0,-17 20-2715 0 0,0 0 1 0 0,0 0 0 0 0,0 0 0 0 0,0 0-1 0 0,0 0 1 0 0,0 0 0 0 0,0 0-1 0 0,1 0 1 0 0,-1 1 0 0 0,0-1-1 0 0,0 1 1 0 0,3-2 0 0 0,-3 2 825 0 0,8-3 3058 0 0,-7 6-3932 0 0,0 0 0 0 0,0 0 0 0 0,0 0-1 0 0,-1 0 1 0 0,0 1 0 0 0,0-1 0 0 0,0 0 0 0 0,0 1 0 0 0,0-1 0 0 0,0 1 0 0 0,-1-1 0 0 0,0 1 0 0 0,0 0 0 0 0,0-1 0 0 0,0 1 0 0 0,-1 6 0 0 0,-4 11 114 0 0,0 6 173 0 0,-10 31-1 0 0,-39 133 210 0 0,17-40-590 0 0,31-122-18 0 0,2-18-6 0 0,1 1 0 0 0,1-1 0 0 0,0 1 0 0 0,0 0-1 0 0,1 0 1 0 0,1 0 0 0 0,0-1 0 0 0,2 17 0 0 0,-1-25 5 0 0,0-1 0 0 0,0 1 0 0 0,0-1 0 0 0,0 1 0 0 0,0-1 0 0 0,0 1 0 0 0,3 3-1 0 0,-3-5-158 0 0,0-1 0 0 0,-1 1-1 0 0,1 0 1 0 0,0 0-1 0 0,-1-1 1 0 0,1 1 0 0 0,0 0-1 0 0,0-1 1 0 0,0 1-1 0 0,-1-1 1 0 0,1 1 0 0 0,0-1-1 0 0,0 0 1 0 0,0 1-1 0 0,0-1 1 0 0,0 0-1 0 0,0 0 1 0 0,0 1 0 0 0,0-1-1 0 0,0 0 1 0 0,0 0-1 0 0,0 0 1 0 0,0 0 0 0 0,0 0-1 0 0,0 0 1 0 0,0-1-1 0 0,1 1 1 0 0,16-7-5847 0 0,1-2-1630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86 8752 0 0,'0'0'2170'0'0,"-8"-5"4202"0"0,8 4-6159 0 0,1 0 0 0 0,-1 0 0 0 0,0-1 0 0 0,1 1 0 0 0,-1 0 1 0 0,1 0-1 0 0,-1 0 0 0 0,1 0 0 0 0,-1 0 0 0 0,1 0 0 0 0,0-1 0 0 0,0 2 0 0 0,0-1 0 0 0,-1 0 0 0 0,1 0 0 0 0,0 0 0 0 0,1-1 0 0 0,24-15 797 0 0,-10 6-190 0 0,-9 6-536 0 0,1 1 0 0 0,0 0 0 0 0,0 0 0 0 0,1 1 0 0 0,-1 0 0 0 0,1 0 0 0 0,0 1 0 0 0,0 0 0 0 0,13-1 0 0 0,-21 3-256 0 0,0 0 0 0 0,0 0 0 0 0,0 0 0 0 0,0 0 0 0 0,0 0 0 0 0,0 0 0 0 0,1 1 0 0 0,-1-1 0 0 0,0 0 0 0 0,0 0 0 0 0,0 1 0 0 0,0-1 0 0 0,0 1 0 0 0,0-1 0 0 0,0 1 0 0 0,-1-1 0 0 0,1 1 0 0 0,0 0 0 0 0,0-1 0 0 0,1 2 0 0 0,-1 0 3 0 0,1 0 1 0 0,-1 0-1 0 0,0-1 0 0 0,0 1 0 0 0,0 1 0 0 0,0-1 1 0 0,0 0-1 0 0,0 0 0 0 0,0 3 0 0 0,1 1-9 0 0,-1 1 0 0 0,0 0 0 0 0,-1-1 0 0 0,1 1 0 0 0,-2 13 0 0 0,-1-2-13 0 0,-2-1 0 0 0,1 1 1 0 0,-2 0-1 0 0,-1-1 0 0 0,0 0 0 0 0,-12 24 0 0 0,7-21 2 0 0,-20 34 42 0 0,20-29-42 0 0,11-25-8 0 0,1 1 0 0 0,0 0 0 0 0,-1 0 0 0 0,1-1 0 0 0,-1 1 0 0 0,1 0 0 0 0,0-1 0 0 0,0 1 0 0 0,-1 0-1 0 0,1-1 1 0 0,0 1 0 0 0,0-1 0 0 0,0 0 0 0 0,0 1 0 0 0,0-1 0 0 0,-1 0 0 0 0,3 1 0 0 0,1-1 17 0 0,1 0 0 0 0,0 0 0 0 0,0 0 0 0 0,-1-1 0 0 0,1 1 0 0 0,0-1 0 0 0,-1-1 0 0 0,6-1 0 0 0,15-3 118 0 0,-11 5 98 0 0,0 0 1 0 0,0 1-1 0 0,25 3 1 0 0,-37-2-197 0 0,0-1 0 0 0,1 0 0 0 0,-1 0 0 0 0,0 1 0 0 0,1-1 0 0 0,-1 1 0 0 0,0 0 0 0 0,0 0 0 0 0,0 0 0 0 0,0 0-1 0 0,1 0 1 0 0,-1 0 0 0 0,-1 1 0 0 0,5 2 0 0 0,-5-2-20 0 0,0 0-1 0 0,0-1 1 0 0,0 1-1 0 0,0 0 1 0 0,0 0-1 0 0,0 0 1 0 0,0 0-1 0 0,-1 1 0 0 0,1-1 1 0 0,-1 0-1 0 0,1 0 1 0 0,-1 0-1 0 0,0 0 1 0 0,0 1-1 0 0,0 1 1 0 0,0 1-12 0 0,-1 0 1 0 0,0 0 0 0 0,0 0 0 0 0,0 0-1 0 0,0 0 1 0 0,-1 0 0 0 0,0-1-1 0 0,0 1 1 0 0,0 0 0 0 0,-4 4 0 0 0,-5 8 33 0 0,-16 18 1 0 0,20-26-18 0 0,-2 0-121 0 0,0 0 0 0 0,-1 0 0 0 0,0-1 0 0 0,0-1 0 0 0,-1 1 0 0 0,0-2-1 0 0,-1 1 1 0 0,-19 7 0 0 0,28-13-100 0 0,1 0 0 0 0,0-1 0 0 0,-1 1 1 0 0,1-1-1 0 0,-1 0 0 0 0,1 1 0 0 0,-1-1 0 0 0,-2-1 0 0 0,2 1-637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8 343 13536 0 0,'-7'1'2088'0'0,"7"-5"-1083"0"0,11-13-8 0 0,-3 7 435 0 0,58-100 2885 0 0,-9 14-2245 0 0,-54 90-1925 0 0,0 0-1 0 0,-1 0 1 0 0,0 1-1 0 0,0-1 1 0 0,0-1-1 0 0,-1 1 1 0 0,2-8-1 0 0,5-23 481 0 0,-4 27-450 0 0,-4 6-14 0 0,-1 7-136 0 0,-2 7-41 0 0,2 2 50 0 0,0 0 0 0 0,-3 13 0 0 0,-2 10 72 0 0,5-17-85 0 0,0 0 1 0 0,2 30-1 0 0,0-40-24 0 0,1-1 1 0 0,-1 1-1 0 0,1-1 0 0 0,1 1 1 0 0,-1-1-1 0 0,1 0 1 0 0,0 0-1 0 0,1 0 1 0 0,4 7-1 0 0,-6-11-6 0 0,1 0 0 0 0,0 0 0 0 0,0 0 0 0 0,-1 0-1 0 0,2 0 1 0 0,-1-1 0 0 0,0 0 0 0 0,1 1 0 0 0,-1-1 0 0 0,1 0 0 0 0,-1-1-1 0 0,1 1 1 0 0,0-1 0 0 0,0 1 0 0 0,0-1 0 0 0,6 1 0 0 0,-4-1 26 0 0,-1-1 1 0 0,0 0-1 0 0,0 1 1 0 0,0-2 0 0 0,0 1-1 0 0,1-1 1 0 0,-1 1-1 0 0,0-1 1 0 0,0-1 0 0 0,0 1-1 0 0,0-1 1 0 0,8-4-1 0 0,-6 2 23 0 0,0 0 0 0 0,0-1 0 0 0,-1 0 0 0 0,0-1 0 0 0,0 1-1 0 0,0-1 1 0 0,0 0 0 0 0,-1-1 0 0 0,0 1 0 0 0,-1-1 0 0 0,1 0-1 0 0,-1 0 1 0 0,0-1 0 0 0,-1 1 0 0 0,0-1 0 0 0,0 1-1 0 0,-1-1 1 0 0,3-15 0 0 0,14-87-3490 0 0,-16 96-2873 0 0,2 0-1885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9216 0 0,'1'-1'11334'0'0,"5"-3"-10615"0"0,0 0-1 0 0,0 0 1 0 0,0 1 0 0 0,1 0 0 0 0,-1 1-1 0 0,1-1 1 0 0,7-1 0 0 0,1 1 25 0 0,1 0 0 0 0,18-2 0 0 0,-31 5-717 0 0,-1 0-1 0 0,1-1 0 0 0,0 1 0 0 0,0 0 1 0 0,-1 1-1 0 0,1-1 0 0 0,0 0 0 0 0,0 1 0 0 0,-1-1 1 0 0,1 1-1 0 0,0 0 0 0 0,-1 0 0 0 0,1 0 0 0 0,-1 0 1 0 0,1 1-1 0 0,-1-1 0 0 0,0 1 0 0 0,1-1 0 0 0,-1 1 1 0 0,0 0-1 0 0,0 0 0 0 0,0 0 0 0 0,0 0 1 0 0,-1 0-1 0 0,1 0 0 0 0,0 0 0 0 0,-1 1 0 0 0,0-1 1 0 0,1 1-1 0 0,-1-1 0 0 0,0 1 0 0 0,0-1 0 0 0,-1 1 1 0 0,1 0-1 0 0,0 0 0 0 0,-1-1 0 0 0,0 1 0 0 0,1 0 1 0 0,-1 0-1 0 0,-1 4 0 0 0,2-1-26 0 0,-2 0 0 0 0,1 0 0 0 0,0 0 0 0 0,-1 0 0 0 0,0 0 0 0 0,-1-1 0 0 0,1 1 0 0 0,-1 0 0 0 0,0 0 0 0 0,-3 5 0 0 0,2-4 21 0 0,1 0-1 0 0,0-1 1 0 0,-3 14 0 0 0,-2 9 88 0 0,0 8-43 0 0,2-8-68 0 0,5-28 4 0 0,0-1 1 0 0,0 1-1 0 0,0 0 1 0 0,0-1-1 0 0,0 1 0 0 0,0 0 1 0 0,0-1-1 0 0,0 1 1 0 0,0 0-1 0 0,0-1 0 0 0,0 1 1 0 0,0-1-1 0 0,1 1 1 0 0,-1 0-1 0 0,0-1 0 0 0,0 1 1 0 0,1-1-1 0 0,-1 1 0 0 0,0 0 1 0 0,1-1-1 0 0,-1 1 1 0 0,1-1-1 0 0,-1 1 0 0 0,0-1 1 0 0,1 0-1 0 0,-1 1 1 0 0,1-1-1 0 0,-1 1 0 0 0,1-1 1 0 0,1 1-1 0 0,13 4 131 0 0,-13-5-114 0 0,1 0 0 0 0,-1 0 0 0 0,1 0 0 0 0,-1-1 0 0 0,1 1 0 0 0,3-2 0 0 0,15-1 113 0 0,-15 3-101 0 0,1-1 1 0 0,-1 0-1 0 0,1 0 0 0 0,0 0 0 0 0,-1-1 1 0 0,0 0-1 0 0,10-5 0 0 0,42-24-56 0 0,-29 14-216 0 0,41-26-3669 0 0,-61 36 2388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79 122 8896 0 0,'-5'-1'341'0'0,"5"1"-280"0"0,-1 0 1 0 0,1 0-1 0 0,-1 0 1 0 0,1 0-1 0 0,0-1 1 0 0,-1 1-1 0 0,1 0 1 0 0,-1 0 0 0 0,1 0-1 0 0,-1 0 1 0 0,1-1-1 0 0,-1 1 1 0 0,1 0-1 0 0,0 0 1 0 0,-1-1-1 0 0,1 1 1 0 0,0 0-1 0 0,-1-1 1 0 0,1 1-1 0 0,0 0 1 0 0,-1-1-1 0 0,1 1 1 0 0,0-1-1 0 0,0 1 1 0 0,-1 0-1 0 0,1-1 1 0 0,0 1-1 0 0,0-1 1 0 0,0 1 0 0 0,0-1-1 0 0,0 1 1 0 0,-1-1-1 0 0,1 1 1 0 0,0 0-1 0 0,0-2 1 0 0,-1-6 2189 0 0,1 7-2164 0 0,0 1-1 0 0,-1-1 1 0 0,1 1-1 0 0,0-1 0 0 0,0 1 1 0 0,0 0-1 0 0,0-1 1 0 0,0 1-1 0 0,0-1 1 0 0,0 1-1 0 0,0-1 0 0 0,0 1 1 0 0,0-1-1 0 0,0 1 1 0 0,0 0-1 0 0,0-1 1 0 0,0 1-1 0 0,1-1 0 0 0,-1 1 1 0 0,0 0-1 0 0,0-1 1 0 0,0 1-1 0 0,1-1 1 0 0,-1 1-1 0 0,0 0 0 0 0,1-1 1 0 0,-1 1-1 0 0,0 0 1 0 0,0-1-1 0 0,1 1 1 0 0,-1 0-1 0 0,1-1 0 0 0,20-22 2720 0 0,-19 20-2591 0 0,0 0 0 0 0,1 0 1 0 0,-1 0-1 0 0,1 1 0 0 0,0-1 0 0 0,0 0 1 0 0,0 1-1 0 0,6-4 0 0 0,2 0 233 0 0,0 1 1 0 0,1 0-1 0 0,0 1 0 0 0,0 0 1 0 0,0 1-1 0 0,23-4 0 0 0,-30 7-382 0 0,0-1-1 0 0,0 1 1 0 0,0 0-1 0 0,0 0 1 0 0,0 1-1 0 0,0-1 1 0 0,0 1-1 0 0,0 0 1 0 0,-1 1-1 0 0,1-1 1 0 0,0 1-1 0 0,-1 0 1 0 0,1 0-1 0 0,-1 0 0 0 0,1 1 1 0 0,-1 0-1 0 0,0 0 1 0 0,0 0-1 0 0,6 6 1 0 0,-7-5-54 0 0,0-1 0 0 0,-1 1 0 0 0,1 0 0 0 0,-1 0 0 0 0,0 0 0 0 0,0 0 0 0 0,0 0 0 0 0,-1 1 0 0 0,1-1 0 0 0,-1 0 0 0 0,0 1 0 0 0,0-1 0 0 0,0 8 0 0 0,-1 0 14 0 0,0 0-1 0 0,-1 0 1 0 0,-4 21 0 0 0,-10 32 46 0 0,-3-1 1 0 0,-44 102 0 0 0,50-136-69 0 0,-2-1 0 0 0,-25 42 0 0 0,30-58-2 0 0,0-1-1 0 0,-1 1 0 0 0,0-2 1 0 0,0 1-1 0 0,-2-2 0 0 0,1 1 1 0 0,-17 10-1 0 0,12-9 31 0 0,12-9-25 0 0,0 0 1 0 0,0 0-1 0 0,0 0 1 0 0,0-1-1 0 0,-1 1 1 0 0,1-1-1 0 0,-1 0 1 0 0,1 0-1 0 0,-1-1 1 0 0,0 1-1 0 0,1-1 1 0 0,-9 1-1 0 0,23-15 605 0 0,0 4-486 0 0,-1 1 0 0 0,1 1 0 0 0,0 0 0 0 0,15-8 0 0 0,48-20-222 0 0,-60 29 138 0 0,12-6-42 0 0,44-12 0 0 0,-57 21 0 0 0,0 1 0 0 0,-1-1 0 0 0,1 2 0 0 0,0 0 0 0 0,0 0 0 0 0,18 2 0 0 0,-24 0-13 0 0,0 0-1 0 0,1 0 0 0 0,-1 1 1 0 0,0 0-1 0 0,8 4 0 0 0,-11-4-192 0 0,0-1 0 0 0,0 1 0 0 0,0-1 0 0 0,-1 1 0 0 0,1 0 0 0 0,0 0 0 0 0,-1 0 0 0 0,0 0 0 0 0,1 1 0 0 0,-1-1 0 0 0,0 1 0 0 0,2 3 0 0 0,-2 1-3778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2 384 11976 0 0,'0'0'1200'0'0,"0"-11"1113"0"0,0-3-955 0 0,-1 11-1093 0 0,1-1-1 0 0,0 1 1 0 0,0-1-1 0 0,0 1 1 0 0,0-1 0 0 0,1 1-1 0 0,-1-1 1 0 0,1 1-1 0 0,0-1 1 0 0,0 1-1 0 0,0-1 1 0 0,1 1-1 0 0,-1 0 1 0 0,3-4-1 0 0,2-3 130 0 0,-1 1 0 0 0,-1-1 0 0 0,5-11-1 0 0,1-5 348 0 0,4-5-52 0 0,-1-1 0 0 0,-2 0 0 0 0,7-36 0 0 0,-13 47-367 0 0,-3 14-193 0 0,0 0 1 0 0,-1 0-1 0 0,0 0 0 0 0,1-8 0 0 0,-2 15-65 0 0,-2 21 0 0 0,-1-9-68 0 0,1-1-1 0 0,0 1 1 0 0,0-1 0 0 0,1 1-1 0 0,2 22 1 0 0,1-11 169 0 0,10 47 0 0 0,-11-67-159 0 0,0 1 0 0 0,0 0 0 0 0,0 0 0 0 0,1-1 0 0 0,0 1 1 0 0,0-1-1 0 0,0 1 0 0 0,0-1 0 0 0,0 0 0 0 0,1 0 0 0 0,3 4 0 0 0,-5-6-6 0 0,0 0 1 0 0,0 0-1 0 0,0 0 1 0 0,0-1-1 0 0,0 1 1 0 0,0 0-1 0 0,1-1 0 0 0,-1 1 1 0 0,0-1-1 0 0,0 1 1 0 0,1-1-1 0 0,-1 1 1 0 0,0-1-1 0 0,1 0 1 0 0,-1 0-1 0 0,0 0 1 0 0,1 0-1 0 0,-1 0 0 0 0,1 0 1 0 0,-1 0-1 0 0,0 0 1 0 0,1 0-1 0 0,-1-1 1 0 0,0 1-1 0 0,0 0 1 0 0,1-1-1 0 0,-1 1 0 0 0,0-1 1 0 0,0 0-1 0 0,1 1 1 0 0,-1-1-1 0 0,0 0 1 0 0,0 0-1 0 0,0 0 1 0 0,0 0-1 0 0,1-1 1 0 0,5-6 40 0 0,0 0 0 0 0,0-1 0 0 0,-1 0 0 0 0,0 0 1 0 0,-1 0-1 0 0,0-1 0 0 0,6-15 0 0 0,14-27 116 0 0,5-8-389 0 0,-28 56-24 0 0,-1 1 0 0 0,1-1 0 0 0,0 0-1 0 0,-1 1 1 0 0,0-1 0 0 0,1-4 0 0 0,2-8-1615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19351 0 0,'0'0'1751'0'0,"5"-6"-1406"0"0,11-2 364 0 0,0 0-1 0 0,0 1 0 0 0,25-7 1 0 0,-39 13-618 0 0,0 1 0 0 0,0-1 0 0 0,0 1 0 0 0,0 0 0 0 0,0-1 1 0 0,1 1-1 0 0,-1 0 0 0 0,0 0 0 0 0,0 1 0 0 0,0-1 1 0 0,0 0-1 0 0,2 1 0 0 0,-3 0-57 0 0,-1 0-1 0 0,1 0 1 0 0,0 0 0 0 0,-1 1-1 0 0,0-1 1 0 0,1 0 0 0 0,-1 0 0 0 0,0 0-1 0 0,1 1 1 0 0,-1-1 0 0 0,0 0 0 0 0,0 0-1 0 0,0 1 1 0 0,0-1 0 0 0,0 0-1 0 0,-1 2 1 0 0,1-1 29 0 0,1 23 160 0 0,0-16-203 0 0,-1-1 0 0 0,0 1 0 0 0,-1 11 0 0 0,-25 124-400 0 0,25-140 384 0 0,1 0 1 0 0,1 0 0 0 0,-1 0 0 0 0,0 0 0 0 0,1-1-1 0 0,0 1 1 0 0,0 0 0 0 0,0 0 0 0 0,0-1 0 0 0,1 1 0 0 0,-1-1-1 0 0,1 1 1 0 0,2 2 0 0 0,-3-4 13 0 0,-1-1 0 0 0,1 1 0 0 0,0-1 1 0 0,0 0-1 0 0,0 1 0 0 0,1-1 0 0 0,-1 0 0 0 0,0 0 0 0 0,0 0 0 0 0,1 0 1 0 0,-1 0-1 0 0,1 0 0 0 0,-1 0 0 0 0,0 0 0 0 0,1-1 0 0 0,0 1 0 0 0,-1 0 1 0 0,1-1-1 0 0,-1 1 0 0 0,1-1 0 0 0,0 0 0 0 0,-1 0 0 0 0,1 0 0 0 0,0 1 1 0 0,-1-1-1 0 0,1-1 0 0 0,0 1 0 0 0,-1 0 0 0 0,1 0 0 0 0,0-1 0 0 0,1 0 1 0 0,24-9 435 0 0,0 1-210 0 0,30-17 0 0 0,-49 22-590 0 0,39-22 1020 0 0,-16 6-8342 0 0,-16 9-1039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10136 0 0,'1'-5'156'0'0,"1"0"1"0"0,-1 1-1 0 0,1-1 1 0 0,0 0 0 0 0,0 1-1 0 0,6-9 1 0 0,-2-5 1081 0 0,-1 1 213 0 0,-4 16-1206 0 0,-1 1-1 0 0,0-1 1 0 0,0 1 0 0 0,0-1 0 0 0,1 1 0 0 0,-1-1-1 0 0,0 1 1 0 0,0-1 0 0 0,1 1 0 0 0,-1-1 0 0 0,0 1-1 0 0,1-1 1 0 0,-1 1 0 0 0,1-1 0 0 0,-1 1-1 0 0,1 0 1 0 0,-1-1 0 0 0,1 1 0 0 0,3 10 3231 0 0,-2-4-4334 0 0,1 16 1043 0 0,0 1-1 0 0,-1-1 1 0 0,-1 1 0 0 0,-1 0-1 0 0,-3 31 1 0 0,0-18-92 0 0,-23 237 115 0 0,15-162-163 0 0,10-63-6447 0 0,1-33-576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19351 0 0,'0'0'1943'0'0,"2"0"-1783"0"0,42-3 180 0 0,24-10 1259 0 0,-16 2-545 0 0,15-6-88 0 0,-44 11-1038 0 0,43-8 0 0 0,-19 8-792 0 0,-22 3 354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41 190 3224 0 0,'-11'2'9704'0'0,"11"-6"-9352"0"0,1-1 1 0 0,0 1 0 0 0,0 0 0 0 0,0 0 0 0 0,0 0 0 0 0,1 0 0 0 0,-1 0 0 0 0,1 0-1 0 0,0 0 1 0 0,0 1 0 0 0,1-1 0 0 0,-1 1 0 0 0,1-1 0 0 0,4-3 0 0 0,5-6 504 0 0,2 0 0 0 0,14-11-1 0 0,-10 10-344 0 0,2-2 220 0 0,36-23-1 0 0,-54 38-689 0 0,0-1 0 0 0,1 1 0 0 0,-1 0 0 0 0,1 0 0 0 0,-1 0 0 0 0,1 0 0 0 0,-1 1 0 0 0,1-1 0 0 0,-1 1 0 0 0,1-1 0 0 0,-1 1 0 0 0,1 0 0 0 0,0 0 0 0 0,-1 0 0 0 0,1 0 0 0 0,0 1 0 0 0,-1-1 0 0 0,5 2 0 0 0,-6-1-39 0 0,1 0 0 0 0,0 0 0 0 0,0 0 0 0 0,-1 0 0 0 0,1 1 0 0 0,-1-1 0 0 0,1 1 0 0 0,-1-1 0 0 0,0 1 0 0 0,1 0 0 0 0,-1-1 0 0 0,0 1 0 0 0,0 0-1 0 0,0 0 1 0 0,0 0 0 0 0,-1 0 0 0 0,1 0 0 0 0,0-1 0 0 0,-1 2 0 0 0,1-1 0 0 0,-1 0 0 0 0,0 0 0 0 0,0 0 0 0 0,0 2 0 0 0,1 12-6 0 0,-2 0 0 0 0,1-1 0 0 0,-2 1 0 0 0,0-1 0 0 0,-5 18 0 0 0,-27 75 5 0 0,15-54-1 0 0,4-12-1 0 0,-3-1 0 0 0,-1-1 0 0 0,-36 56 0 0 0,39-74 0 0 0,-1 1 0 0 0,-32 30 0 0 0,26-28 0 0 0,17-19 54 0 0,5-5 234 0 0,2-2 144 0 0,82-32 1606 0 0,-32 14-1488 0 0,-40 14-497 0 0,1 0 0 0 0,0 1 0 0 0,0 1 0 0 0,0 0 1 0 0,1 1-1 0 0,-1 0 0 0 0,1 1 0 0 0,-1 0 0 0 0,17 1 0 0 0,-26 1-69 0 0,1-1 0 0 0,0 1 0 0 0,0 0 0 0 0,-1 0-1 0 0,1 1 1 0 0,0-1 0 0 0,-1 1 0 0 0,1 0-1 0 0,-1 0 1 0 0,4 2 0 0 0,29 27-1974 0 0,-9-6-1569 0 0,4 1-783 0 0,-21-13 2135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4 434 7368 0 0,'0'0'666'0'0,"0"-9"-532"0"0,-2-2 1019 0 0,2 10-927 0 0,0 0-1 0 0,-1 0 0 0 0,1 0 1 0 0,0 0-1 0 0,0 0 1 0 0,-1 0-1 0 0,1 0 1 0 0,0 0-1 0 0,0 0 0 0 0,0 0 1 0 0,1 0-1 0 0,-1-1 1 0 0,6-32 4650 0 0,2-19-1841 0 0,5-25 28 0 0,-7 52-2298 0 0,2 1 1 0 0,12-29-1 0 0,-17 48-737 0 0,13-29-9 0 0,5-13-21 0 0,-18 43 2 0 0,1 7 0 0 0,-1 5 0 0 0,16 52 183 0 0,-12-36-34 0 0,0-1 0 0 0,2 0 0 0 0,0 0 0 0 0,16 26 0 0 0,-14-34-101 0 0,-7-12-15 0 0,-2-2-6 0 0,-1 0-19 0 0,-1 1 0 0 0,1-1 0 0 0,0 0-1 0 0,-1 0 1 0 0,1 0 0 0 0,0 0 0 0 0,0 0-1 0 0,-1 0 1 0 0,1 0 0 0 0,0 0 0 0 0,0 0-1 0 0,-1 0 1 0 0,1 0 0 0 0,0-1 0 0 0,-1 1 0 0 0,1 0-1 0 0,0-1 1 0 0,1 0 0 0 0,0 0 16 0 0,-1 1-22 0 0,2 0 31 0 0,0-1-1 0 0,-1 1 0 0 0,1-1 1 0 0,0 1-1 0 0,-1-1 0 0 0,1 0 1 0 0,-1 0-1 0 0,0 0 0 0 0,1-1 1 0 0,-1 1-1 0 0,0-1 0 0 0,1 1 1 0 0,-1-1-1 0 0,0 0 0 0 0,0 1 1 0 0,0-1-1 0 0,1-3 0 0 0,1 0 1 0 0,0-1 0 0 0,0 0-1 0 0,0 0 1 0 0,-1 0 0 0 0,0-1 0 0 0,0 1-1 0 0,0-1 1 0 0,-1 0 0 0 0,0 1 0 0 0,-1-1 0 0 0,1 0-1 0 0,-1 0 1 0 0,0-13 0 0 0,3-45-1320 0 0,1 17-1738 0 0,-2 35 1110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11056 0 0,'0'0'1001'0'0,"5"-6"-802"0"0,4-2 723 0 0,-1 0 0 0 0,1 1 0 0 0,1 0 0 0 0,0 1 1 0 0,0 0-1 0 0,0 1 0 0 0,0 0 0 0 0,1 0 0 0 0,0 1 1 0 0,0 1-1 0 0,21-5 0 0 0,-20 8-745 0 0,-5 4-157 0 0,-5-2 23 0 0,-1-1-1 0 0,0 0 0 0 0,0 1 1 0 0,0 0-1 0 0,0-1 1 0 0,0 1-1 0 0,-1 0 0 0 0,1-1 1 0 0,-1 1-1 0 0,1 0 1 0 0,-1 0-1 0 0,1-1 0 0 0,-1 1 1 0 0,0 0-1 0 0,0 0 1 0 0,0 0-1 0 0,0 0 0 0 0,0 2 1 0 0,-1 3 220 0 0,-1 0 1 0 0,0 0 0 0 0,-4 10 0 0 0,-1 5-93 0 0,-30 77-167 0 0,36-94-63 0 0,-1 1 109 0 0,0 1-1 0 0,0-1 1 0 0,1 1 0 0 0,0 0 0 0 0,0 9-1 0 0,1-15-29 0 0,0 0 0 0 0,0 1-1 0 0,0-1 1 0 0,0 0-1 0 0,0 0 1 0 0,1 1-1 0 0,-1-1 1 0 0,1 0-1 0 0,-1 0 1 0 0,1 0-1 0 0,-1 0 1 0 0,1 1-1 0 0,0-1 1 0 0,-1 0-1 0 0,1 0 1 0 0,0 0-1 0 0,0 0 1 0 0,0 0-1 0 0,0-1 1 0 0,0 1-1 0 0,0 0 1 0 0,0 0 0 0 0,0-1-1 0 0,0 1 1 0 0,0 0-1 0 0,0-1 1 0 0,0 1-1 0 0,0-1 1 0 0,1 1-1 0 0,-1-1 1 0 0,0 0-1 0 0,0 0 1 0 0,1 1-1 0 0,1-1 1 0 0,8 1 53 0 0,1-1 1 0 0,-1 0-1 0 0,1-1 1 0 0,-1 0 0 0 0,16-3-1 0 0,54-19-296 0 0,-37 9-1327 0 0,-21 9-7436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4 209 12960 0 0,'-1'0'103'0'0,"1"0"0"0"0,0 0 1 0 0,0 1-1 0 0,0-1 0 0 0,0 0 1 0 0,-1 0-1 0 0,1 0 1 0 0,0 0-1 0 0,0 0 0 0 0,0 0 1 0 0,0 0-1 0 0,-1 1 621 0 0,1-1-621 0 0,0 0 0 0 0,0 0 1 0 0,0 0-1 0 0,0 0 1 0 0,-1 0-1 0 0,1 1 0 0 0,0-1 1 0 0,0 0-1 0 0,0 0 0 0 0,0 0 1 0 0,0 0-1 0 0,0 0 1 0 0,0 1-1 0 0,0-1 0 0 0,0 0 1 0 0,0 0-1 0 0,0 0 0 0 0,0 0 1 0 0,0 1-1 0 0,0-1 0 0 0,0 0 1 0 0,0 0-1 0 0,0 0 1 0 0,0 0-1 0 0,0 0 0 0 0,0 1 1 0 0,1-1-1 0 0,8 3 1571 0 0,15-2-753 0 0,-19-2-699 0 0,0 0 1 0 0,-1 0-1 0 0,1-1 1 0 0,0 0 0 0 0,-1 1-1 0 0,0-2 1 0 0,1 1-1 0 0,-1 0 1 0 0,0-1-1 0 0,5-3 1 0 0,4-5 770 0 0,18-20 0 0 0,-4 4-281 0 0,-6 6 412 0 0,33-44 1 0 0,-22 26-262 0 0,-33 39-857 0 0,1 0 0 0 0,0 0 0 0 0,0 0 0 0 0,0 0 0 0 0,0 0 0 0 0,0 0 1 0 0,0 0-1 0 0,0 0 0 0 0,0 0 0 0 0,0 0 0 0 0,0 0 0 0 0,0 1 0 0 0,0-1 0 0 0,1 0 0 0 0,-1 0 0 0 0,0 0 0 0 0,0 0 0 0 0,0 0 0 0 0,0 0 0 0 0,0 0 0 0 0,0 0 0 0 0,0 0 0 0 0,0 0 0 0 0,0 0 0 0 0,0 0 1 0 0,0 0-1 0 0,0 0 0 0 0,0 0 0 0 0,0 1 0 0 0,0-1 0 0 0,0 0 0 0 0,0 0 0 0 0,0 0 0 0 0,0 0 0 0 0,1 0 0 0 0,-1 0 0 0 0,0 0 0 0 0,0 0 0 0 0,0 0 0 0 0,0 0 0 0 0,0 0 0 0 0,0 0 0 0 0,0 0 0 0 0,0 0 1 0 0,0 0-1 0 0,0 0 0 0 0,0 0 0 0 0,0 0 0 0 0,1 0 0 0 0,-1 0 0 0 0,0 0 0 0 0,0 0 0 0 0,0 0 0 0 0,0 0 0 0 0,0 0 0 0 0,0 0 0 0 0,0-1 0 0 0,0 1 0 0 0,0 0 0 0 0,0 0 0 0 0,-1 14 91 0 0,-6 22-176 0 0,6-28 116 0 0,-1 2-37 0 0,1 0 0 0 0,0 0 0 0 0,1 0 0 0 0,0-1 0 0 0,0 1 0 0 0,1 0 0 0 0,0 0 0 0 0,1 0 0 0 0,6 17 0 0 0,-8-25 7 0 0,1-1-1 0 0,0 1 0 0 0,0 0 1 0 0,0-1-1 0 0,0 1 1 0 0,0-1-1 0 0,0 0 1 0 0,1 1-1 0 0,-1-1 1 0 0,0 0-1 0 0,1 0 1 0 0,-1 0-1 0 0,1 0 0 0 0,-1 0 1 0 0,1 0-1 0 0,-1 0 1 0 0,1 0-1 0 0,0 0 1 0 0,-1-1-1 0 0,1 1 1 0 0,0-1-1 0 0,0 1 0 0 0,3-1 1 0 0,-3 0 10 0 0,1 1 0 0 0,0-1 1 0 0,-1 0-1 0 0,1-1 0 0 0,0 1 0 0 0,-1 0 1 0 0,1-1-1 0 0,-1 1 0 0 0,1-1 0 0 0,-1 0 1 0 0,1 0-1 0 0,-1 0 0 0 0,1 0 0 0 0,-1 0 1 0 0,0-1-1 0 0,3-1 0 0 0,3-6 29 0 0,0 0 0 0 0,-1 0-1 0 0,0-1 1 0 0,0 1 0 0 0,-1-1-1 0 0,8-18 1 0 0,20-52-2692 0 0,-26 67 1236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31 138 3224 0 0,'-2'-26'-730'0'0,"-4"-11"6139"0"0,0 0 1335 0 0,4 11-5187 0 0,2 26-1334 0 0,0-1 1 0 0,0 0 0 0 0,0 1 0 0 0,0-1 0 0 0,0 1 0 0 0,0-1 0 0 0,0 1 0 0 0,0-1 0 0 0,0 1 0 0 0,0-1-1 0 0,0 1 1 0 0,0-1 0 0 0,1 1 0 0 0,-1-1 0 0 0,0 1 0 0 0,0-1 0 0 0,0 1 0 0 0,1-1 0 0 0,0 0 0 0 0,3 9 826 0 0,4 22-791 0 0,-1 50 292 0 0,-4-1 0 0 0,-4 1 0 0 0,-11 93 0 0 0,-7-12-644 0 0,12-137-1832 0 0,6-15 739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11976 0 0,'0'0'922'0'0,"8"0"-294"0"0,5-2 1036 0 0,0 1-1 0 0,0 0 1 0 0,0 1 0 0 0,25 4-1 0 0,-4-1-758 0 0,17-1 265 0 0,64-7 0 0 0,-6-8-4209 0 0,-92 10-4939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20239 0 0,'0'0'463'0'0,"2"0"61"0"0,52-25 760 0 0,-34 16-610 0 0,38-14 0 0 0,-54 21-558 0 0,1 1-1 0 0,-1 0 1 0 0,1 0-1 0 0,-1 0 1 0 0,1 1 0 0 0,-1-1-1 0 0,1 1 1 0 0,5 1 0 0 0,-8-1-88 0 0,0 1 1 0 0,0-1 0 0 0,0 1-1 0 0,-1 0 1 0 0,1 0 0 0 0,0 0 0 0 0,-1 0-1 0 0,1 0 1 0 0,0 0 0 0 0,-1 0 0 0 0,0 0-1 0 0,1 1 1 0 0,-1-1 0 0 0,0 0-1 0 0,1 1 1 0 0,-1-1 0 0 0,0 1 0 0 0,0 0-1 0 0,0-1 1 0 0,0 1 0 0 0,-1 0-1 0 0,2 2 1 0 0,-1 2-29 0 0,0 0 0 0 0,0 0 0 0 0,0 0 0 0 0,-1 0 0 0 0,0 0 0 0 0,0 0 0 0 0,-1 0 0 0 0,1 0 0 0 0,-1 0 0 0 0,-3 9 0 0 0,3-7 0 0 0,-6 18 0 0 0,-1-1 0 0 0,0 1 0 0 0,-2-1 0 0 0,-1-1 0 0 0,-1 0 0 0 0,-1 0 0 0 0,-1-2 0 0 0,-24 31 0 0 0,-7-4 0 0 0,8-11 0 0 0,30-31 0 0 0,9-5 100 0 0,8-2 144 0 0,11-2 351 0 0,13-6-256 0 0,-18 4-144 0 0,1 0-1 0 0,-1 1 1 0 0,29-1-1 0 0,-6 3-191 0 0,-23 0-9 0 0,1 0 0 0 0,24 4-1 0 0,10 2-3119 0 0,-42-4 1460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11056 0 0,'0'-8'1180'0'0,"4"-20"-694"0"0,9-16 6045 0 0,-4 17-4186 0 0,22-76 991 0 0,3 18-1480 0 0,-29 72-1728 0 0,-5 13-125 0 0,0 0-1 0 0,1 0 1 0 0,-1 0 0 0 0,0 0 0 0 0,0 0 0 0 0,0 0-1 0 0,0 0 1 0 0,0-1 0 0 0,0 1 0 0 0,0 0 0 0 0,0 0-1 0 0,1 0 1 0 0,-1 0 0 0 0,0 0 0 0 0,0 0-1 0 0,0 0 1 0 0,0 0 0 0 0,0 0 0 0 0,0 1 0 0 0,0-1-1 0 0,1 0 1 0 0,-1 0 0 0 0,0 0 0 0 0,0 0-1 0 0,0 0 1 0 0,0 0 0 0 0,0 0 0 0 0,0 0 0 0 0,0 0-1 0 0,0 0 1 0 0,0 0 0 0 0,1 0 0 0 0,-1 0 0 0 0,0 0-1 0 0,0 1 1 0 0,0-1 0 0 0,0 0 0 0 0,0 0-1 0 0,0 0 1 0 0,0 0 0 0 0,0 0 0 0 0,0 0 0 0 0,0 0-1 0 0,0 0 1 0 0,0 1 0 0 0,0-1 0 0 0,0 0 0 0 0,0 0-1 0 0,0 0 1 0 0,0 0 0 0 0,0 0 0 0 0,4 25 213 0 0,-3-18-200 0 0,1 49-9 0 0,-2-47-2 0 0,-1 0 0 0 0,1 0 1 0 0,1 0-1 0 0,0 0 0 0 0,0 0 0 0 0,1 0 0 0 0,0 0 1 0 0,1-1-1 0 0,-1 1 0 0 0,8 13 0 0 0,-9-19 16 0 0,1-1 0 0 0,0 1 0 0 0,-1-1 0 0 0,1 1 0 0 0,0-1 0 0 0,0 0 0 0 0,0 1 0 0 0,1-1 0 0 0,-1 0 0 0 0,0-1 0 0 0,1 1 0 0 0,-1 0 0 0 0,1-1 0 0 0,3 2 0 0 0,-3-2 12 0 0,-1 0-1 0 0,1-1 0 0 0,-1 0 1 0 0,1 1-1 0 0,0-1 1 0 0,-1 0-1 0 0,1 0 1 0 0,-1-1-1 0 0,1 1 0 0 0,0 0 1 0 0,-1-1-1 0 0,1 0 1 0 0,-1 1-1 0 0,1-1 1 0 0,-1 0-1 0 0,0 0 0 0 0,4-2 1 0 0,6-4 60 0 0,0 0 1 0 0,-1-1-1 0 0,0 0 0 0 0,0-1 1 0 0,11-10-1 0 0,-13 8 3 0 0,0 1-1 0 0,0-1 1 0 0,-1 0 0 0 0,-1-1-1 0 0,0 0 1 0 0,0 0 0 0 0,-2-1-1 0 0,8-20 1 0 0,-5 11-752 0 0,1-4-4173 0 0,6-30 0 0 0,-14 39-3520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11976 0 0,'0'0'922'0'0,"2"0"-262"0"0,3 1 337 0 0,0-1-1 0 0,0 1 1 0 0,-1-1-1 0 0,1 0 1 0 0,0-1-1 0 0,0 1 1 0 0,5-2-1 0 0,-4 1-441 0 0,0 0 0 0 0,0 0 0 0 0,0 1 0 0 0,0 0 0 0 0,9 0 1 0 0,-12 1-482 0 0,-1-1 1 0 0,1 0-1 0 0,-1 1 1 0 0,1 0-1 0 0,-1 0 1 0 0,0 0 0 0 0,1 0-1 0 0,-1 0 1 0 0,0 0-1 0 0,1 0 1 0 0,-1 1-1 0 0,0-1 1 0 0,0 1-1 0 0,0-1 1 0 0,0 1 0 0 0,-1 0-1 0 0,1 0 1 0 0,0 0-1 0 0,-1 0 1 0 0,1 0-1 0 0,-1 0 1 0 0,0 1 0 0 0,0-1-1 0 0,1 0 1 0 0,-2 1-1 0 0,1-1 1 0 0,0 0-1 0 0,0 1 1 0 0,-1-1-1 0 0,1 1 1 0 0,-1 0 0 0 0,0 2-1 0 0,0 8-47 0 0,-1 0 0 0 0,0 0 0 0 0,-1 0 0 0 0,-1-1 0 0 0,-4 16 0 0 0,4-18-86 0 0,-20 99 62 0 0,23-108 11 0 0,0 1 1 0 0,-1-1-1 0 0,1 1 0 0 0,0-1 0 0 0,0 1 0 0 0,0-1 0 0 0,0 0 1 0 0,1 1-1 0 0,-1-1 0 0 0,0 1 0 0 0,1-1 0 0 0,-1 0 0 0 0,1 1 1 0 0,-1-1-1 0 0,1 0 0 0 0,-1 1 0 0 0,1-1 0 0 0,0 0 1 0 0,0 0-1 0 0,0 1 0 0 0,1 0 0 0 0,0 0 37 0 0,0-1 0 0 0,0 0-1 0 0,0 0 1 0 0,0 0 0 0 0,0 0-1 0 0,0 0 1 0 0,0 0 0 0 0,1 0 0 0 0,-1 0-1 0 0,0-1 1 0 0,0 0 0 0 0,3 1 0 0 0,4 0 79 0 0,0-1 0 0 0,-1-1 1 0 0,1 1-1 0 0,-1-1 0 0 0,1-1 1 0 0,9-2-1 0 0,48-15-31 0 0,80-34 1 0 0,-100 35-2740 0 0,-38 12 1617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433 195 6912 0 0,'2'-2'-1'0'0,"-1"1"39"0"0,0 1 1 0 0,-1-1-1 0 0,1 1 1 0 0,0-1 0 0 0,-1 0-1 0 0,1 1 1 0 0,-1-1-1 0 0,1 0 1 0 0,-1 0-1 0 0,1 1 1 0 0,-1-1 0 0 0,1 0-1 0 0,-1 0 1 0 0,0 0-1 0 0,0 0 1 0 0,1 0 0 0 0,-1 1-1 0 0,0-2 1 0 0,0 0-43 0 0,1 0 0 0 0,-1 0 0 0 0,1 0 1 0 0,-1 0-1 0 0,1 0 0 0 0,0 0 0 0 0,0 0 0 0 0,-1 0 1 0 0,4-3-1 0 0,-3 3 240 0 0,1-1 0 0 0,-1 0-1 0 0,0 1 1 0 0,1-1 0 0 0,-1 0 0 0 0,1-5 0 0 0,-1 1 541 0 0,0 0 0 0 0,0 0 0 0 0,-1 0-1 0 0,1-1 1 0 0,-2 1 0 0 0,1 0 0 0 0,-1 0 0 0 0,0 0 0 0 0,0 0-1 0 0,-1 0 1 0 0,0 0 0 0 0,0 0 0 0 0,-4-7 0 0 0,5 12-611 0 0,0 0-1 0 0,0 1 1 0 0,-1-1 0 0 0,1 0 0 0 0,0 1 0 0 0,0 0-1 0 0,-1-1 1 0 0,1 1 0 0 0,-1 0 0 0 0,1-1 0 0 0,-1 1 0 0 0,0 0-1 0 0,1 0 1 0 0,-1 0 0 0 0,0 1 0 0 0,0-1 0 0 0,-3-1-1 0 0,2 2-27 0 0,0-1-1 0 0,0 1 0 0 0,0 0 0 0 0,0 0 0 0 0,0 0 0 0 0,1 1 1 0 0,-1-1-1 0 0,0 1 0 0 0,0-1 0 0 0,-5 3 0 0 0,-2 1-9 0 0,0 1-1 0 0,0 0 0 0 0,1 1 0 0 0,-1 0 1 0 0,-8 8-1 0 0,-3 3 86 0 0,1 2 1 0 0,1 0-1 0 0,1 1 1 0 0,-32 44-1 0 0,-47 99 784 0 0,81-133-845 0 0,2 1 0 0 0,1 1 1 0 0,1 0-1 0 0,-13 60 0 0 0,21-70-25 0 0,1 0 1 0 0,0 1-1 0 0,2-1 0 0 0,1 0 0 0 0,0 1 0 0 0,2-1 0 0 0,0 0 0 0 0,8 30 0 0 0,-8-44-107 0 0,1 0 0 0 0,0 0-1 0 0,1 0 1 0 0,0 0 0 0 0,0 0 0 0 0,0-1 0 0 0,1 0 0 0 0,0 0-1 0 0,10 9 1 0 0,-12-12-17 0 0,0-1 0 0 0,0 0 1 0 0,1 0-1 0 0,-1-1 0 0 0,1 1 0 0 0,-1-1 0 0 0,1 0 0 0 0,0 0 0 0 0,0 0 1 0 0,0 0-1 0 0,0-1 0 0 0,0 1 0 0 0,1-1 0 0 0,-1 0 0 0 0,0-1 0 0 0,1 1 1 0 0,-1-1-1 0 0,1 1 0 0 0,-1-1 0 0 0,6-1 0 0 0,3-2 4 0 0,-1 0 0 0 0,0-1 0 0 0,0-1 0 0 0,-1 1 0 0 0,0-2 0 0 0,1 0 0 0 0,-2 0 0 0 0,1-1 0 0 0,13-11 0 0 0,6-7 46 0 0,44-50-1 0 0,-68 68-35 0 0,0-1 0 0 0,-1 0 1 0 0,1 0-1 0 0,-2 0 0 0 0,8-15 0 0 0,-10 19-27 0 0,0-1-1 0 0,-1 1 0 0 0,1-1 1 0 0,-1 0-1 0 0,0 0 0 0 0,0 0 1 0 0,-1 0-1 0 0,1 0 1 0 0,-1 0-1 0 0,0 0 0 0 0,-1 0 1 0 0,0-7-1 0 0,0 10 47 0 0,0 1-1 0 0,0-1 1 0 0,0 0-1 0 0,0 1 1 0 0,0-1-1 0 0,0 1 1 0 0,0-1-1 0 0,0 1 1 0 0,-1 0-1 0 0,1-1 1 0 0,-1 1-1 0 0,1 0 0 0 0,-1 0 1 0 0,1 0-1 0 0,-1 0 1 0 0,0 0-1 0 0,1 1 1 0 0,-1-1-1 0 0,0 0 1 0 0,-3 0-1 0 0,1 0 43 0 0,-1-1-1 0 0,0 1 0 0 0,0 1 0 0 0,0-1 0 0 0,0 1 0 0 0,-9 0 0 0 0,5 1-61 0 0,0 1 0 0 0,0 1-1 0 0,0-1 1 0 0,0 1 0 0 0,1 1-1 0 0,-1-1 1 0 0,1 1 0 0 0,0 1-1 0 0,0 0 1 0 0,-13 10 0 0 0,5-2 12 0 0,1 1 1 0 0,1 0-1 0 0,-24 31 1 0 0,30-35-177 0 0,5-7-64 0 0,0 0-1 0 0,1 1 0 0 0,0-1 0 0 0,-4 7 0 0 0,6-9 153 0 0,-1 0-1 0 0,1 1 1 0 0,0-1-1 0 0,-1 0 1 0 0,1 1-1 0 0,0-1 1 0 0,0 0 0 0 0,0 1-1 0 0,0-1 1 0 0,0 1-1 0 0,0-1 1 0 0,0 0-1 0 0,1 1 1 0 0,-1-1-1 0 0,0 0 1 0 0,1 1 0 0 0,0 1-1 0 0,-1-3-79 0 0,1 1 1 0 0,-1 0-1 0 0,1-1 0 0 0,-1 1 0 0 0,1 0 0 0 0,-1-1 1 0 0,1 1-1 0 0,0-1 0 0 0,-1 1 0 0 0,1-1 1 0 0,0 0-1 0 0,-1 1 0 0 0,1-1 0 0 0,0 1 0 0 0,0-1 1 0 0,-1 0-1 0 0,1 0 0 0 0,0 0 0 0 0,0 1 1 0 0,-1-1-1 0 0,1 0 0 0 0,0 0 0 0 0,0 0 0 0 0,0 0 1 0 0,-1 0-1 0 0,1 0 0 0 0,1-1 0 0 0,1 1-962 0 0,12 0-7725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15376 0 0,'0'0'1393'0'0,"2"-1"-1149"0"0,10-20 2660 0 0,20-40 1 0 0,-17 30-1528 0 0,100-199 3332 0 0,-109 219-4592 0 0,-6 11-114 0 0,0 0-1 0 0,0 0 1 0 0,0 0 0 0 0,0 0-1 0 0,0 0 1 0 0,1 0 0 0 0,-1 0 0 0 0,0 0-1 0 0,0-1 1 0 0,0 1 0 0 0,0 0 0 0 0,0 0-1 0 0,0 0 1 0 0,0 0 0 0 0,0 0-1 0 0,0 0 1 0 0,0 0 0 0 0,0 0 0 0 0,0 0-1 0 0,0 0 1 0 0,0 0 0 0 0,1 0-1 0 0,-1 0 1 0 0,0 0 0 0 0,0 0 0 0 0,0 0-1 0 0,0 0 1 0 0,0 0 0 0 0,0 0-1 0 0,0 0 1 0 0,0 0 0 0 0,0 0 0 0 0,0 0-1 0 0,0 0 1 0 0,1 0 0 0 0,-1 0 0 0 0,0 0-1 0 0,0 0 1 0 0,0 0 0 0 0,0 0-1 0 0,0 0 1 0 0,0 0 0 0 0,0 0 0 0 0,0 0-1 0 0,0 0 1 0 0,0 0 0 0 0,0 0-1 0 0,0 0 1 0 0,1 0 0 0 0,-1 0 0 0 0,0 0-1 0 0,0 1 1 0 0,0-1 0 0 0,2 24 176 0 0,-3 15-160 0 0,3 69 129 0 0,-1-90-130 0 0,2 1-1 0 0,0-1 0 0 0,9 32 0 0 0,-10-45-23 0 0,-1-1 0 0 0,1 1 0 0 0,0-1-1 0 0,1 1 1 0 0,-1-1 0 0 0,1 0 0 0 0,-1 0 0 0 0,1 0 0 0 0,1 0 0 0 0,-1-1-1 0 0,0 1 1 0 0,1-1 0 0 0,0 0 0 0 0,4 4 0 0 0,-4-6 29 0 0,-1 1 0 0 0,1 0 0 0 0,0-1 0 0 0,-1 1 0 0 0,1-1 0 0 0,0 0 0 0 0,0-1 0 0 0,0 1 0 0 0,0-1 0 0 0,-1 1 0 0 0,1-1 0 0 0,0 0 0 0 0,0 0 1 0 0,0-1-1 0 0,0 1 0 0 0,0-1 0 0 0,7-2 0 0 0,4-2 38 0 0,-1-1 1 0 0,0 0 0 0 0,0-1 0 0 0,0-1-1 0 0,-1 0 1 0 0,0 0 0 0 0,-1-1 0 0 0,0-1-1 0 0,-1 0 1 0 0,1-1 0 0 0,9-13 0 0 0,-7 7-155 0 0,-1-2 0 0 0,0 0-1 0 0,-2 0 1 0 0,0-1 0 0 0,-1 0 0 0 0,13-41 0 0 0,-8 24-549 0 0,-10 24-496 0 0,8-24 0 0 0,-6 10-328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15664 0 0,'6'-4'1625'0'0,"34"-18"900"0"0,-32 17-1612 0 0,1 0 0 0 0,0 0 1 0 0,0 1-1 0 0,0 0 0 0 0,1 0 0 0 0,17-3 0 0 0,-26 6-878 0 0,0 1 1 0 0,0 0-1 0 0,0 0 1 0 0,-1 0-1 0 0,1 0 1 0 0,0 0-1 0 0,0 0 1 0 0,0 0-1 0 0,0 0 0 0 0,0 0 1 0 0,0 0-1 0 0,-1 0 1 0 0,1 0-1 0 0,0 0 1 0 0,0 1-1 0 0,0-1 1 0 0,0 0-1 0 0,-1 1 1 0 0,1-1-1 0 0,0 1 1 0 0,0-1-1 0 0,-1 1 0 0 0,1-1 1 0 0,0 1-1 0 0,-1-1 1 0 0,1 1-1 0 0,0 0 1 0 0,-1-1-1 0 0,1 1 1 0 0,-1 0-1 0 0,1 0 1 0 0,-1-1-1 0 0,1 1 1 0 0,-1 0-1 0 0,0 0 0 0 0,1 0 1 0 0,-1-1-1 0 0,0 1 1 0 0,0 0-1 0 0,0 0 1 0 0,0 0-1 0 0,0 0 1 0 0,0 0-1 0 0,0 0 1 0 0,0-1-1 0 0,0 1 0 0 0,0 1 1 0 0,-1 5 39 0 0,0 0-1 0 0,0 0 1 0 0,-1 0 0 0 0,-4 11 0 0 0,6-17-79 0 0,-46 107 214 0 0,13-36-51 0 0,30-63-116 0 0,0 1-1 0 0,0-1 1 0 0,1 1-1 0 0,1-1 1 0 0,-1 1-1 0 0,1 15 0 0 0,1-23-28 0 0,0 0 0 0 0,0-1 0 0 0,0 1-1 0 0,0-1 1 0 0,1 1 0 0 0,-1 0 0 0 0,1-1 0 0 0,-1 1-1 0 0,1-1 1 0 0,-1 1 0 0 0,1-1 0 0 0,0 1-1 0 0,0-1 1 0 0,0 0 0 0 0,0 1 0 0 0,0-1-1 0 0,0 0 1 0 0,0 0 0 0 0,1 1 0 0 0,1 0 11 0 0,-1 0 0 0 0,1-1 0 0 0,0 1 0 0 0,-1-1 1 0 0,1 0-1 0 0,0 0 0 0 0,0 0 0 0 0,0 0 0 0 0,4 1 0 0 0,4-1 44 0 0,0 0 0 0 0,0-1 0 0 0,1 0-1 0 0,14-2 1 0 0,5-2 28 0 0,-1-2-1 0 0,0 0 1 0 0,0-3 0 0 0,0 0 0 0 0,45-22-1 0 0,13-17-3977 0 0,-72 38-5730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1:3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10592 0 0,'0'0'818'0'0,"-3"6"2026"0"0,2-4-2615 0 0,0-1-1 0 0,1 1 1 0 0,0-1-1 0 0,-1 1 1 0 0,1 0-1 0 0,0-1 1 0 0,0 1-1 0 0,0 0 0 0 0,0-1 1 0 0,0 1-1 0 0,0-1 1 0 0,0 1-1 0 0,1 0 1 0 0,-1-1-1 0 0,1 1 1 0 0,-1-1-1 0 0,1 1 1 0 0,-1-1-1 0 0,1 1 1 0 0,0-1-1 0 0,0 0 1 0 0,0 1-1 0 0,0-1 1 0 0,0 0-1 0 0,0 0 0 0 0,0 1 1 0 0,0-1-1 0 0,2 1 1 0 0,0 2 67 0 0,1-1-1 0 0,0 0 1 0 0,0 0-1 0 0,0 0 1 0 0,0 0 0 0 0,1 0-1 0 0,-1-1 1 0 0,8 3 0 0 0,-7-4-136 0 0,1-1 0 0 0,0 1 0 0 0,0-1 0 0 0,0 0 0 0 0,-1 0 0 0 0,1-1 0 0 0,0 0 0 0 0,0 0 0 0 0,-1 0 0 0 0,1-1 0 0 0,6-2 0 0 0,19-4 458 0 0,11 1-2 0 0,59 0 0 0 0,-48 4-309 0 0,195-21 1914 0 0,-63 5-1637 0 0,145 4 222 0 0,-274 13-679 0 0,233 2 428 0 0,-85 17-608 0 0,-183-15-2 0 0,89 13 862 0 0,-39-10-1085 0 0,102 23 1 0 0,-156-23 229 0 0,0 1 0 0 0,0 1 0 0 0,-1 1 0 0 0,29 17 1 0 0,-9-4 30 0 0,-29-18 44 0 0,14 7 594 0 0,-19-8-397 0 0,0-2-139 0 0,-1 0-84 0 0,-1-1-1 0 0,1 1 1 0 0,-1 0-1 0 0,1 0 1 0 0,-1 0-1 0 0,1 0 1 0 0,-1 0-1 0 0,0 0 1 0 0,1 1-1 0 0,-1-1 1 0 0,1 0-1 0 0,-1 0 1 0 0,1 0 0 0 0,-1 0-1 0 0,1 0 1 0 0,-1 1-1 0 0,0-1 1 0 0,1 0-1 0 0,-1 0 1 0 0,0 1-1 0 0,1-1 1 0 0,-1 0-1 0 0,0 1 1 0 0,1-1-1 0 0,0 1 1 0 0,-2 4-4 0 0,1-5 3 0 0,0 0 0 0 0,0 1 0 0 0,0-1 0 0 0,1 1 0 0 0,-1-1 0 0 0,0 1 0 0 0,0-1 0 0 0,0 0 0 0 0,0 1 0 0 0,1-1 0 0 0,-1 1 0 0 0,0-1 0 0 0,0 0 0 0 0,1 1 0 0 0,-1-1 0 0 0,0 0 0 0 0,1 1 0 0 0,-1-1 0 0 0,0 0 0 0 0,1 0 0 0 0,-1 1 0 0 0,0-1 0 0 0,1 0 0 0 0,-1 0 0 0 0,1 1 0 0 0,-1-1 0 0 0,0 0 0 0 0,1 0 0 0 0,0 0 0 0 0,0 0 0 0 0,0 0 0 0 0,1 0 0 0 0,-1 0 0 0 0,0 0 0 0 0,1 0 0 0 0,-1-1 0 0 0,0 1 0 0 0,0 0 0 0 0,0-1 0 0 0,1 1 0 0 0,-1-1 0 0 0,0 1 0 0 0,0-1 0 0 0,1-1 0 0 0,2 0-27 0 0,-3 1-106 0 0,-11-6-1848 0 0,9 7 1812 0 0,1 0 1 0 0,-1 0 0 0 0,0-1-1 0 0,1 1 1 0 0,-1 0-1 0 0,0 0 1 0 0,1-1 0 0 0,-1 1-1 0 0,1 0 1 0 0,-1-1-1 0 0,0 1 1 0 0,1-1 0 0 0,-1 1-1 0 0,1-1 1 0 0,-1 1-1 0 0,1 0 1 0 0,0-1 0 0 0,-1 0-1 0 0,0 0 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1:5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65 10080 0 0,'-2'1'202'0'0,"-1"-1"-1"0"0,1 1 1 0 0,-1 0 0 0 0,1-1 0 0 0,-1 1 0 0 0,0-1 0 0 0,1 0-1 0 0,-1 0 1 0 0,0 0 0 0 0,-3-1 0 0 0,5 1 24 0 0,-1 0-1 0 0,1 0 1 0 0,0 0 0 0 0,0 0 0 0 0,0-1-1 0 0,-1 1 1 0 0,1 0 0 0 0,-6-5 5779 0 0,46 5-4173 0 0,65 0-232 0 0,109 0-299 0 0,77-5-58 0 0,-57-7-507 0 0,-129 8-552 0 0,360 4 1117 0 0,-332 18-1092 0 0,-55-6-42 0 0,11 8 237 0 0,12-7 211 0 0,-96-12-585 0 0,-1-1 0 0 0,0 1 0 0 0,1-1 1 0 0,-1 0-1 0 0,1 0 0 0 0,-1 0 0 0 0,0 0 0 0 0,1-1 0 0 0,-1 0 0 0 0,0 1 1 0 0,1-1-1 0 0,-1 0 0 0 0,5-3 0 0 0,-6 3-19 0 0,0 0 0 0 0,-1 0 0 0 0,1-1 0 0 0,0 1 0 0 0,-1-1 0 0 0,1 1 0 0 0,-1-1 0 0 0,0 0 0 0 0,1 0 0 0 0,-1 1 0 0 0,0-1 0 0 0,0 0 0 0 0,0 0 0 0 0,0 0 0 0 0,0 0 0 0 0,-1 0 0 0 0,1 0 0 0 0,-1 0 0 0 0,1-1 0 0 0,-1 1-1 0 0,0 0 1 0 0,1 0 0 0 0,-2-4 0 0 0,6-22 120 0 0,-5 26-206 0 0,0 1 4 0 0,1 0 0 0 0,-1 1 0 0 0,0-1 0 0 0,0 0-1 0 0,0 0 1 0 0,0 1 0 0 0,1-1 0 0 0,-1 0 0 0 0,0 1-1 0 0,0-1 1 0 0,0 0 0 0 0,0 0 0 0 0,-1 1 0 0 0,1-1 0 0 0,0 0-1 0 0,0 1 1 0 0,0-1 0 0 0,-1 0 0 0 0,1 1 0 0 0,0-1-1 0 0,-1 0 1 0 0,1 1 0 0 0,0-1 0 0 0,-1 0 0 0 0,1 1-1 0 0,-1-1 1 0 0,1 1 0 0 0,-1-1 0 0 0,0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20471 0 0,'0'0'464'0'0,"10"-3"1459"0"0,-8 4-1678 0 0,0 0 0 0 0,-1 1 0 0 0,1-1 0 0 0,0 0 0 0 0,0 1 0 0 0,-1-1 0 0 0,1 1 0 0 0,-1 0 0 0 0,1-1 0 0 0,-1 1 0 0 0,0 0 0 0 0,0 0 0 0 0,0 0 0 0 0,0 0 0 0 0,1 2 0 0 0,0 1-97 0 0,0-1 1 0 0,0 0-1 0 0,-1 1 1 0 0,0-1-1 0 0,0 1 1 0 0,0 0-1 0 0,0 5 1 0 0,2 28 219 0 0,-2-25-278 0 0,-1 1-1 0 0,0 13 1 0 0,-3 7 39 0 0,-2 16-1 0 0,-10 56-117 0 0,11-84-11 0 0,3-15-253 0 0,-1 1 0 0 0,1-1 0 0 0,-6 12 0 0 0,7-16 349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0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19351 0 0,'0'0'439'0'0,"-4"5"1065"0"0,2-2-1272 0 0,0 0 1 0 0,1 1-1 0 0,0-1 0 0 0,0 0 0 0 0,0 1 1 0 0,0-1-1 0 0,0 1 0 0 0,1-1 0 0 0,-1 1 1 0 0,1 0-1 0 0,0-1 0 0 0,0 1 0 0 0,0-1 1 0 0,1 1-1 0 0,-1-1 0 0 0,1 1 0 0 0,0-1 1 0 0,0 1-1 0 0,3 5 0 0 0,5 14 776 0 0,15 24 0 0 0,-6-11-282 0 0,-10-21-301 0 0,16 24 0 0 0,18 15 615 0 0,80 79 0 0 0,-88-98-957 0 0,80 77-63 0 0,-33-42 65 0 0,-60-50 6 0 0,25 27 0 0 0,-42-42-89 0 0,3 1 9 0 0,-6-5-33 0 0,-5-14-2550 0 0,-1-1-4646 0 0,-1-2-2324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0 18431 0 0,'-8'1'315'0'0,"1"0"-1"0"0,0 1 1 0 0,-1 0-1 0 0,1 0 0 0 0,0 0 1 0 0,0 1-1 0 0,0 0 1 0 0,0 1-1 0 0,-11 7 0 0 0,-2 1 1029 0 0,-32 17 750 0 0,-53 40 0 0 0,65-39-1639 0 0,1 2-1 0 0,2 2 1 0 0,-53 60 0 0 0,-31 59 504 0 0,49-60-503 0 0,5 3-24 0 0,17-23 433 0 0,35-47-879 0 0,14-24-299 0 0,-2-22-1305 0 0,4 16 1170 0 0,0 0 0 0 0,0-1 0 0 0,0 1 1 0 0,0 0-1 0 0,3-5 0 0 0,8-8-1074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953 206 8952 0 0,'-3'-6'7892'0'0,"3"2"-8089"0"0,0 1 385 0 0,0 0-1 0 0,0 0 0 0 0,0 0 0 0 0,0 0 0 0 0,0-1 0 0 0,-1 1 0 0 0,0 0 1 0 0,1 0-1 0 0,-1 0 0 0 0,0 0 0 0 0,-1 0 0 0 0,1 1 0 0 0,0-1 0 0 0,-1 0 0 0 0,0 1 1 0 0,1-1-1 0 0,-1 1 0 0 0,0-1 0 0 0,-3-2 0 0 0,-14-13 669 0 0,16 14-732 0 0,-1 0 0 0 0,1 0 0 0 0,-1 1 0 0 0,0-1 0 0 0,0 1 1 0 0,0 0-1 0 0,-1 1 0 0 0,1-1 0 0 0,-7-2 0 0 0,-9-2 159 0 0,-1 1 0 0 0,1 1 0 0 0,-1 1 0 0 0,0 1 0 0 0,0 1 0 0 0,0 0 0 0 0,0 2 0 0 0,-1 0-1 0 0,1 2 1 0 0,-25 4 0 0 0,16 0 4 0 0,0 1 0 0 0,0 1 0 0 0,1 1-1 0 0,-45 22 1 0 0,52-20-201 0 0,1 1-1 0 0,0 1 0 0 0,1 1 1 0 0,1 1-1 0 0,0 0 1 0 0,-22 26-1 0 0,26-25-85 0 0,-6 5 0 0 0,1 2 0 0 0,1 1 0 0 0,-18 28 0 0 0,15-15 167 0 0,3 1 0 0 0,1 0 0 0 0,2 2 0 0 0,1 0 0 0 0,2 0 0 0 0,2 2 0 0 0,2-1 0 0 0,-7 83 0 0 0,16-102-109 0 0,1 0 1 0 0,0 0-1 0 0,2 0 1 0 0,1 0-1 0 0,1-1 1 0 0,8 24-1 0 0,-9-34-22 0 0,1 1 0 0 0,0-1 0 0 0,1-1-1 0 0,0 1 1 0 0,1-1 0 0 0,0 0 0 0 0,1 0 0 0 0,0-1 0 0 0,10 10-1 0 0,-1-5 36 0 0,0 0 0 0 0,0 0 0 0 0,1-2-1 0 0,27 14 1 0 0,-27-18-15 0 0,0 0 0 0 0,0-1 0 0 0,1-2 1 0 0,-1 1-1 0 0,30 3 0 0 0,-5-4 123 0 0,63-1 1 0 0,-86-4-114 0 0,-1-2 1 0 0,-1-1-1 0 0,1 0 1 0 0,0-1-1 0 0,26-10 0 0 0,93-44 339 0 0,-76 31-376 0 0,-1-1 167 0 0,91-57 0 0 0,-141 77-171 0 0,0 1 0 0 0,-1-1 1 0 0,0-1-1 0 0,-1 0 0 0 0,0 0 0 0 0,0-1 0 0 0,-1 0 1 0 0,-1 0-1 0 0,1-1 0 0 0,-2 0 0 0 0,1-1 0 0 0,7-19 1 0 0,-7 11-4 0 0,-1-1 1 0 0,-1 0 0 0 0,0-1 0 0 0,-2 1 0 0 0,0-1 0 0 0,-1-36 0 0 0,-3 30-93 0 0,-1-1 0 0 0,-2 1 0 0 0,0-1 0 0 0,-2 1 0 0 0,-14-39 0 0 0,-1 11-152 0 0,-44-83 0 0 0,52 115 222 0 0,-2 0 0 0 0,0 1 0 0 0,-1 0 0 0 0,-34-34 0 0 0,35 42 0 0 0,0 1 0 0 0,-1 0 0 0 0,-1 2 0 0 0,0 0 0 0 0,0 1 0 0 0,-1 0 0 0 0,-21-8 0 0 0,28 15 48 0 0,-1-1 0 0 0,0 2 0 0 0,0 0-1 0 0,0 0 1 0 0,0 1 0 0 0,0 0 0 0 0,0 1 0 0 0,0 1 0 0 0,-1 0 0 0 0,1 1 0 0 0,0 0-1 0 0,-1 0 1 0 0,1 2 0 0 0,0-1 0 0 0,0 1 0 0 0,1 1 0 0 0,-1 0 0 0 0,1 1-1 0 0,-17 9 1 0 0,-138 96-372 0 0,60-30-5643 0 0,91-70-3731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32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1389 385 9648 0 0,'0'0'724'0'0,"0"-8"-448"0"0,1-14 891 0 0,-1 18-832 0 0,0 0 0 0 0,0-1 0 0 0,1 1 0 0 0,0-7 0 0 0,0 7-218 0 0,-1 0 0 0 0,1 0-1 0 0,-1 0 1 0 0,0 0 0 0 0,-1 0-1 0 0,1 0 1 0 0,-2-5 0 0 0,0-14-13 0 0,2 20 85 0 0,-1 0 1 0 0,1 0-1 0 0,0 0 1 0 0,-1 0-1 0 0,1 0 1 0 0,-1 1-1 0 0,0-1 1 0 0,0 0-1 0 0,0 0 1 0 0,-1 1-1 0 0,1-1 1 0 0,-1 1-1 0 0,1-1 1 0 0,-1 1-1 0 0,0-1 1 0 0,-3-2-1 0 0,1 1 56 0 0,1 1 1 0 0,-1 0-1 0 0,-1 0 0 0 0,1 1 1 0 0,0-1-1 0 0,-1 1 0 0 0,1 0 0 0 0,-10-3 1 0 0,-75-27 1076 0 0,-20-6 1 0 0,55 24-936 0 0,-1 3-1 0 0,0 2 1 0 0,0 2 0 0 0,-75 1-1 0 0,13 11 163 0 0,101-3-456 0 0,-1 1 1 0 0,1 1-1 0 0,0 0 0 0 0,-30 12 0 0 0,29-7-91 0 0,0 1 1 0 0,1 1-1 0 0,0 1 1 0 0,1 0-1 0 0,1 1 1 0 0,-16 17-1 0 0,12-9 68 0 0,0 0 1 0 0,-26 44-1 0 0,-7 9 157 0 0,29-44-71 0 0,-26 50 0 0 0,12-18-18 0 0,24-44-98 0 0,2 0-1 0 0,0 1 1 0 0,1 1-1 0 0,1 0 1 0 0,-7 25 0 0 0,-4 20 48 0 0,-6 22 26 0 0,-2 12-33 0 0,6-30-34 0 0,12-34 15 0 0,-5 49 0 0 0,11-54-30 0 0,1 0-1 0 0,2 0 0 0 0,1 1 1 0 0,2-1-1 0 0,0-1 1 0 0,10 38-1 0 0,-8-50-10 0 0,1 0 1 0 0,1 0-1 0 0,0 0 0 0 0,1-1 0 0 0,1 0 1 0 0,0-1-1 0 0,1 0 0 0 0,1 0 0 0 0,0-1 0 0 0,1-1 1 0 0,1 0-1 0 0,14 12 0 0 0,-10-10 7 0 0,1-1 0 0 0,0-1 0 0 0,1 0 0 0 0,1-2-1 0 0,0 0 1 0 0,0-1 0 0 0,1-1 0 0 0,0-1 0 0 0,31 7 0 0 0,27-3 78 0 0,-48-8-7 0 0,34 8 0 0 0,-34-5 26 0 0,0-2 0 0 0,0-1 1 0 0,0-1-1 0 0,0-2 0 0 0,0-1 1 0 0,53-7-1 0 0,-64 3 8 0 0,-1 0-1 0 0,33-13 0 0 0,4-1 111 0 0,-29 10-111 0 0,1-1 0 0 0,-2-1-1 0 0,1-1 1 0 0,-2-1 0 0 0,1-1 0 0 0,24-18 0 0 0,-34 19-76 0 0,-1 0 0 0 0,0-1 0 0 0,-1 0 0 0 0,0-1 0 0 0,-1-1 0 0 0,0 0 0 0 0,-1 0 0 0 0,-1-2 0 0 0,15-29 0 0 0,-14 17-28 0 0,-2 0 1 0 0,-1 0 0 0 0,-2-1 0 0 0,5-36-1 0 0,2-4-22 0 0,15-108 108 0 0,-23 133-100 0 0,0-11 29 0 0,-2 0-1 0 0,-6-103 1 0 0,-2 18 81 0 0,0 30-80 0 0,-1-17-12 0 0,2 77-12 0 0,2 22 2 0 0,-5-28 0 0 0,1 22-6 0 0,2 14 8 0 0,-8-29 0 0 0,9 45-31 0 0,1 0 1 0 0,-1 0-1 0 0,0 0 1 0 0,0 0-1 0 0,-1 1 0 0 0,1-1 1 0 0,-1 1-1 0 0,-4-5 0 0 0,5 7 1 0 0,0 0-1 0 0,0 0 1 0 0,0 1-1 0 0,0-1 1 0 0,0 0-1 0 0,0 1 1 0 0,-1 0-1 0 0,1 0 1 0 0,0-1-1 0 0,-1 1 0 0 0,1 1 1 0 0,-1-1-1 0 0,1 0 1 0 0,-1 1-1 0 0,0-1 1 0 0,1 1-1 0 0,-6 0 1 0 0,-14-7-2110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33:0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936 258 6768 0 0,'0'0'1090'0'0,"0"-11"654"0"0,0 6-1441 0 0,0 0-1 0 0,0 0 1 0 0,1 1-1 0 0,-1-1 1 0 0,1 0-1 0 0,4-9 1 0 0,-4 10-112 0 0,1 0 0 0 0,-1 0 1 0 0,0-1-1 0 0,0 1 0 0 0,0-1 1 0 0,-1 1-1 0 0,1-10 0 0 0,-1 12-62 0 0,-1 0 0 0 0,1-1 1 0 0,-1 1-1 0 0,1 0 0 0 0,-1-1 0 0 0,0 1 0 0 0,0 0 0 0 0,0 0 0 0 0,0 0 0 0 0,0 0 0 0 0,-1 0 0 0 0,-1-3 0 0 0,-1 1 186 0 0,1 0 0 0 0,-1-1 0 0 0,0 2 0 0 0,-7-6 1 0 0,3 3 120 0 0,-1 1 0 0 0,-1 0 0 0 0,1 1 0 0 0,-17-7 0 0 0,-45-9 313 0 0,26 8 172 0 0,4 0-313 0 0,-79-13-1 0 0,103 23-619 0 0,-1 1 0 0 0,1 1 0 0 0,-1 0-1 0 0,1 1 1 0 0,0 1 0 0 0,-1 0 0 0 0,-22 7-1 0 0,24-4 217 0 0,1 2-1 0 0,0-1 1 0 0,0 2-1 0 0,1 0 1 0 0,0 0-1 0 0,0 2 1 0 0,1-1-1 0 0,-23 23 1 0 0,7-2-132 0 0,2 1 0 0 0,-32 45 0 0 0,44-51-71 0 0,0 1-1 0 0,2 0 0 0 0,-16 44 1 0 0,11-24 13 0 0,7-19 100 0 0,1 0 0 0 0,2 1 0 0 0,1 1 0 0 0,1-1 0 0 0,1 1 0 0 0,-1 38 0 0 0,6-43-30 0 0,0-1 0 0 0,2 1 0 0 0,0-1-1 0 0,2 1 1 0 0,0-1 0 0 0,2 0 0 0 0,1-1-1 0 0,11 27 1 0 0,-12-35-19 0 0,2 0 1 0 0,0 0-1 0 0,1-1 0 0 0,0 0 0 0 0,1-1 0 0 0,0 0 1 0 0,1 0-1 0 0,25 19 0 0 0,-14-14 48 0 0,1-1 0 0 0,1-1 0 0 0,1-1 0 0 0,31 13 0 0 0,-39-20-60 0 0,214 84 545 0 0,-197-81-510 0 0,0-1 1 0 0,0-1-1 0 0,1-2 0 0 0,-1-2 0 0 0,39 1 0 0 0,-55-6-45 0 0,32-6 1 0 0,1 0 310 0 0,-46 7-303 0 0,-1-1 0 0 0,0 0 0 0 0,1-1 0 0 0,-1 1 0 0 0,0-1 0 0 0,0 0 0 0 0,0 0 0 0 0,0 0 0 0 0,0 0 0 0 0,-1-1 0 0 0,1 1 0 0 0,-1-1 0 0 0,1 0 0 0 0,-1 0 0 0 0,0 0 0 0 0,0-1 0 0 0,0 1 0 0 0,-1-1 0 0 0,1 1 0 0 0,2-7 0 0 0,3-6 62 0 0,0 0 0 0 0,-1-1 0 0 0,7-28 0 0 0,-1-6 101 0 0,12-90 1 0 0,-9-51-218 0 0,-16 190 0 0 0,3-48 34 0 0,-2 1 0 0 0,-3-1 0 0 0,-11-73 0 0 0,12 113 34 0 0,-25-115 659 0 0,21 108-603 0 0,-1 0 1 0 0,0 0-1 0 0,-2 1 0 0 0,1 0 1 0 0,-13-17-1 0 0,16 26-129 0 0,-1 0 0 0 0,-1 0 0 0 0,1 1 0 0 0,-1 0 0 0 0,-1 0 0 0 0,1 0 0 0 0,-1 0 0 0 0,0 1-1 0 0,0 0 1 0 0,0 1 0 0 0,-1 0 0 0 0,1 0 0 0 0,-1 0 0 0 0,0 1 0 0 0,0 0 0 0 0,0 1 0 0 0,-1 0 0 0 0,1 0 0 0 0,-1 1 0 0 0,1 0 0 0 0,-15 0 0 0 0,10 1-299 0 0,-25 3 0 0 0,34-2 106 0 0,1 0 0 0 0,-1 0-1 0 0,0 0 1 0 0,1 0 0 0 0,-1 0-1 0 0,1 1 1 0 0,-1-1 0 0 0,1 1-1 0 0,-1 0 1 0 0,-4 5 0 0 0,-10 9-1058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33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10160 0 0,'-15'3'1085'0'0,"9"0"-736"0"0,1 0 0 0 0,-1 0 0 0 0,0 0 1 0 0,1 1-1 0 0,0 0 0 0 0,-7 6 6237 0 0,21-10-5073 0 0,87 6 1742 0 0,-2 1-1622 0 0,-18-1-587 0 0,171 17 494 0 0,-41-2-682 0 0,-5-20-234 0 0,-99-2-91 0 0,337-4-18 0 0,-208 7-156 0 0,-65 1-74 0 0,-15 1 35 0 0,-117-3-142 0 0,64 11 0 0 0,-74-6-182 0 0,-18-4-219 0 0,1 0 1 0 0,0-1-1 0 0,11 1 0 0 0,-17-2 802 0 0,0 0-355 0 0,1-3-139 0 0,-1 3-84 0 0,-1-1-1 0 0,1 1 1 0 0,-1-1-1 0 0,1 0 1 0 0,-1 1-1 0 0,0-1 1 0 0,1 0-1 0 0,-1 1 1 0 0,0-1-1 0 0,1 0 0 0 0,-1 1 1 0 0,0-1-1 0 0,0 0 1 0 0,0 0-1 0 0,0 1 1 0 0,0-1-1 0 0,0 0 1 0 0,0 0-1 0 0,0 1 1 0 0,0-1-1 0 0,0 0 1 0 0,0 0-1 0 0,0 1 0 0 0,0-2 1 0 0,-1 0-2 0 0,1 0-261 0 0,0 0 0 0 0,-1 0 1 0 0,1 0-1 0 0,-1 0 0 0 0,1 0 0 0 0,-1 0 1 0 0,0 1-1 0 0,0-1 0 0 0,0 0 0 0 0,0 0 1 0 0,-1-1-1 0 0,-4-7-1257 0 0,3 4-461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11520 0 0,'0'0'528'0'0,"0"8"170"0"0,3 15-1543 0 0,-2-20 1527 0 0,0-1 1 0 0,0 1 0 0 0,0-1 0 0 0,0 1-1 0 0,0-1 1 0 0,1 1 0 0 0,-1-1-1 0 0,1 1 1 0 0,0-1 0 0 0,0 0-1 0 0,0 0 1 0 0,0 0 0 0 0,0 0-1 0 0,0-1 1 0 0,0 1 0 0 0,0 0-1 0 0,1-1 1 0 0,-1 1 0 0 0,4 0-1 0 0,-3 0-346 0 0,1-1-1 0 0,0 0 1 0 0,-1 0-1 0 0,1 0 1 0 0,6 0-1 0 0,15 0 37 0 0,1-2 0 0 0,-1 0 0 0 0,1-2 0 0 0,-1 0 0 0 0,38-12 0 0 0,1 3-4064 0 0,-49 8-5776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16783 0 0,'-11'0'3979'0'0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5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57 169 5528 0 0,'0'0'422'0'0,"-8"-10"7857"0"0,5-51-629 0 0,3 60-7092 0 0,0-5-243 0 0,0 5-88 0 0,0-1 0 0 0,0 1-1 0 0,0-1 1 0 0,0 0 0 0 0,0 1-1 0 0,0-1 1 0 0,1 1 0 0 0,-1-1-1 0 0,0 1 1 0 0,2-2 0 0 0,0-1-115 0 0,0 1 0 0 0,0 1 0 0 0,0-1 0 0 0,1 0 1 0 0,-1 0-1 0 0,1 1 0 0 0,4-4 0 0 0,3-1-63 0 0,0 0 0 0 0,1 1 0 0 0,0 0 0 0 0,0 0-1 0 0,20-6 1 0 0,-29 12-30 0 0,-2-1-16 0 0,1 1 0 0 0,-1 0 0 0 0,1 0 0 0 0,-1-1 0 0 0,1 1 0 0 0,-1 0 0 0 0,1 0 0 0 0,-1 0 0 0 0,1 0 0 0 0,-1 0 0 0 0,1 0 0 0 0,-1 0 0 0 0,1 0 0 0 0,-1 0 0 0 0,1 0 0 0 0,-1 0 0 0 0,1 0 0 0 0,-1 0 0 0 0,1 1 0 0 0,-1-1 0 0 0,1 0 0 0 0,-1 0 0 0 0,1 0 0 0 0,-1 1 0 0 0,1-1 0 0 0,-1 0 0 0 0,1 1 0 0 0,0 0 0 0 0,-1 0 9 0 0,1 0-1 0 0,0 0 0 0 0,-1 0 0 0 0,1 0 1 0 0,-1 0-1 0 0,0 1 0 0 0,1-1 0 0 0,-1 0 0 0 0,0 0 1 0 0,0 1-1 0 0,1 1 0 0 0,-1 4 34 0 0,-1 0-1 0 0,1 0 1 0 0,-4 11-1 0 0,-2 5-24 0 0,-2 0 0 0 0,-20 42-1 0 0,18-43-14 0 0,-11 13-5 0 0,16-29 0 0 0,1 0 0 0 0,0 1 0 0 0,0 0 0 0 0,-4 11 0 0 0,6-12 0 0 0,2-3 0 0 0,0-1 0 0 0,4 7 0 0 0,-2-7 2 0 0,0 1 1 0 0,1-1-1 0 0,-1 0 0 0 0,1 0 0 0 0,0 0 0 0 0,0 0 0 0 0,0-1 1 0 0,0 1-1 0 0,0-1 0 0 0,4 2 0 0 0,36 7 74 0 0,-20-5-12 0 0,-6-2 144 0 0,-14-3-136 0 0,0 0 0 0 0,0 1 0 0 0,-1-1 0 0 0,1 1 0 0 0,0-1 0 0 0,0 1 0 0 0,0 0 0 0 0,-1 0 0 0 0,1 1-1 0 0,0-1 1 0 0,-1 0 0 0 0,1 1 0 0 0,-1-1 0 0 0,0 1 0 0 0,1 0 0 0 0,-1 0 0 0 0,3 4 0 0 0,-4-5-58 0 0,-1 0 0 0 0,0 0 0 0 0,0 0 1 0 0,1 0-1 0 0,-1 0 0 0 0,0 0 0 0 0,0 0 1 0 0,0 0-1 0 0,0 0 0 0 0,0 0 0 0 0,-1 0 0 0 0,1 0 1 0 0,0 0-1 0 0,0 0 0 0 0,-1 0 0 0 0,1 0 1 0 0,0 0-1 0 0,-1 0 0 0 0,1 0 0 0 0,-1 0 0 0 0,1 0 1 0 0,-1 0-1 0 0,0 0 0 0 0,0 0 0 0 0,-1 3 6 0 0,-1-2 0 0 0,1 1-1 0 0,-1 0 1 0 0,0 0 0 0 0,1-1-1 0 0,-5 3 1 0 0,-7 5 26 0 0,0 1 1 0 0,-21 21-1 0 0,19-16-453 0 0,-21 16 0 0 0,-44 27-3540 0 0,61-43 2297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5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55 3680 0 0,'0'0'284'0'0,"3"-8"27"0"0,0 3 449 0 0,-2 5-388 0 0,-1-1 0 0 0,1 0-1 0 0,-1 1 1 0 0,1-1 0 0 0,-1 0 0 0 0,0 1-1 0 0,1-1 1 0 0,-1 0 0 0 0,0 0 0 0 0,0 1 0 0 0,0-1-1 0 0,1 0 1 0 0,-1 0 0 0 0,0-1 0 0 0,0 1 144 0 0,0-15 1286 0 0,0 15-1482 0 0,0 1 1 0 0,0-1-1 0 0,0 1 1 0 0,0-1 0 0 0,0 1-1 0 0,0-1 1 0 0,0 0-1 0 0,0 1 1 0 0,0-1 0 0 0,0 1-1 0 0,0-1 1 0 0,-1 1-1 0 0,1-1 1 0 0,0 1 0 0 0,0-1-1 0 0,-1 1 1 0 0,1-1-1 0 0,0 1 1 0 0,0 0 0 0 0,-1-1-1 0 0,1 1 1 0 0,-1-1-1 0 0,-1 1-203 0 0,1 0 0 0 0,0 0 0 0 0,0 1 0 0 0,0-1 0 0 0,-1 0 0 0 0,1 1 0 0 0,0 0 0 0 0,0-1 0 0 0,0 1 0 0 0,0-1 0 0 0,0 1 0 0 0,0 0 0 0 0,0 0 0 0 0,0-1-1 0 0,0 1 1 0 0,0 0 0 0 0,0 2 0 0 0,-14 18 462 0 0,12-16-421 0 0,-23 39-19 0 0,2 1 0 0 0,2 1 1 0 0,2 2-1 0 0,3 0 0 0 0,1 1 1 0 0,2 0-1 0 0,-11 84 0 0 0,21-105-76 0 0,1 39 1 0 0,3-57-66 0 0,0-1 1 0 0,1 1 0 0 0,1 0 0 0 0,-1-1 0 0 0,1 1 0 0 0,1-1 0 0 0,5 15 0 0 0,10 9-207 0 0,-17-33 196 0 0,-1 0 1 0 0,1 1 0 0 0,-1-1 0 0 0,1 0-1 0 0,0 0 1 0 0,-1 1 0 0 0,1-1 0 0 0,0 0-1 0 0,-1 0 1 0 0,1 0 0 0 0,0 0 0 0 0,-1 0-1 0 0,1 0 1 0 0,0 0 0 0 0,-1 0 0 0 0,2-1-1 0 0,-1 1-6 0 0,1 0-140 0 0,1 0 1 0 0,-1-1-1 0 0,0 1 0 0 0,1-1 0 0 0,-1 1 0 0 0,0-1 0 0 0,1 0 0 0 0,-1 0 0 0 0,0 0 0 0 0,0 0 1 0 0,4-4-1 0 0,19-17-2934 0 0,-19 17 2782 0 0,7-10-1514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4 222 3224 0 0,'0'0'15431'0'0,"-3"5"-12591"0"0,7-11-2754 0 0,1-1-1 0 0,-1 1 0 0 0,-1-1 0 0 0,1 0 0 0 0,-1-1 1 0 0,4-14-1 0 0,2-4 168 0 0,4 1 8 0 0,-9 18-129 0 0,0-1 0 0 0,-1 0 1 0 0,4-10-1 0 0,4-5 166 0 0,-9 20-249 0 0,0 0 0 0 0,-1 0 0 0 0,1 0 0 0 0,-1 0 0 0 0,2-6 0 0 0,5-16 669 0 0,-9 43-772 0 0,-4 21 1 0 0,3-25 46 0 0,0 1 1 0 0,1-1-1 0 0,2 28 0 0 0,0-31 3 0 0,0 5-15 0 0,1-1 1 0 0,9 32-1 0 0,-10-44 24 0 0,0 0-1 0 0,0 1 0 0 0,1-1 1 0 0,0 0-1 0 0,0 0 0 0 0,-1 0 1 0 0,2 0-1 0 0,-1-1 0 0 0,0 1 1 0 0,1 0-1 0 0,-1-1 1 0 0,1 0-1 0 0,3 3 0 0 0,-4-3 0 0 0,1-1 1 0 0,-1 0-1 0 0,0 0 0 0 0,1 0 0 0 0,-1-1 0 0 0,1 1 0 0 0,-1 0 1 0 0,1-1-1 0 0,-1 0 0 0 0,1 1 0 0 0,-1-1 0 0 0,1 0 0 0 0,-1-1 0 0 0,1 1 1 0 0,-1 0-1 0 0,1-1 0 0 0,-1 1 0 0 0,4-2 0 0 0,-3 1 15 0 0,0-1 1 0 0,1 0-1 0 0,-1 1 0 0 0,0-1 0 0 0,0-1 1 0 0,0 1-1 0 0,-1 0 0 0 0,1-1 0 0 0,-1 1 0 0 0,1-1 1 0 0,-1 0-1 0 0,0 0 0 0 0,0 0 0 0 0,0 0 0 0 0,2-4 1 0 0,4-9 166 0 0,10-30 1 0 0,-16 39-177 0 0,8-20 9 0 0,-4 11 296 0 0,0 0-1 0 0,5-27 1 0 0,-11 41-352 0 0,0 0 0 0 0,0 0 0 0 0,0 0 0 0 0,0 0 0 0 0,-1 1 0 0 0,1-1 0 0 0,0 0 0 0 0,-1 0 0 0 0,0 0 0 0 0,1 1 0 0 0,-2-3 0 0 0,-7-8-7129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 7368 0 0,'0'0'68'0'0,"3"-1"124"0"0,-1-1-1 0 0,0 1 1 0 0,1-1-1 0 0,-1 1 0 0 0,0-1 1 0 0,0 0-1 0 0,0 1 1 0 0,-1-1-1 0 0,1 0 0 0 0,0 0 1 0 0,1-3-1 0 0,15-8 9691 0 0,-22 24-9520 0 0,2-7-290 0 0,1 0 0 0 0,-1 0-1 0 0,0 0 1 0 0,0 0 0 0 0,-3 5-1 0 0,-2 0-15 0 0,1 1 0 0 0,0 0 0 0 0,1 0 0 0 0,0 1 0 0 0,1 0 0 0 0,0 0 0 0 0,1 0 0 0 0,0 0 0 0 0,0 0 0 0 0,1 1 0 0 0,1-1 0 0 0,0 1 0 0 0,1-1 0 0 0,1 20 0 0 0,-1-30-56 0 0,1 5 0 0 0,0 0 0 0 0,0-1 0 0 0,1 1 0 0 0,-1-1 0 0 0,1 0 0 0 0,0 1 0 0 0,1-1 0 0 0,-1 0 0 0 0,5 6 0 0 0,-4-3-152 0 0,-2-6-633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4608 0 0,'0'0'12663'0'0,"3"-8"-11983"0"0,1 0-338 0 0,-3 5-229 0 0,1 1-1 0 0,-1-1 0 0 0,0 1 0 0 0,0-1 0 0 0,-1 1 1 0 0,1-1-1 0 0,0 0 0 0 0,-1-3 0 0 0,1-5 224 0 0,-1 1 0 0 0,1 0 0 0 0,1 0 0 0 0,4-17 0 0 0,-4 3 55 0 0,-2 21-322 0 0,0 0 0 0 0,0 0 0 0 0,0 0 0 0 0,0 0-1 0 0,1 0 1 0 0,-1 0 0 0 0,1 1 0 0 0,0-1 0 0 0,-1 0 0 0 0,3-3-1 0 0,-3 5 400 0 0,1 3-348 0 0,12 40-95 0 0,-11-31-25 0 0,1-1 0 0 0,0 0 0 0 0,1 0 0 0 0,0 0 0 0 0,0 0 0 0 0,1-1-1 0 0,10 14 1 0 0,-14-21 13 0 0,0-1 0 0 0,0 0 0 0 0,1 1 0 0 0,-1-1 0 0 0,0 0-1 0 0,1 0 1 0 0,0 0 0 0 0,-1 0 0 0 0,1 0 0 0 0,-1 0 0 0 0,1-1 0 0 0,0 1 0 0 0,0-1-1 0 0,-1 1 1 0 0,1-1 0 0 0,0 1 0 0 0,0-1 0 0 0,0 0 0 0 0,0 0 0 0 0,-1 0-1 0 0,1 0 1 0 0,0 0 0 0 0,0 0 0 0 0,0-1 0 0 0,-1 1 0 0 0,3-1 0 0 0,0-1 42 0 0,0 1 1 0 0,0-1 0 0 0,0 1-1 0 0,-1-1 1 0 0,1 0 0 0 0,-1-1-1 0 0,1 1 1 0 0,-1 0 0 0 0,0-1 0 0 0,4-4-1 0 0,-6 6-47 0 0,1 0-1 0 0,-1-1 0 0 0,1 1 0 0 0,-1-1 1 0 0,0 0-1 0 0,0 1 0 0 0,0-1 0 0 0,0 0 1 0 0,0 0-1 0 0,0 0 0 0 0,-1 0 1 0 0,1 1-1 0 0,0-1 0 0 0,-1 0 0 0 0,0 0 1 0 0,1 0-1 0 0,-1 0 0 0 0,0-1 1 0 0,0 1-1 0 0,0 0 0 0 0,-1-3 0 0 0,1 2-16 0 0,0-20-2952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19175 0 0,'0'0'432'0'0,"4"-7"588"0"0,-2 4-933 0 0,-1 0 0 0 0,1 1 0 0 0,0 0-1 0 0,0-1 1 0 0,0 1 0 0 0,0 0 0 0 0,0 0-1 0 0,0 0 1 0 0,0 0 0 0 0,1 0 0 0 0,-1 1-1 0 0,1-1 1 0 0,-1 1 0 0 0,5-3 0 0 0,-5 4 634 0 0,12 6 1046 0 0,-11-5-1522 0 0,-1 1-143 0 0,0-1 0 0 0,0 1 1 0 0,-1-1-1 0 0,1 1 0 0 0,0 0 0 0 0,-1 0 0 0 0,1-1 1 0 0,-1 1-1 0 0,0 0 0 0 0,0 0 0 0 0,2 4 1 0 0,8 26 575 0 0,-7-15-443 0 0,0-1 0 0 0,-2 1 0 0 0,0-1 0 0 0,-1 1 0 0 0,0 0 0 0 0,-4 29 0 0 0,0 8 26 0 0,3-39-170 0 0,-4 29 0 0 0,0-24-64 0 0,1 0-1 0 0,-1 27 1 0 0,1-6-110 0 0,2-32-15 0 0,0 0 1 0 0,1 1 0 0 0,-1-1 0 0 0,2 1 0 0 0,1 11-1 0 0,0-18 319 0 0,-1 0-2071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14712 0 0,'0'0'1334'0'0,"2"0"-1095"0"0,67-7 1981 0 0,-64 6-1933 0 0,-1 0 1 0 0,0 0 0 0 0,0-1-1 0 0,0 1 1 0 0,7-4-1 0 0,8-3 720 0 0,-18 8-405 0 0,6-2 222 0 0,-5 0-1993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11232 0 0,'7'13'1196'0'0,"-2"-2"-408"0"0,1 0 0 0 0,-2 0 0 0 0,1 0 0 0 0,-2 1 0 0 0,0 0-1 0 0,3 20 1 0 0,-5-6 106 0 0,-1-25-462 0 0</inkml:trace>
  <inkml:trace contextRef="#ctx0" brushRef="#br0" timeOffset="1">49 1 2304 0 0,'8'3'600'0'0,"3"0"6709"0"0,0 0-3400 0 0,-7-3-3317 0 0,0 1 1 0 0,0 1 0 0 0,0-1 0 0 0,0 0-1 0 0,0 1 1 0 0,0 0 0 0 0,6 3-1 0 0,19 11 1782 0 0,-24-14-1964 0 0,1 0 0 0 0,-1 1 1 0 0,0 0-1 0 0,0 0 1 0 0,6 5-1 0 0,-5-4-197 0 0,-1 1-1 0 0,0 0 1 0 0,0 0-1 0 0,0 0 1 0 0,-1 0-1 0 0,0 1 1 0 0,0 0-1 0 0,0 0 1 0 0,-1 0 0 0 0,1 0-1 0 0,-2 0 1 0 0,1 1-1 0 0,-1 0 1 0 0,3 7-1 0 0,-5-7-158 0 0,2 4-31 0 0,0 0 0 0 0,-1 0 0 0 0,0 0 0 0 0,-1 1 0 0 0,-3 18 0 0 0,-1-4 13 0 0,-1-1 0 0 0,-1 0 0 0 0,-2-1-1 0 0,0 1 1 0 0,-2-1 0 0 0,-13 24 0 0 0,3-15-1474 0 0,4-13-6341 0 0,8-9-22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8896 0 0,'0'0'808'0'0,"2"0"-664"0"0,-1-1-79 0 0,0 1-1 0 0,0-1 1 0 0,0 1 0 0 0,0-1 0 0 0,0 1 0 0 0,0-1 0 0 0,0 0-1 0 0,0 1 1 0 0,-1-1 0 0 0,1 0 0 0 0,0 0 0 0 0,0 0 0 0 0,-1 0-1 0 0,1 1 1 0 0,0-1 0 0 0,-1 0 0 0 0,1 0 0 0 0,-1 0 0 0 0,1-2 0 0 0,1 1 354 0 0,1-1 111 0 0,0 0 0 0 0,1 0 0 0 0,-1 1 0 0 0,1 0 0 0 0,0 0 0 0 0,-1 0 0 0 0,1 0 0 0 0,0 0 0 0 0,0 1 0 0 0,1 0 0 0 0,-1 0 0 0 0,6-1 0 0 0,10 1 152 0 0,0 1 0 0 0,0 1 0 0 0,0 1 0 0 0,20 4 0 0 0,-8-2-331 0 0,140 26 855 0 0,94 20 1036 0 0,-180-40-1728 0 0,-62-8-350 0 0,0 1-1 0 0,40 9 0 0 0,-40-4-13 0 0,1-1-1 0 0,0-2 0 0 0,46 5 1 0 0,36-9 728 0 0,-52-2-495 0 0,-54 1-311 0 0,-5 1-1384 0 0,-4 4 887 0 0,6-4-90 0 0,-1 0 109 0 0,1 0 0 0 0,-1 0 1 0 0,0-1-1 0 0,1 1 1 0 0,-1-1-1 0 0,1 0 1 0 0,-1 0-1 0 0,0 0 0 0 0,-5 0 1 0 0,-9 0-1278 0 0,-3 6-237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3224 0 0,'0'0'11789'0'0,"9"0"-10616"0"0,-6-1-935 0 0,0 1 0 0 0,1-1 1 0 0,-1 1-1 0 0,0-1 0 0 0,0 0 0 0 0,0 0 0 0 0,0 0 0 0 0,3-3 0 0 0,16-4 1608 0 0,11-8 2874 0 0,-34 26-4457 0 0,0-7-241 0 0,-1 1-1 0 0,0 0 1 0 0,0 0 0 0 0,0 0-1 0 0,-5 6 1 0 0,-7 15-31 0 0,4-8 9 0 0,10-16 0 0 0,0 0 0 0 0,-1 0 0 0 0,1 0 0 0 0,0 0 0 0 0,0 0 0 0 0,0 0 0 0 0,0 0 0 0 0,0-1 0 0 0,0 1 0 0 0,0 0 0 0 0,0 0 0 0 0,0 0 0 0 0,0 0 0 0 0,0 0 0 0 0,0 0 0 0 0,1 0 0 0 0,-1 0 0 0 0,0 0 0 0 0,1 0 0 0 0,-1 0 0 0 0,1-1 0 0 0,-1 1 0 0 0,1 0 0 0 0,-1 0 0 0 0,1-1 0 0 0,-1 1 0 0 0,1 0 0 0 0,0 0 0 0 0,0-1 0 0 0,-1 1 0 0 0,1-1 0 0 0,0 1 0 0 0,0-1 0 0 0,0 1 0 0 0,1 0 0 0 0,1 1 0 0 0,1 0 0 0 0,0-1 0 0 0,0 1 0 0 0,0-1 0 0 0,0 0 0 0 0,0 0 0 0 0,4 1 0 0 0,26 0-13 0 0,0-2 0 0 0,0-1-1 0 0,0-1 1 0 0,43-10 0 0 0,-68 11-92 0 0,-4 0 4 0 0,1 0-1 0 0,-1 1 1 0 0,0-1-1 0 0,0-1 1 0 0,0 1 0 0 0,0-1-1 0 0,-1 0 1 0 0,1 0-1 0 0,5-3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 8032 0 0,'0'0'726'0'0,"-9"0"-580"0"0,2-2-146 0 0,-1 2 3454 0 0,8-1-3335 0 0,1 1 0 0 0,-1-1 0 0 0,0 1-1 0 0,1-1 1 0 0,-1 1 0 0 0,1 0 0 0 0,-1-1-1 0 0,1 1 1 0 0,-1 0 0 0 0,1 0 0 0 0,-1-1-1 0 0,1 1 1 0 0,-1 0 0 0 0,1 0-1 0 0,-1 0 1 0 0,1-1 0 0 0,0 1 0 0 0,-1 0-1 0 0,1 0 1 0 0,-1 0 0 0 0,1 0 0 0 0,-1 0-1 0 0,1 0 1 0 0,0 0 0 0 0,-1 1 0 0 0,1-1-1 0 0,-1 0 1 0 0,1 0 0 0 0,0 0 0 0 0,17 4 2034 0 0,-9 1-1825 0 0,-1 0 1 0 0,0 0-1 0 0,0 1 1 0 0,0 0-1 0 0,-1 1 0 0 0,0-1 1 0 0,-1 1-1 0 0,1 1 0 0 0,-1-1 1 0 0,0 1-1 0 0,-1 0 1 0 0,0 0-1 0 0,0 1 0 0 0,3 10 1 0 0,-2-5-203 0 0,0 0 0 0 0,-2 0 0 0 0,0 1 0 0 0,0-1 1 0 0,-1 1-1 0 0,-1 0 0 0 0,-1-1 0 0 0,0 27 0 0 0,-4-8-127 0 0,-1 1 0 0 0,-2-1-1 0 0,-19 59 1 0 0,4-32 68 0 0,-31 60-1 0 0,42-101-42 0 0,0-1 0 0 0,-1-1-1 0 0,-1 0 1 0 0,-1 0 0 0 0,0-1-1 0 0,-20 18 1 0 0,-99 73 104 0 0,107-88-86 0 0,7-5 14 0 0,1 1 0 0 0,0 1 0 0 0,-20 23 0 0 0,25-17 40 0 0,11-20-16 0 0,8-2-1066 0 0,-5 0 372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58 9072 0 0,'0'0'816'0'0,"1"-9"-111"0"0,6 1 967 0 0,1 0-1 0 0,10-8 1 0 0,-3 0 7159 0 0,-15 27-7875 0 0,-3 2-899 0 0,0 0 0 0 0,-10 22 0 0 0,1-1-4 0 0,-9 21 523 0 0,13-37-217 0 0,-7 23 0 0 0,9-21-225 0 0,3-10-30 0 0,0 0-1 0 0,0 0 0 0 0,1 0 0 0 0,0 1 0 0 0,0 16 1 0 0,2-24-80 0 0,0-1-1 0 0,0 1 1 0 0,1 0 0 0 0,-1-1 0 0 0,1 1 0 0 0,0-1 0 0 0,0 1 0 0 0,0-1 0 0 0,0 1-1 0 0,0-1 1 0 0,0 0 0 0 0,1 1 0 0 0,-1-1 0 0 0,1 0 0 0 0,0 0 0 0 0,-1 0 0 0 0,1 0-1 0 0,0 0 1 0 0,0-1 0 0 0,0 1 0 0 0,0 0 0 0 0,1-1 0 0 0,-1 0 0 0 0,0 1 0 0 0,1-1-1 0 0,-1 0 1 0 0,5 1 0 0 0,1 0-80 0 0,0 0 0 0 0,1-1 0 0 0,0 0 0 0 0,-1-1-1 0 0,1 0 1 0 0,0 0 0 0 0,-1 0 0 0 0,1-1 0 0 0,11-3 0 0 0,6 0-23 0 0,-7 1-280 0 0,0 0 0 0 0,0-2 0 0 0,0 0 0 0 0,0-1-1 0 0,-1-1 1 0 0,0 0 0 0 0,22-14 0 0 0,-21 8-664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19695 0 0,'0'0'1787'0'0,"-1"8"-1438"0"0,-16 55 2235 0 0,-42 97 0 0 0,11-68-2118 0 0,14-31-661 0 0,-2 9-384 0 0,4 2 0 0 0,-26 78 0 0 0,51-118-1674 0 0,5-10-3254 0 0,2-5-2154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8 17047 0 0,'0'0'115'0'0,"0"0"0"0"0,0-1-1 0 0,0 1 1 0 0,0-1-1 0 0,-1 1 1 0 0,1-1-1 0 0,0 1 1 0 0,0 0 0 0 0,-1-1-1 0 0,1 1 1 0 0,0 0-1 0 0,-1-1 1 0 0,1 1-1 0 0,0 0 1 0 0,-1-1 0 0 0,1 1-1 0 0,0 0 1 0 0,-1 0-1 0 0,1 0 1 0 0,-1-1-1 0 0,1 1 1 0 0,0 0 0 0 0,-1 0-1 0 0,1 0 1 0 0,-1 0-1 0 0,1 0 1 0 0,-1-1-1 0 0,1 1 1 0 0,0 0 0 0 0,-1 0-1 0 0,1 0 1 0 0,-1 0-1 0 0,0 1 1 0 0,0 0 276 0 0,-1 0 1 0 0,1 0 0 0 0,0 0-1 0 0,-1 0 1 0 0,1 1 0 0 0,0-1-1 0 0,0 0 1 0 0,0 1 0 0 0,-2 2-1 0 0,-2 6 149 0 0,0 0 0 0 0,1 1-1 0 0,0 0 1 0 0,0 0 0 0 0,2 0-1 0 0,-4 21 1 0 0,2-11-455 0 0,-18 92 232 0 0,-43 167 290 0 0,53-240-722 0 0,-25 72-47 0 0,8-40-3382 0 0,21-55-2916 0 0,0-6-1889 0 0</inkml:trace>
  <inkml:trace contextRef="#ctx0" brushRef="#br0" timeOffset="1">1 415 15200 0 0,'0'0'1172'0'0,"8"3"1543"0"0,7 4 2232 0 0,34 9 0 0 0,-21-10-3611 0 0,45 5-1 0 0,-13-5-1297 0 0,81 6-41 0 0,-50-8 324 0 0,40 1-2046 0 0,-91-5-5583 0 0,-2 0-2555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15 155 11952 0 0,'0'0'546'0'0,"-1"-2"-10"0"0,-8-20-127 0 0,9 21-259 0 0,-1 0-1 0 0,0 0 0 0 0,1 0 1 0 0,0 0-1 0 0,-1 0 1 0 0,1 0-1 0 0,0 0 0 0 0,-1 0 1 0 0,1-1-1 0 0,0 1 0 0 0,0 0 1 0 0,0 0-1 0 0,0-2 0 0 0,-1-7 1210 0 0,1-5 842 0 0,3 0-503 0 0,-2 13-1514 0 0,-1 0-1 0 0,0 1 1 0 0,1-1 0 0 0,-1 0 0 0 0,1 0 0 0 0,-1 1 0 0 0,1-1 0 0 0,0 0 0 0 0,-1 1 0 0 0,1-1-1 0 0,0 1 1 0 0,0-1 0 0 0,0 1 0 0 0,2-2 0 0 0,1-1 113 0 0,0 1 0 0 0,0 0-1 0 0,0 0 1 0 0,0 0 0 0 0,0 1 0 0 0,1-1 0 0 0,-1 1-1 0 0,1 0 1 0 0,8-3 0 0 0,5 1 303 0 0,23-4 1 0 0,-38 7-546 0 0,7-1 31 0 0,0 1 1 0 0,0 0 0 0 0,1 0-1 0 0,-1 1 1 0 0,1 1 0 0 0,-1-1-1 0 0,0 2 1 0 0,19 4-1 0 0,-25-5-61 0 0,0 1-1 0 0,0-1 0 0 0,-1 1 0 0 0,1 0 1 0 0,-1 0-1 0 0,1 0 0 0 0,-1 0 0 0 0,0 1 0 0 0,0 0 1 0 0,0-1-1 0 0,0 1 0 0 0,0 0 0 0 0,-1 0 1 0 0,1 0-1 0 0,-1 1 0 0 0,0-1 0 0 0,0 1 0 0 0,0-1 1 0 0,-1 1-1 0 0,1 0 0 0 0,-1-1 0 0 0,0 1 0 0 0,0 0 1 0 0,0 0-1 0 0,0 5 0 0 0,1 6-44 0 0,-2 0-1 0 0,1 1 0 0 0,-2-1 1 0 0,0 0-1 0 0,-1 0 1 0 0,-1 1-1 0 0,-4 15 1 0 0,-40 102-213 0 0,33-99 209 0 0,7-17-26 0 0,-1-1 0 0 0,-18 28 0 0 0,20-38-3 0 0,28-6-11 0 0,31-7 182 0 0,35-3 381 0 0,-77 10-399 0 0,-1 0 1 0 0,1 1-1 0 0,0 0 1 0 0,-1 0-1 0 0,1 1 1 0 0,12 4-1 0 0,-15-3-4 0 0,16 6 118 0 0,-23-9-205 0 0,0 1-1 0 0,-1-1 1 0 0,1 1 0 0 0,0-1 0 0 0,0 1-1 0 0,-1 0 1 0 0,1-1 0 0 0,0 1 0 0 0,-1 0-1 0 0,1-1 1 0 0,0 1 0 0 0,-1 0 0 0 0,1 0-1 0 0,-1 0 1 0 0,0 0 0 0 0,1 0 0 0 0,-1-1 0 0 0,0 1-1 0 0,1 0 1 0 0,-1 0 0 0 0,0 0 0 0 0,0 0-1 0 0,0 1 1 0 0,0 2 9 0 0,-1 0 0 0 0,1 0 0 0 0,-1-1 0 0 0,0 1 0 0 0,0 0 0 0 0,-1-1 0 0 0,1 1 0 0 0,-1-1-1 0 0,0 1 1 0 0,0-1 0 0 0,0 0 0 0 0,-4 6 0 0 0,-6 4 18 0 0,-19 19 0 0 0,20-22-10 0 0,-14 15 22 0 0,6-5-124 0 0,-2-1 0 0 0,0 0 1 0 0,-1-2-1 0 0,-30 19 0 0 0,39-28-99 0 0,-3 2-711 0 0,-1-1-1 0 0,-1 0 1 0 0,1-1 0 0 0,-1-1-1 0 0,-34 8 1 0 0,43-14-1083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14600 0 0,'5'-4'1320'0'0,"5"-3"-597"0"0,-2 0 0 0 0,1-1 0 0 0,-1-1 0 0 0,0 1 0 0 0,0-1 0 0 0,-1 0 0 0 0,-1-1 0 0 0,0 0 0 0 0,0 0 0 0 0,0 0 0 0 0,-2-1 0 0 0,7-17 0 0 0,-7 16 76 0 0,0 0 0 0 0,10-17 1 0 0,-2 6-74 0 0,4-16 341 0 0,-9 22-777 0 0,0 0 0 0 0,1 0 0 0 0,0 1-1 0 0,14-18 1 0 0,-15 24-212 0 0,-3 4-1 0 0,0 1 0 0 0,0 0 0 0 0,0 0 1 0 0,1 0-1 0 0,5-5 0 0 0,-9 10-68 0 0,0-1-1 0 0,0 0 1 0 0,0 1-1 0 0,0-1 1 0 0,0 0-1 0 0,0 1 1 0 0,0-1-1 0 0,0 1 1 0 0,0 0-1 0 0,1-1 1 0 0,-1 1 0 0 0,0 0-1 0 0,0 0 1 0 0,0 0-1 0 0,1 0 1 0 0,-1 0-1 0 0,0 0 1 0 0,0 0-1 0 0,0 0 1 0 0,0 0-1 0 0,1 0 1 0 0,-1 1 0 0 0,0-1-1 0 0,0 0 1 0 0,0 1-1 0 0,0-1 1 0 0,0 1-1 0 0,0-1 1 0 0,0 1-1 0 0,0 0 1 0 0,0-1-1 0 0,0 1 1 0 0,0 0-1 0 0,1 2 1 0 0,4 3-10 0 0,-1 1-1 0 0,0 1 1 0 0,0-1 0 0 0,-1 1-1 0 0,0 0 1 0 0,0 0 0 0 0,-1 0-1 0 0,4 14 1 0 0,6 30-77 0 0,-6-25 51 0 0,0 0-1 0 0,1 0 1 0 0,21 41-1 0 0,-27-65 28 0 0,0 0 0 0 0,0 0 0 0 0,0-1 0 0 0,0 1 0 0 0,0-1 0 0 0,1 1 0 0 0,0-1 0 0 0,-1 0 0 0 0,1 0 0 0 0,0 0 0 0 0,0 0 0 0 0,6 2 0 0 0,-8-3 3 0 0,1-1 1 0 0,0 1-1 0 0,0 0 1 0 0,0-1-1 0 0,0 1 0 0 0,0-1 1 0 0,-1 0-1 0 0,1 0 1 0 0,0 1-1 0 0,0-1 1 0 0,0-1-1 0 0,0 1 0 0 0,0 0 1 0 0,0 0-1 0 0,0-1 1 0 0,0 1-1 0 0,-1-1 0 0 0,1 1 1 0 0,0-1-1 0 0,0 0 1 0 0,0 0-1 0 0,-1 0 1 0 0,1 0-1 0 0,1-1 0 0 0,16-16 74 0 0,-2 0 0 0 0,0-1 0 0 0,-1-1 0 0 0,-1-1 0 0 0,-1 0-1 0 0,16-34 1 0 0,-2-5-634 0 0,27-81 0 0 0,-49 124 67 0 0,6-23-3463 0 0,-8 30 2191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14744 0 0,'0'0'6855'0'0,"16"-6"-3108"0"0,13-5-2586 0 0,0 1 0 0 0,32-6 1 0 0,-52 13-1058 0 0,52-6 128 0 0,-12 1-84 0 0,-13 1-231 0 0,67-3 0 0 0,-80 9-977 0 0,0 2 0 0 0,23 3-1 0 0,-32 1-351 0 0,-3 3-40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4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530 137 10136 0 0,'0'0'769'0'0,"2"0"-530"0"0,6-3-191 0 0,-8 3-43 0 0,1 0 0 0 0,-1 0 0 0 0,0 0 0 0 0,1-1 0 0 0,-1 1 0 0 0,0 0 0 0 0,1 0 0 0 0,-1 0 0 0 0,0 0 0 0 0,1-1 0 0 0,-1 1 0 0 0,0 0 0 0 0,1 0 0 0 0,-1-1 0 0 0,0 1 1 0 0,0 0-1 0 0,1-1 0 0 0,-1 1 0 0 0,0 0 0 0 0,0-1 0 0 0,0 1 0 0 0,0 0 0 0 0,1-1 0 0 0,-1 1 0 0 0,0 0 0 0 0,0-1 0 0 0,0 1 0 0 0,0-1 0 0 0,2-1 235 0 0,-1 1-195 0 0,-1 1 0 0 0,1 0 0 0 0,0-1-1 0 0,-1 1 1 0 0,1-1 0 0 0,-1 1-1 0 0,1-1 1 0 0,0 1 0 0 0,-1-1 0 0 0,1 1-1 0 0,-1-1 1 0 0,0 1 0 0 0,1-1 0 0 0,-1 0-1 0 0,1 1 1 0 0,-1-1 0 0 0,1-1 0 0 0,14-14 2156 0 0,19-26 567 0 0,-30 35-2384 0 0,4-7 2086 0 0,-8 13-2410 0 0,0 1 1 0 0,0-1 0 0 0,0 0-1 0 0,0 1 1 0 0,0-1-1 0 0,-1 0 1 0 0,1 1 0 0 0,0-1-1 0 0,0 1 1 0 0,0-1-1 0 0,-1 1 1 0 0,1-1 0 0 0,0 1-1 0 0,0-1 1 0 0,-1 0 0 0 0,1 1-1 0 0,0 0 1 0 0,-1-1-1 0 0,1 1 1 0 0,-1-1 0 0 0,1 1-1 0 0,-1-1 1 0 0,1 1-1 0 0,-1-1 1 0 0,-2-1 127 0 0,1 0 1 0 0,-1 0-1 0 0,1 0 0 0 0,-1 1 1 0 0,0-1-1 0 0,1 1 0 0 0,-1-1 1 0 0,0 1-1 0 0,0 0 0 0 0,0 0 1 0 0,0 0-1 0 0,0 1 0 0 0,0-1 1 0 0,0 1-1 0 0,-5-1 0 0 0,-11 3 160 0 0,0 0 1 0 0,0 2-1 0 0,0 0 0 0 0,1 1 0 0 0,-34 13 0 0 0,45-15-318 0 0,-32 13 102 0 0,1 2 1 0 0,-50 31-1 0 0,68-37-94 0 0,1 1 0 0 0,-25 22 0 0 0,34-26-13 0 0,1 0-1 0 0,1 1 1 0 0,-1-1 0 0 0,2 2 0 0 0,-14 20 0 0 0,17-23-17 0 0,0 1 0 0 0,0-1 0 0 0,0 1 0 0 0,1-1 0 0 0,-3 17 0 0 0,5-22-6 0 0,1 1-1 0 0,0-1 1 0 0,0 0-1 0 0,0 0 0 0 0,0 0 1 0 0,1 0-1 0 0,-1 0 0 0 0,1 0 1 0 0,0 0-1 0 0,0 0 1 0 0,0 0-1 0 0,0 0 0 0 0,0 0 1 0 0,1 0-1 0 0,-1 0 0 0 0,1-1 1 0 0,0 1-1 0 0,-1-1 0 0 0,1 1 1 0 0,4 2-1 0 0,-2-2 11 0 0,-1 0 1 0 0,1 0-1 0 0,0-1 0 0 0,0 1 0 0 0,0-1 1 0 0,1 0-1 0 0,-1-1 0 0 0,0 1 0 0 0,1-1 0 0 0,-1 0 1 0 0,1 0-1 0 0,0 0 0 0 0,-1 0 0 0 0,1-1 1 0 0,6 0-1 0 0,-1 0 27 0 0,1-1 1 0 0,-1 0 0 0 0,0 0-1 0 0,1-1 1 0 0,19-7-1 0 0,-20 4-13 0 0,1 0-1 0 0,-1 0 0 0 0,0-1 0 0 0,0-1 0 0 0,-1 0 0 0 0,13-11 0 0 0,-2-1 72 0 0,28-35 1 0 0,-13 6 123 0 0,-28 36-110 0 0,2 0 1 0 0,-1 1 0 0 0,2 0 0 0 0,-1 0 0 0 0,1 0 0 0 0,22-16 0 0 0,-24 22-35 0 0,-3 1-13 0 0,1 0-1 0 0,-1 0 1 0 0,1 1-1 0 0,10-4 1 0 0,-14 6-51 0 0,-1 1 0 0 0,1-1 0 0 0,0 1 0 0 0,-1 0 0 0 0,1-1 0 0 0,0 1 0 0 0,-1 0 0 0 0,1 0 0 0 0,0 0 0 0 0,0 0 0 0 0,-1 1 0 0 0,1-1 0 0 0,0 0 0 0 0,-1 1 0 0 0,1-1 0 0 0,0 1 0 0 0,-1 0 0 0 0,1-1 0 0 0,-1 1 0 0 0,1 0 0 0 0,-1 0 0 0 0,1 0 0 0 0,1 1 0 0 0,1 2 3 0 0,-1 0 0 0 0,1 1 0 0 0,0-1 0 0 0,-1 0 0 0 0,0 1 0 0 0,0 0 0 0 0,-1 0 0 0 0,1 0 0 0 0,-1 0 0 0 0,0 0 0 0 0,0 1 0 0 0,-1-1 0 0 0,0 0 0 0 0,0 1 0 0 0,1 8 0 0 0,-1 8 61 0 0,0-1 0 0 0,-5 36 0 0 0,2-41-43 0 0,0 7 137 0 0,-2 0 0 0 0,-1 0-1 0 0,-1-1 1 0 0,-17 43 0 0 0,-48 81 37 0 0,67-137-226 0 0,-17 28 18 0 0,-2 0 0 0 0,-1-1 0 0 0,-43 49 0 0 0,57-75-4 0 0,0 0-1 0 0,0-1 1 0 0,-1 0-1 0 0,0-1 1 0 0,0-1-1 0 0,-1 1 1 0 0,0-2-1 0 0,-26 11 1 0 0,18-10-449 0 0,0-1 1 0 0,0-1 0 0 0,0-1 0 0 0,-1-1 0 0 0,-28 2 0 0 0,40-5 129 0 0,1 0 0 0 0,-1-1 1 0 0,0 0-1 0 0,-17-3 0 0 0,22 2-139 0 0,0 1 0 0 0,-1-1 1 0 0,1 1-1 0 0,-8-6 0 0 0,10 5-329 0 0,-1 1 1 0 0,1-1-1 0 0,0 0 0 0 0,0 0 1 0 0,0 0-1 0 0,0 0 1 0 0,0 0-1 0 0,-2-5 0 0 0,-4-12-6920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 17503 0 0,'-3'-2'237'0'0,"1"0"0"0"0,-1 0 0 0 0,0 1 0 0 0,0-1-1 0 0,0 1 1 0 0,0-1 0 0 0,-1 1 0 0 0,1 0 0 0 0,0 1-1 0 0,-1-1 1 0 0,1 0 0 0 0,0 1 0 0 0,-1 0-1 0 0,1 0 1 0 0,0 0 0 0 0,-1 0 0 0 0,1 0 0 0 0,0 1-1 0 0,-1-1 1 0 0,1 1 0 0 0,0 0 0 0 0,-1 0-1 0 0,1 0 1 0 0,0 1 0 0 0,0-1 0 0 0,-4 3 0 0 0,5-2-133 0 0,1-1 0 0 0,-1 1 1 0 0,1-1-1 0 0,-1 1 1 0 0,1 0-1 0 0,0-1 1 0 0,0 1-1 0 0,-1 0 0 0 0,1 0 1 0 0,1 0-1 0 0,-2 2 1 0 0,-8 27 58 0 0,8-25-70 0 0,-31 84 999 0 0,18-41-351 0 0,-10 59 1 0 0,21-85-532 0 0,2 0 0 0 0,0 0 0 0 0,2 1 0 0 0,0-1 0 0 0,4 24-1 0 0,-4-44-193 0 0,2 10 91 0 0,0 0-1 0 0,0-1 1 0 0,7 19-1 0 0,-7-27-87 0 0,0 1 0 0 0,1-1 0 0 0,-1 1-1 0 0,1-1 1 0 0,0 0 0 0 0,0 0 0 0 0,0 0 0 0 0,1 0 0 0 0,-1-1 0 0 0,1 1-1 0 0,0-1 1 0 0,5 3 0 0 0,-5-4-42 0 0,0 0 1 0 0,0 0-1 0 0,0 0 1 0 0,0-1-1 0 0,0 1 0 0 0,0-1 1 0 0,0 0-1 0 0,0-1 0 0 0,1 1 1 0 0,-1-1-1 0 0,0 0 1 0 0,1 0-1 0 0,-1 0 0 0 0,9-2 1 0 0,5-1-287 0 0,-1-2 0 0 0,22-7 0 0 0,-23 7 4 0 0,-8 2-479 0 0,0-1 1 0 0,0 1-1 0 0,13-10 0 0 0,1 0-838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15664 0 0,'0'0'1417'0'0,"11"-1"713"0"0,-5-7-1547 0 0,0 1 0 0 0,-1-1 0 0 0,0-1 1 0 0,0 1-1 0 0,0-1 0 0 0,-1 0 0 0 0,5-16 0 0 0,-3 10 210 0 0,13-27 1 0 0,23-44 1766 0 0,-32 52-1092 0 0,-10 75-1295 0 0,1-14-174 0 0,-1-12 1 0 0,0 1 0 0 0,1-1 0 0 0,0 1 0 0 0,2-1 0 0 0,4 18 0 0 0,-5-27-1 0 0,0-1-1 0 0,0 1 1 0 0,0 0-1 0 0,1-1 1 0 0,6 11-1 0 0,-7-14 8 0 0,-1-1-1 0 0,1 1 0 0 0,-1 0 0 0 0,1-1 1 0 0,-1 1-1 0 0,1-1 0 0 0,0 0 0 0 0,0 0 0 0 0,0 1 1 0 0,0-1-1 0 0,0 0 0 0 0,0-1 0 0 0,0 1 1 0 0,0 0-1 0 0,0-1 0 0 0,0 1 0 0 0,1-1 1 0 0,-1 1-1 0 0,0-1 0 0 0,3 0 0 0 0,-3-1 14 0 0,1 1 0 0 0,-1-1 0 0 0,1 0 0 0 0,-1 0 0 0 0,0-1 0 0 0,1 1 0 0 0,-1 0 0 0 0,0-1 0 0 0,0 1-1 0 0,0-1 1 0 0,0 0 0 0 0,0 0 0 0 0,0 0 0 0 0,-1 0 0 0 0,1 0 0 0 0,1-3 0 0 0,2-1 30 0 0,6-8 6 0 0,-1-1 1 0 0,-1-1-1 0 0,0 0 0 0 0,10-25 1 0 0,1-2-5 0 0,22-57-728 0 0,-9 17-3691 0 0,-26 67 2237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12896 0 0,'0'0'997'0'0,"15"8"903"0"0,-8-4-847 0 0,0 1 0 0 0,0 0 1 0 0,0 0-1 0 0,0 1 0 0 0,-1 0 1 0 0,0 0-1 0 0,0 0 0 0 0,9 14 0 0 0,-2-1 32 0 0,-1 1 0 0 0,10 24 0 0 0,-17-31-871 0 0,0 0 1 0 0,0 0-1 0 0,-2 1 0 0 0,0-1 0 0 0,0 1 0 0 0,0 24 1 0 0,-2-3-41 0 0,-6 52 0 0 0,2-62-160 0 0,-2-1 1 0 0,-1 0-1 0 0,-1 0 0 0 0,-1-1 0 0 0,-1 0 0 0 0,-1 0 1 0 0,-1-1-1 0 0,-24 37 0 0 0,30-54-120 0 0,1 0-1 0 0,-1 0 1 0 0,1 0 0 0 0,-2 0 0 0 0,1-1-1 0 0,0 0 1 0 0,-1 0 0 0 0,0 0-1 0 0,0-1 1 0 0,0 0 0 0 0,0 0-1 0 0,0-1 1 0 0,-1 1 0 0 0,1-1-1 0 0,-1-1 1 0 0,1 1 0 0 0,-1-1-1 0 0,-9 0 1 0 0,-4-1-1360 0 0,-1-6-64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9216 0 0,'0'0'9234'0'0,"11"-7"-6674"0"0,-4 3-2127 0 0,0 1 1 0 0,0 0-1 0 0,0 1 0 0 0,0 0 0 0 0,0 0 1 0 0,12-1-1 0 0,14-5 249 0 0,76-21 703 0 0,-94 25-1319 0 0,1 1 1 0 0,17-1 0 0 0,-10 1-20 0 0,-20 3-89 0 0,0 0 0 0 0,1 0 0 0 0,-1 0 0 0 0,0 0 0 0 0,1 1 0 0 0,-1 0 1 0 0,0-1-1 0 0,1 1 0 0 0,-1 0 0 0 0,4 2 0 0 0,8 6-7455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18655 0 0,'0'0'859'0'0,"3"0"-26"0"0,11 2-570 0 0,1 0-1 0 0,0-1 1 0 0,0-1-1 0 0,-1-1 1 0 0,1 0-1 0 0,18-3 1 0 0,-5-2 1144 0 0,-1-2 1 0 0,38-14-1 0 0,-34 11-1101 0 0,1 2-1 0 0,0 1 0 0 0,0 2 0 0 0,41-3 1 0 0,-68 9-461 0 0,0 0 0 0 0,1 0 0 0 0,-1 0 1 0 0,6 1-1 0 0,12 2-1163 0 0,-12-3 299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33 425 5984 0 0,'0'0'464'0'0,"0"1"-306"0"0,-4 8-454 0 0,3-5 1230 0 0,0 0 0 0 0,-1 0 1 0 0,0-1-1 0 0,0 1 0 0 0,0 0 0 0 0,0-1 0 0 0,0 1 0 0 0,-1-1 0 0 0,-5 6 1 0 0,5 2 6588 0 0,2-16-4215 0 0,2 0-2994 0 0,0 0 0 0 0,0 1 0 0 0,1-1 0 0 0,-1 0 0 0 0,1 0 0 0 0,4-7-1 0 0,5-16 363 0 0,-5 11-385 0 0,0-3 44 0 0,-1 0 0 0 0,5-36 0 0 0,-7 39-129 0 0,1 1-1 0 0,1 0 0 0 0,0 0 1 0 0,9-19-1 0 0,-4 8-213 0 0,3-3 8 0 0,19-32 0 0 0,-28 54 0 0 0,1 0 0 0 0,0 0 0 0 0,0 0 0 0 0,1 1 0 0 0,10-12 0 0 0,-15 18 8 0 0,0 1 1 0 0,0-1-1 0 0,0 0 0 0 0,-1 1 1 0 0,1-1-1 0 0,0 0 0 0 0,0 1 1 0 0,0-1-1 0 0,0 1 0 0 0,0-1 1 0 0,0 1-1 0 0,1 0 0 0 0,-1-1 1 0 0,0 1-1 0 0,0 0 0 0 0,0 0 1 0 0,2 0-1 0 0,-2 0-5 0 0,0 0 0 0 0,0 0 0 0 0,0 1 0 0 0,-1-1 0 0 0,1 1 0 0 0,0-1 0 0 0,0 1 0 0 0,-1-1 0 0 0,1 1 0 0 0,0-1 0 0 0,-1 1 0 0 0,1-1-1 0 0,-1 1 1 0 0,1 0 0 0 0,-1 0 0 0 0,1-1 0 0 0,-1 1 0 0 0,1 0 0 0 0,-1 0 0 0 0,0-1 0 0 0,1 1 0 0 0,-1 0 0 0 0,0 0 0 0 0,0 1 0 0 0,5 15-3 0 0,10 39 0 0 0,11 43 0 0 0,-17-67 0 0 0,1 0 0 0 0,1-2 0 0 0,19 36 0 0 0,-26-57-13 0 0,0-1 0 0 0,1 0 0 0 0,1 0 0 0 0,-1 0 0 0 0,1 0 0 0 0,11 9 0 0 0,-15-15 14 0 0,-1 0-1 0 0,2 0 0 0 0,-1 0 0 0 0,0 0 1 0 0,0-1-1 0 0,1 1 0 0 0,-1-1 1 0 0,1 0-1 0 0,-1 1 0 0 0,1-1 1 0 0,-1 0-1 0 0,1-1 0 0 0,0 1 0 0 0,-1 0 1 0 0,1-1-1 0 0,0 1 0 0 0,0-1 1 0 0,-1 0-1 0 0,1 0 0 0 0,0 0 1 0 0,0-1-1 0 0,0 1 0 0 0,-1 0 0 0 0,1-1 1 0 0,0 0-1 0 0,4-1 0 0 0,0-2 21 0 0,0-1-1 0 0,0 1 0 0 0,0-1 0 0 0,-1 0 1 0 0,1-1-1 0 0,-1 0 0 0 0,0 0 0 0 0,-1 0 1 0 0,8-11-1 0 0,1-5 119 0 0,20-41-1 0 0,-24 40-85 0 0,-2 0 1 0 0,0 0-1 0 0,-1-1 0 0 0,-2 0 0 0 0,6-44 0 0 0,-10 60-48 0 0,-1 0-1 0 0,1 0 1 0 0,-1-1 0 0 0,-1 1 0 0 0,-1-12-1 0 0,1 17-251 0 0,0-1 0 0 0,0 1 0 0 0,-1 0 0 0 0,1 0 0 0 0,0 0 0 0 0,-1 0 0 0 0,0 0 0 0 0,0 0 0 0 0,0 1 0 0 0,0-1 0 0 0,0 1 0 0 0,-1-1 0 0 0,1 1 0 0 0,-1 0 0 0 0,-2-3 0 0 0,-3 1-1417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0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2760 0 0,'0'0'8856'0'0,"9"-10"-7208"0"0,-6 7-1420 0 0,1-1 0 0 0,0 1 0 0 0,0 0 0 0 0,1 0 1 0 0,-1 0-1 0 0,1 1 0 0 0,-1-1 0 0 0,1 1 1 0 0,9-3-1 0 0,11-6 274 0 0,-19 9-393 0 0,-1 0 1 0 0,1 0 0 0 0,0 1-1 0 0,7-2 1 0 0,4-1 109 0 0,43-3 501 0 0,-41 4-293 0 0,37 0-1 0 0,57 11 519 0 0,-70-3-551 0 0,138 14 180 0 0,-122-14-455 0 0,244 11 606 0 0,-117-12-504 0 0,-85-1-118 0 0,-29 2-55 0 0,19-1 81 0 0,459-6 699 0 0,-443 0-578 0 0,100 3 9 0 0,-111 3-173 0 0,109 9 676 0 0,75 12-487 0 0,-178-14-102 0 0,112 13 113 0 0,169 11 1004 0 0,-215-36-911 0 0,-92 1-94 0 0,77-18 201 0 0,-110 10-431 0 0,5 0 18 0 0,71-6 65 0 0,-77 6-159 0 0,-26 4 1 0 0,1 1 1 0 0,32-1-1 0 0,3-6 425 0 0,-30 13-375 0 0,-19-4 12 0 0,2-1-20 0 0,-4 2 20 0 0,2 0-20 0 0,-2 0-19 0 0,-1-1 0 0 0,0 1 0 0 0,0-1 0 0 0,1 1 0 0 0,-1-1 0 0 0,0 1 0 0 0,0-1 0 0 0,0 1 0 0 0,0 0 0 0 0,0-1 0 0 0,1 1 0 0 0,-1-1 0 0 0,0 1 0 0 0,0-1 0 0 0,0 1 0 0 0,0-1 0 0 0,0 1 0 0 0,0-1 0 0 0,-1 1 0 0 0,1-1 0 0 0,0 1 1 0 0,0-1-1 0 0,0 1 0 0 0,-1-1 0 0 0,-3-15 58 0 0,-3 8-15 0 0,0-1-1 0 0,0 1 1 0 0,0 0-1 0 0,-1 1 1 0 0,0 0-1 0 0,-1 0 1 0 0,-10-6-1 0 0,-71-37 123 0 0,35 21-280 0 0,-89-44 32 0 0,139 70 80 0 0,0 0 0 0 0,-1 0 0 0 0,1-1 0 0 0,0 0 0 0 0,1 0 0 0 0,-1 0 0 0 0,1-1 0 0 0,-5-5 0 0 0,-1 0 0 0 0,10 5 0 0 0,1 4 0 0 0,-1 1 0 0 0,1 0 0 0 0,0 0 0 0 0,0-1 0 0 0,0 1 0 0 0,-1 0 0 0 0,1 0 0 0 0,0 0 0 0 0,0 0 0 0 0,0 0 0 0 0,-1 0 0 0 0,1 0 0 0 0,0 0 0 0 0,0 1 0 0 0,0-1 0 0 0,-1 0 0 0 0,1 0 0 0 0,1 1 0 0 0,18 7 0 0 0,-18-7 0 0 0,55 25 19 0 0,56 23 55 0 0,-32-18-25 0 0,-53-19-29 0 0,0-1 1 0 0,0-2 0 0 0,43 9-1 0 0,-50-14-11 0 0,-1 1 0 0 0,21 8 1 0 0,5 1 15 0 0,-2 3-3 0 0,-34-12 17 0 0,0 3 55 0 0,-10-8-89 0 0,0 0 0 0 0,0 1 0 0 0,1-1 0 0 0,-1 0 0 0 0,0 0 0 0 0,0 1 0 0 0,0-1 0 0 0,0 0 0 0 0,1 1 0 0 0,-1-1 0 0 0,0 0 0 0 0,0 1 0 0 0,0-1 0 0 0,0 0 0 0 0,0 1 0 0 0,0-1 0 0 0,0 0 1 0 0,0 1-1 0 0,0-1 0 0 0,0 0 0 0 0,0 1 0 0 0,0-1 0 0 0,0 0 0 0 0,0 1 0 0 0,0-1 0 0 0,-1 0 0 0 0,1 1 0 0 0,0-1 0 0 0,0 0 0 0 0,0 1 0 0 0,0-1 0 0 0,-1 0 0 0 0,1 1 0 0 0,0-1 0 0 0,0 0 0 0 0,-1 0 0 0 0,1 1 0 0 0,-1-1 0 0 0,-10 11 74 0 0,10-10-58 0 0,-17 22 131 0 0,-55 34 115 0 0,5-3-118 0 0,-64 55-262 0 0,103-85 229 0 0,-39 22 0 0 0,42-29-39 0 0,0 0 1 0 0,-41 39 0 0 0,64-53-88 0 0,-1 0 1 0 0,1 0-1 0 0,-1-1 1 0 0,-7 5-1 0 0,5-4-9 0 0,1 1-1 0 0,-1-1 1 0 0,1 1 0 0 0,0 1-1 0 0,-5 4 1 0 0,13-12-113 0 0,1 0-1 0 0,0 1 0 0 0,0-1 1 0 0,0 1-1 0 0,0 0 0 0 0,0 0 1 0 0,1 0-1 0 0,5-1 1 0 0,22-4-4028 0 0,-15 4-4786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46 14280 0 0,'0'0'1432'0'0,"0"1"-1310"0"0,-1 0 106 0 0,1-1-1 0 0,0 1 1 0 0,-1 0 0 0 0,1 0-1 0 0,0-1 1 0 0,-1 1 0 0 0,1 0-1 0 0,0 0 1 0 0,0-1 0 0 0,-1 1-1 0 0,1 0 1 0 0,0 0-1 0 0,0 0 1 0 0,0-1 0 0 0,0 1-1 0 0,0 0 1 0 0,0 0 0 0 0,1 1-1 0 0,8-5 3606 0 0,-6 1-4435 0 0,22-8 1339 0 0,0 1 0 0 0,1 0 0 0 0,53-8-1 0 0,-74 16-690 0 0,3-1 9 0 0,7-1 18 0 0,0 1 1 0 0,18-2-1 0 0,-30 4-71 0 0,1 0 0 0 0,-1 0 0 0 0,0 0 1 0 0,0 0-1 0 0,1 1 0 0 0,-1 0 0 0 0,0-1 0 0 0,0 1 1 0 0,0 0-1 0 0,0 0 0 0 0,0 1 0 0 0,0-1 0 0 0,0 0 1 0 0,0 1-1 0 0,0 0 0 0 0,3 2 0 0 0,-6-3-54 0 0,0-1-1 0 0,0 1 0 0 0,0 0 1 0 0,0-1-1 0 0,0 1 1 0 0,0-1-1 0 0,0 1 1 0 0,0-1-1 0 0,0 1 0 0 0,0-1 1 0 0,0 1-1 0 0,-1-1 1 0 0,1 1-1 0 0,0-1 0 0 0,0 1 1 0 0,0-1-1 0 0,-1 1 1 0 0,0 1-244 0 0,0 2-274 0 0,0-1 0 0 0,0 0 0 0 0,0 1 0 0 0,-1-1 0 0 0,1 0 0 0 0,-3 3 0 0 0,-3 7-7365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57 15232 0 0,'0'0'1378'0'0,"0"2"-1135"0"0,-4 6-217 0 0,2 4 446 0 0,6-10-239 0 0,-2 1 1620 0 0,1-3-448 0 0,6 2-865 0 0,-1-1 0 0 0,1 0 0 0 0,0 0 0 0 0,0-1 0 0 0,0 0 0 0 0,12-2 0 0 0,111-24 1163 0 0,-82 15-1334 0 0,55-15-80 0 0,9 6-3153 0 0,-89 17-5847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9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10 458 9672 0 0,'0'0'748'0'0,"-2"-2"-492"0"0,1 1 108 0 0,1 0 1 0 0,-1 0-1 0 0,0 0 1 0 0,0-1-1 0 0,1 1 1 0 0,-1 0-1 0 0,1 0 1 0 0,-1-1-1 0 0,1 1 1 0 0,-1-1 0 0 0,1 1-1 0 0,0 0 1 0 0,0-1-1 0 0,0 1 1 0 0,0-1-1 0 0,0 1 1 0 0,0-1-1 0 0,0 1 1 0 0,0-1-1 0 0,0 1 1 0 0,1 0-1 0 0,-1-1 1 0 0,1 1-1 0 0,-1 0 1 0 0,1-1-1 0 0,1-1 1 0 0,2-8 1689 0 0,1 1 1 0 0,9-13-1 0 0,-11 19-2313 0 0,34-67 1877 0 0,-6 9-736 0 0,-6 10-528 0 0,-12 27 69 0 0,-9 18-241 0 0,-1-1 0 0 0,2 1 0 0 0,-1 0 0 0 0,8-9 1 0 0,-11 15-172 0 0,-1 1 1 0 0,1-1-1 0 0,0 0 0 0 0,-1 1 1 0 0,1-1-1 0 0,0 0 1 0 0,-1 0-1 0 0,1 1 0 0 0,-1-1 1 0 0,1 0-1 0 0,-1 0 1 0 0,0 0-1 0 0,1 0 0 0 0,-1 0 1 0 0,0 0-1 0 0,0 0 1 0 0,1-1-1 0 0,-1 1 2 0 0,1 1 0 0 0,-1 0 0 0 0,0-1 0 0 0,1 1 0 0 0,-1 0 0 0 0,1-1 0 0 0,-1 1 0 0 0,1 0-1 0 0,-1-1 1 0 0,1 1 0 0 0,0 0 0 0 0,-1 0 0 0 0,1 0 0 0 0,-1 0 0 0 0,1-1 0 0 0,0 1 0 0 0,-1 0 0 0 0,1 0 0 0 0,-1 0 0 0 0,1 0 0 0 0,-1 0 0 0 0,1 0 0 0 0,0 1 0 0 0,-1-1-1 0 0,1 0 1 0 0,0 0 0 0 0,2 8-12 0 0,0-1 0 0 0,-1 1 1 0 0,-1 0-1 0 0,1-1 0 0 0,-1 1 0 0 0,0 0 0 0 0,-1 0 0 0 0,0 0 0 0 0,-1 10 0 0 0,0 23-1 0 0,2-29 0 0 0,0 0 0 0 0,1 0 0 0 0,0 0 0 0 0,1 0 0 0 0,6 18 0 0 0,-5-19 0 0 0,-3-7 0 0 0,1 0 0 0 0,-1 0 0 0 0,1 0 0 0 0,-1-1 0 0 0,1 1 0 0 0,0 0 0 0 0,1-1 0 0 0,-1 0 0 0 0,1 1 0 0 0,-1-1 0 0 0,1 0 0 0 0,4 3 0 0 0,-4-3 14 0 0,1-1 0 0 0,-1 0 1 0 0,1 0-1 0 0,0 0 0 0 0,-1 0 0 0 0,1-1 0 0 0,0 1 1 0 0,0-1-1 0 0,0 0 0 0 0,0 0 0 0 0,1-1 0 0 0,-1 1 0 0 0,0-1 1 0 0,0 0-1 0 0,0 0 0 0 0,0 0 0 0 0,0-1 0 0 0,1 1 1 0 0,-1-1-1 0 0,0 0 0 0 0,0 0 0 0 0,5-3 0 0 0,-1 1 51 0 0,0-1 0 0 0,0 0 0 0 0,0-1 0 0 0,0 0 0 0 0,-1 0 0 0 0,0 0 0 0 0,0-1 0 0 0,0 0 0 0 0,7-10 0 0 0,5-6 79 0 0,16-25 0 0 0,-17 21-143 0 0,-10 16 1 0 0,-1-1 1 0 0,0-1-1 0 0,0 0 1 0 0,5-14-1 0 0,-8 18-45 0 0,-2-1 0 0 0,1 1 0 0 0,-1-1 0 0 0,-1 1 0 0 0,1-1 0 0 0,-1 0 0 0 0,-1 0 0 0 0,0 0 0 0 0,-1-14 0 0 0,-1 16-1881 0 0,1 0 1 0 0,-1 1-1 0 0,0-1 1 0 0,-4-9 0 0 0,-2-1-7722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3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8 950 4144 0 0,'0'0'319'0'0,"1"1"-43"0"0,9 11 6635 0 0,0-12-4617 0 0,16-3 107 0 0,-6-7 231 0 0,-5-2-1619 0 0,-14 10-540 0 0,0 1-6 0 0,8-29 2138 0 0,-9 29-2535 0 0,0 0 0 0 0,0-1 0 0 0,0 1 0 0 0,0 0 0 0 0,0 0 0 0 0,0 0 0 0 0,-1 0 0 0 0,1 0 0 0 0,0 0 0 0 0,-1 0-1 0 0,1 0 1 0 0,-1 0 0 0 0,-1-2 0 0 0,0-1 115 0 0,-32-101 2126 0 0,28 81-2084 0 0,1-1 0 0 0,-2-30 0 0 0,-1-7-2 0 0,-15-118-342 0 0,19 117 571 0 0,-3-59-806 0 0,8 105 438 0 0,0 0-1 0 0,0 0 1 0 0,2 1 0 0 0,0-1-1 0 0,7-19 1 0 0,-6 24 12 0 0,1 0-1 0 0,-1 0 1 0 0,11-15 0 0 0,-12 22-96 0 0,0 1 1 0 0,0 0 0 0 0,0 0 0 0 0,1 1 0 0 0,-1-1-1 0 0,1 1 1 0 0,0 0 0 0 0,0 0 0 0 0,0 0 0 0 0,1 0-1 0 0,6-3 1 0 0,-4 3-3 0 0,0 0 0 0 0,0 0 0 0 0,0 1 0 0 0,1 0 0 0 0,-1 0 0 0 0,1 0 0 0 0,-1 1 0 0 0,1 0 0 0 0,0 1 0 0 0,-1 0 0 0 0,1 0 0 0 0,0 0 0 0 0,-1 1 0 0 0,1 0 0 0 0,0 1 0 0 0,11 3 0 0 0,-18-4 0 0 0,3 0 0 0 0,1 0 0 0 0,-1 0 0 0 0,0 1 0 0 0,1 0 0 0 0,-1 0 0 0 0,0 0 0 0 0,0 1 0 0 0,0-1 0 0 0,0 1 0 0 0,0 0 0 0 0,-1 0 0 0 0,1 0 0 0 0,2 4 0 0 0,-2-1-90 0 0,0 0 1 0 0,0-1-1 0 0,-1 1 0 0 0,0 1 0 0 0,0-1 0 0 0,0 0 1 0 0,-1 1-1 0 0,0 0 0 0 0,0-1 0 0 0,-1 1 0 0 0,0 0 0 0 0,0 0 1 0 0,-1 0-1 0 0,0 7 0 0 0,-4 23-2916 0 0,-8-1-3603 0 0,-2-9-1108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 12896 0 0,'-8'3'314'0'0,"5"-2"-168"0"0,1 0 0 0 0,-1 0 0 0 0,0 1 0 0 0,1-1-1 0 0,-1 0 1 0 0,1 1 0 0 0,-1 0 0 0 0,1 0 0 0 0,-1 4 4536 0 0,16-2-3482 0 0,0-1 1 0 0,0 0 0 0 0,0-1-1 0 0,1 0 1 0 0,-1-1 0 0 0,26-1-1 0 0,85-14-504 0 0,-65 5 63 0 0,-15 4-649 0 0,154-13 315 0 0,-58 23-6750 0 0,-102-3 3030 0 0,-8 0-5308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10136 0 0,'13'8'464'0'0,"-11"-6"-10"0"0,0-3-294 0 0,7-5 1955 0 0,2 10 180 0 0,-12-3-2172 0 0,0 0 1 0 0,1 0 0 0 0,-1 0-1 0 0,1 0 1 0 0,0 0 0 0 0,-1 0-1 0 0,1 0 1 0 0,0 0 0 0 0,-1 0-1 0 0,1 0 1 0 0,0 0 0 0 0,0 0 0 0 0,0 0-1 0 0,0 0 1 0 0,0 0 0 0 0,0 0-1 0 0,0 0 1 0 0,1 2 0 0 0,-2 13 701 0 0,-4-4-345 0 0,4-9-369 0 0,0 0 0 0 0,-1 0-1 0 0,1 0 1 0 0,0 0 0 0 0,1 0 0 0 0,-1 0 0 0 0,0 4 0 0 0,1-3-14 0 0,0 1 0 0 0,0 0 0 0 0,-1 0 0 0 0,0 0 0 0 0,0-1 0 0 0,0 1 0 0 0,0 0 1 0 0,-1-1-1 0 0,-2 6 0 0 0,-22 67 237 0 0,25-73-326 0 0,0 0-1 0 0,0-1 0 0 0,0 1 0 0 0,1 0 0 0 0,-1-1 1 0 0,1 6-1 0 0,-3 15-887 0 0,3-22-73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 7368 0 0,'0'0'656'0'0,"-7"-3"-528"0"0,-4-4 3400 0 0,3 3 896 0 0,1 8-4424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16008 0 0,'-5'0'249'0'0,"-1"0"0"0"0,1 1 0 0 0,0-1 0 0 0,0 1 0 0 0,0 0 0 0 0,-6 2 0 0 0,-7 0-262 0 0,16-3 91 0 0,-1 0 0 0 0,1 0-1 0 0,-1 0 1 0 0,1 1 0 0 0,-1-1-1 0 0,1 1 1 0 0,-3 1-1 0 0,1 0 401 0 0,-13 5 709 0 0,17-6-1106 0 0,-1-1-1 0 0,0 0 0 0 0,1 1 0 0 0,-1-1 0 0 0,1 0 0 0 0,-1 1 0 0 0,0-1 1 0 0,1 1-1 0 0,-1-1 0 0 0,1 1 0 0 0,0-1 0 0 0,-1 1 0 0 0,1-1 0 0 0,-1 1 1 0 0,1 0-1 0 0,0-1 0 0 0,-1 1 0 0 0,1-1 0 0 0,0 1 0 0 0,0 0 0 0 0,11 2 119 0 0,3 1-26 0 0,1-1 0 0 0,0-1 1 0 0,1 0-1 0 0,15-1 0 0 0,-15 0-48 0 0,0 0 0 0 0,31 6 0 0 0,-46-7-121 0 0,1 0 0 0 0,-1 1 0 0 0,1-1 0 0 0,-1 1 0 0 0,0-1 0 0 0,1 1 0 0 0,-1 0 0 0 0,0-1 0 0 0,0 1 0 0 0,1 0 0 0 0,-1 0 0 0 0,0 0 0 0 0,0 0 0 0 0,0 0 0 0 0,0 0 0 0 0,0 0 0 0 0,0 0 0 0 0,0 0 0 0 0,0 1 0 0 0,-1-1 0 0 0,1 0 0 0 0,0 0 0 0 0,-1 1 0 0 0,1-1 0 0 0,-1 1 0 0 0,1-1 0 0 0,-1 0 0 0 0,0 1 0 0 0,0-1 0 0 0,1 4 0 0 0,-5 13 217 0 0,4-14-235 0 0,-1-1 0 0 0,1 1 0 0 0,-1-1 0 0 0,0 0 0 0 0,0 1 0 0 0,0-1 0 0 0,-1 0 0 0 0,1 1-1 0 0,-3 3 1 0 0,-5 6-24 0 0,-1-1 0 0 0,1-1 0 0 0,-2 1-1 0 0,0-2 1 0 0,0 1 0 0 0,-1-2 0 0 0,0 1 0 0 0,-23 12-1 0 0,-5 2-2518 0 0,32-18 1250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18 6912 0 0,'-4'0'714'0'0,"1"0"-209"0"0,0-1 0 0 0,0 0 0 0 0,-1 1 0 0 0,1-1 0 0 0,-4-3 0 0 0,-11-2 3593 0 0,13 5-3338 0 0,2 0-565 0 0,1 0 0 0 0,-1 1 1 0 0,0-1-1 0 0,0 1 0 0 0,0 0 0 0 0,1-1 0 0 0,-1 1 1 0 0,0 0-1 0 0,0 1 0 0 0,0-1 0 0 0,0 0 0 0 0,0 1 1 0 0,1 0-1 0 0,-1 0 0 0 0,0-1 0 0 0,0 2 0 0 0,1-1 1 0 0,-1 0-1 0 0,-3 3 0 0 0,-5 3-181 0 0,10-7-6 0 0,1 0 0 0 0,-1 0 0 0 0,0 0-1 0 0,1 1 1 0 0,-1-1 0 0 0,1 0 0 0 0,-1 0-1 0 0,1 1 1 0 0,-1-1 0 0 0,1 1 0 0 0,-1-1-1 0 0,1 0 1 0 0,-1 1 0 0 0,1-1 0 0 0,-1 1 0 0 0,1-1-1 0 0,0 1 1 0 0,-1-1 0 0 0,1 1 0 0 0,0-1-1 0 0,-1 1 1 0 0,1-1 0 0 0,0 1 0 0 0,0 0-1 0 0,-1-1 1 0 0,1 1 0 0 0,0-1 0 0 0,0 1 0 0 0,0 0-1 0 0,0-1 1 0 0,0 1 0 0 0,0 0 0 0 0,0-1-1 0 0,0 1 1 0 0,0-1 0 0 0,0 1 0 0 0,1 0-1 0 0,-1 2 85 0 0,0-1 0 0 0,0 1-1 0 0,1-1 1 0 0,-1 1 0 0 0,-1-1 0 0 0,1 1-1 0 0,0-1 1 0 0,-1 1 0 0 0,1-1-1 0 0,-1 1 1 0 0,0-1 0 0 0,-2 5-1 0 0,2-5-60 0 0,0 0 0 0 0,0 1-1 0 0,0-1 1 0 0,1 1 0 0 0,-1-1-1 0 0,1 1 1 0 0,-1-1 0 0 0,1 1-1 0 0,0-1 1 0 0,0 1 0 0 0,1 4-1 0 0,2 4 56 0 0,0 0-1 0 0,1 0 0 0 0,1 0 1 0 0,7 12-1 0 0,10 24 1555 0 0,-21-43-1573 0 0,-1-1-1 0 0,1 1 1 0 0,0-1 0 0 0,-1 1-1 0 0,0 0 1 0 0,0-1 0 0 0,0 1-1 0 0,0-1 1 0 0,0 1 0 0 0,-1 0-1 0 0,0-1 1 0 0,1 1 0 0 0,-2-1 0 0 0,1 1-1 0 0,0-1 1 0 0,-3 6 0 0 0,2-5 23 0 0,-1 0 0 0 0,0 1-1 0 0,0-1 1 0 0,0 0 0 0 0,0 0 0 0 0,0-1 0 0 0,-1 1 0 0 0,0-1 0 0 0,0 0 0 0 0,0 0 0 0 0,-6 4 0 0 0,0-1-90 0 0,8-4 0 0 0,-1 0 0 0 0,0-1 0 0 0,0 1 0 0 0,0-1 0 0 0,0 1 0 0 0,0-1 0 0 0,-6 1 0 0 0,-3 1-75 0 0,9-2-103 0 0,0 0 1 0 0,0 0-1 0 0,0 0 0 0 0,0 0 0 0 0,0-1 1 0 0,0 0-1 0 0,0 1 0 0 0,-1-1 1 0 0,1 0-1 0 0,0-1 0 0 0,0 1 1 0 0,-4-1-1 0 0,-4-3-5541 0 0,-4 1-1800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10136 0 0,'0'0'464'0'0,"-2"1"-10"0"0,-18 5-500 0 0,15-5 537 0 0,-1 0 0 0 0,0 1 0 0 0,1 0 0 0 0,-1 0-1 0 0,1 1 1 0 0,0-1 0 0 0,0 1 0 0 0,0 0 0 0 0,0 0 0 0 0,0 1-1 0 0,-5 4 1 0 0,-9 11 1818 0 0,14-14-2054 0 0,-1 0-1 0 0,1 0 1 0 0,0 1-1 0 0,0 0 0 0 0,0-1 1 0 0,1 2-1 0 0,0-1 1 0 0,0 0-1 0 0,1 1 1 0 0,-1 0-1 0 0,-2 9 1 0 0,5-11-162 0 0,0-1 0 0 0,0 1 0 0 0,1 0 0 0 0,-1 0 1 0 0,1-1-1 0 0,0 1 0 0 0,1 5 0 0 0,0-9-79 0 0,-1 1 0 0 0,0-1 1 0 0,0 0-1 0 0,1 0 0 0 0,-1 0 0 0 0,0 0 0 0 0,1 0 0 0 0,-1 0 0 0 0,1 0 0 0 0,0 0 0 0 0,-1 0 0 0 0,1 0 1 0 0,0-1-1 0 0,-1 1 0 0 0,1 0 0 0 0,0 0 0 0 0,0 0 0 0 0,0-1 0 0 0,0 1 0 0 0,0 0 0 0 0,0-1 0 0 0,-1 1 1 0 0,2-1-1 0 0,-1 1 0 0 0,0-1 0 0 0,0 0 0 0 0,0 1 0 0 0,0-1 0 0 0,0 0 0 0 0,0 0 0 0 0,0 0 0 0 0,0 0 0 0 0,0 0 1 0 0,1 0-1 0 0,-1 0 0 0 0,0 0 0 0 0,2-1 0 0 0,1 1 1 0 0,0-2 0 0 0,0 1 0 0 0,0 0 1 0 0,0-1-1 0 0,0 0 0 0 0,0 0 0 0 0,0 0 0 0 0,-1 0 0 0 0,1 0 1 0 0,-1-1-1 0 0,1 0 0 0 0,2-3 0 0 0,7-7-383 0 0,17-23 0 0 0,-24 28 11 0 0,25-38-2072 0 0,-14 29-24 0 0,-13 14 1783 0 0,5-5-928 0 0</inkml:trace>
  <inkml:trace contextRef="#ctx0" brushRef="#br0" timeOffset="1">271 90 5064 0 0,'6'7'389'0'0,"-6"-6"-378"0"0,1-1 0 0 0,-1 1-1 0 0,1-1 1 0 0,-1 1 0 0 0,1-1 0 0 0,-1 1-1 0 0,1-1 1 0 0,-1 1 0 0 0,0-1-1 0 0,1 1 1 0 0,-1-1 0 0 0,0 1 0 0 0,0 0-1 0 0,0-1 1 0 0,1 1 0 0 0,-1 0-1 0 0,0-1 1 0 0,0 1 0 0 0,0 0 0 0 0,0-1-1 0 0,0 1 1 0 0,0 0 0 0 0,0-1 0 0 0,0 1-1 0 0,0-1 1 0 0,0 1 0 0 0,-1 1-1 0 0,1 0 165 0 0,0 4 630 0 0,0-3-111 0 0,0-1-1 0 0,0 0 1 0 0,0 1 0 0 0,0-1 0 0 0,-1 0 0 0 0,1 1 0 0 0,0-1-1 0 0,-1 0 1 0 0,0 0 0 0 0,-1 3 0 0 0,1 1-872 0 0,1 12 9213 0 0,2-27-7636 0 0,0 4-1348 0 0,0-1 0 0 0,0 1 0 0 0,0-1 1 0 0,0 1-1 0 0,1 0 0 0 0,0 0 1 0 0,0 0-1 0 0,5-4 0 0 0,11-22 82 0 0,-19 30-178 0 0,1-1 0 0 0,0 1 0 0 0,0 0 0 0 0,0 0 0 0 0,0-1 1 0 0,0 1-1 0 0,0 0 0 0 0,1 0 0 0 0,-1 0 0 0 0,0 0 0 0 0,0 0 0 0 0,1 0 0 0 0,-1 0 0 0 0,3 0 0 0 0,-3 0-42 0 0,1 0 0 0 0,-1 0 1 0 0,1 1-1 0 0,-1-1 0 0 0,0 0 0 0 0,1 0 0 0 0,-1-1 0 0 0,0 1 1 0 0,0 0-1 0 0,2-2 0 0 0,17-31-3196 0 0,-9 21 1787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5984 0 0,'0'2'273'0'0,"3"5"43"0"0,0-2 10 0 0,-1 1 1 0 0,1 0-1 0 0,-1 0 0 0 0,-1 0 1 0 0,1 0-1 0 0,-1 0 0 0 0,1 11 1 0 0,1 54 8927 0 0,1 3-6254 0 0,-11 184-951 0 0,-2-185-2049 0 0,9-72-78 0 0,0 0 0 0 0,-1 0 1 0 0,1 0-1 0 0,0 0 0 0 0,0-1 0 0 0,-1 1 0 0 0,1 0 0 0 0,0 0 0 0 0,-1 0 0 0 0,1 0 0 0 0,-1-1 0 0 0,1 1 1 0 0,-2 1-1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8288 0 0,'0'0'638'0'0,"11"0"-24"0"0,3 1 1559 0 0,-1 0-1 0 0,0 2 1 0 0,0-1 0 0 0,13 6 0 0 0,5 0-851 0 0,-25-7-1089 0 0,7 3-12 0 0,0-1 0 0 0,0-1 1 0 0,0 0-1 0 0,0 0 1 0 0,0-2-1 0 0,26-1 1 0 0,3-3-146 0 0,-35 4-74 0 0,-1 0 0 0 0,0 0 0 0 0,1 0 0 0 0,-1-1 1 0 0,0-1-1 0 0,0 1 0 0 0,1-1 0 0 0,-1 0 0 0 0,-1 0 0 0 0,1 0 1 0 0,0-1-1 0 0,0 0 0 0 0,6-4 0 0 0,9-16-2 0 0,-11 13 0 0 0,-10 9 0 0 0,1 0 0 0 0,0 0 0 0 0,0 0 0 0 0,0 0 0 0 0,-1 0 0 0 0,1 0 0 0 0,0 0 0 0 0,-1 0-1 0 0,1 0 1 0 0,-1 0 0 0 0,0 0 0 0 0,1 0 0 0 0,-1-2 0 0 0,-2-6 19 0 0,0 7 22 0 0,2 0 10 0 0,0 1 0 0 0,-1 0 0 0 0,1-1 0 0 0,-1 1 0 0 0,1 0 1 0 0,-1 0-1 0 0,0-1 0 0 0,1 1 0 0 0,-1 0 0 0 0,0 0 0 0 0,0 0 0 0 0,0 0 0 0 0,0 0 0 0 0,0 0 0 0 0,0 0 0 0 0,0 0 1 0 0,0 0-1 0 0,0 1 0 0 0,0-1 0 0 0,-1 0 0 0 0,1 1 0 0 0,0-1 0 0 0,0 1 0 0 0,-1-1 0 0 0,1 1 0 0 0,0 0 0 0 0,-1-1 1 0 0,1 1-1 0 0,-1 0 0 0 0,1 0 0 0 0,0 0 0 0 0,-1 0 0 0 0,1 0 0 0 0,0 0 0 0 0,-1 0 0 0 0,-1 1 0 0 0,-5 1 9 0 0,1 0 0 0 0,0 0-1 0 0,0 1 1 0 0,0 0-1 0 0,-7 4 1 0 0,11-4-26 0 0,-1-1 0 0 0,1 1-1 0 0,0 0 1 0 0,0 0 0 0 0,0 0 0 0 0,1 0 0 0 0,-1 0 0 0 0,1 1 0 0 0,-1 0 0 0 0,1-1-1 0 0,0 1 1 0 0,1 0 0 0 0,-1 0 0 0 0,1 0 0 0 0,0 0 0 0 0,-1 0 0 0 0,2 0-1 0 0,-1 0 1 0 0,0 8 0 0 0,1-11-35 0 0,0-1-1 0 0,0 1 0 0 0,0 0 1 0 0,0-1-1 0 0,1 1 0 0 0,-1 0 1 0 0,0 0-1 0 0,0-1 0 0 0,1 1 1 0 0,-1 0-1 0 0,0-1 0 0 0,1 1 1 0 0,-1-1-1 0 0,1 1 0 0 0,-1-1 1 0 0,1 1-1 0 0,-1 0 0 0 0,1-1 1 0 0,-1 1-1 0 0,1-1 0 0 0,-1 0 1 0 0,1 1-1 0 0,0-1 0 0 0,-1 0 1 0 0,1 1-1 0 0,0-1 0 0 0,-1 0 1 0 0,1 0-1 0 0,0 1 0 0 0,0-1 1 0 0,-1 0-1 0 0,1 0 0 0 0,0 0 1 0 0,0 0-1 0 0,-1 0 0 0 0,1 0 1 0 0,0 0-1 0 0,-1 0 0 0 0,1 0 1 0 0,1-1-1 0 0,5 1-29 0 0,1-2 1 0 0,-1 1-1 0 0,9-4 0 0 0,-7 3 0 0 0,21-6-1646 0 0,-1-2 0 0 0,36-16 1 0 0,53-34-3735 0 0,-118 60 5414 0 0,0 0 0 0 0,0 0 1 0 0,0 1-1 0 0,0-1 1 0 0,0 0-1 0 0,0 0 0 0 0,0 0 1 0 0,0 0-1 0 0,0 0 1 0 0,0 0-1 0 0,0 0 0 0 0,0 0 1 0 0,0 0-1 0 0,0 0 1 0 0,0 1-1 0 0,0-1 1 0 0,0 0-1 0 0,0 0 0 0 0,0 0 1 0 0,1 0-1 0 0,-1 0 1 0 0,0 0-1 0 0,0 0 0 0 0,0 0 1 0 0,0 0-1 0 0,0 0 1 0 0,0 0-1 0 0,0 0 1 0 0,0 0-1 0 0,0 0 0 0 0,0 0 1 0 0,0 0-1 0 0,1 0 1 0 0,-1 0-1 0 0,0 0 0 0 0,0 0 1 0 0,0 0-1 0 0,0 0 1 0 0,0 0-1 0 0,0 0 1 0 0,0 0-1 0 0,0 0 0 0 0,0 0 1 0 0,1 0-1 0 0,-1 0 1 0 0,0 0-1 0 0,0 0 0 0 0,0 0 1 0 0,0 0-1 0 0,0 0 1 0 0,0 0-1 0 0,0 0 1 0 0,0 0-1 0 0,0 0 0 0 0,0 0 1 0 0,0 0-1 0 0,0 0 1 0 0,1 0-1 0 0,-8 11 582 0 0,-12 13 731 0 0,13-17-713 0 0,1 0 0 0 0,0 1 1 0 0,0 0-1 0 0,1 0 0 0 0,0 0 0 0 0,-5 15 0 0 0,6-16 1376 0 0,16-14-1211 0 0,-3 1-617 0 0,-7 4-101 0 0,1 1 1 0 0,-1-1-1 0 0,0 0 1 0 0,0 0 0 0 0,0 0-1 0 0,0 0 1 0 0,0-1-1 0 0,-1 1 1 0 0,1-1-1 0 0,0 0 1 0 0,3-5-1 0 0,1-3 206 0 0,12-25 0 0 0,-10 18-26 0 0,23-56 157 0 0,-23 52-233 0 0,-6 2 24 0 0,-3 18-137 0 0,0 0 1 0 0,0 0-1 0 0,1 0 1 0 0,-1 0 0 0 0,0 0-1 0 0,1 0 1 0 0,-1 0 0 0 0,3-4-1 0 0,-3 6-34 0 0,0 0-1 0 0,0-1 1 0 0,0 1-1 0 0,1-1 1 0 0,-1 1-1 0 0,0 0 1 0 0,0-1 0 0 0,0 1-1 0 0,0-1 1 0 0,0 1-1 0 0,0 0 1 0 0,0-1-1 0 0,0 1 1 0 0,0-1-1 0 0,0 1 1 0 0,0 0-1 0 0,0-1 1 0 0,0 1 0 0 0,0-1-1 0 0,0 0 1 0 0,-2-5 543 0 0,-4 23-375 0 0,1-7-126 0 0,-1 4-84 0 0,1 0 0 0 0,1 1 0 0 0,0-1-1 0 0,1 1 1 0 0,1 0 0 0 0,0 0 0 0 0,1 0 0 0 0,1 0-1 0 0,2 26 1 0 0,-2-40 7 0 0,0-1 0 0 0,0 1 0 0 0,0 0-1 0 0,0 0 1 0 0,1 0 0 0 0,-1 0 0 0 0,0 0 0 0 0,0 0-1 0 0,1 0 1 0 0,-1 0 0 0 0,1-1 0 0 0,-1 1 0 0 0,1 0 0 0 0,-1 0-1 0 0,1 0 1 0 0,0-1 0 0 0,-1 1 0 0 0,1 0 0 0 0,0-1-1 0 0,-1 1 1 0 0,1-1 0 0 0,0 1 0 0 0,1 0 0 0 0,-1-1-48 0 0,1 1 1 0 0,-1-1-1 0 0,0 0 1 0 0,0 0-1 0 0,1 0 0 0 0,-1 0 1 0 0,0 0-1 0 0,0 0 1 0 0,1-1-1 0 0,-1 1 1 0 0,0 0-1 0 0,0-1 1 0 0,1 1-1 0 0,-1-1 1 0 0,1 0-1 0 0,4-2-395 0 0,0-1-1 0 0,0 1 1 0 0,-1-1 0 0 0,1-1-1 0 0,6-6 1 0 0,7-9-1342 0 0,-1-3-61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48 6912 0 0,'4'-22'521'0'0,"11"-3"15112"0"0,-13 29-15214 0 0,0 1-1525 0 0,-1-1 1405 0 0,0 1 0 0 0,0-1 1 0 0,-1 0-1 0 0,1 1 1 0 0,-1-1-1 0 0,0 0 0 0 0,0 1 1 0 0,-1 8-1 0 0,-3 3 471 0 0,-6 22-1 0 0,5-18-382 0 0,-22 89 229 0 0,18-74 400 0 0,-8 56 0 0 0,17-84-1230 0 0,0 0 1 0 0,0-1-1 0 0,1 1 1 0 0,-1 0-1 0 0,1 0 0 0 0,1-1 1 0 0,-1 1-1 0 0,1-1 0 0 0,1 0 1 0 0,-1 1-1 0 0,1-1 0 0 0,4 7 1 0 0,-3-4-810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43 9216 0 0,'0'0'706'0'0,"-3"-12"-138"0"0,-2 1 4638 0 0,-5-9 2729 0 0,9 20-7873 0 0,1 1-1 0 0,-1-1 0 0 0,0 1 0 0 0,1-1 1 0 0,-1 1-1 0 0,1-1 0 0 0,-1 1 1 0 0,1-1-1 0 0,-1 1 0 0 0,1-1 1 0 0,-1 1-1 0 0,1 0 0 0 0,-1-1 0 0 0,1 1 1 0 0,0 0-1 0 0,-1-1 0 0 0,1 1 1 0 0,0 1-1 0 0,-5 13 366 0 0,1 9-116 0 0,2 1 0 0 0,1 37-1 0 0,-1 7-306 0 0,-1-22 113 0 0,1-6-114 0 0,-1-1 1 0 0,-13 58 0 0 0,8-67-330 0 0,4-12-1118 0 0,-1-1-1 0 0,-13 34 0 0 0,13-42-91 0 0,-6-6-36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0 14136 0 0,'-9'5'252'0'0,"0"0"1"0"0,0 1 0 0 0,0 0-1 0 0,0 0 1 0 0,-12 13-1 0 0,4-1-151 0 0,-19 25 0 0 0,30-36 140 0 0,-15 19 793 0 0,2 0 1 0 0,0 1-1 0 0,-18 38 0 0 0,11-6 152 0 0,3 0 0 0 0,-28 119 0 0 0,45-147-990 0 0,1 1 1 0 0,2 0 0 0 0,1 0 0 0 0,2 0-1 0 0,1 1 1 0 0,1-1 0 0 0,2-1-1 0 0,11 46 1 0 0,-12-68-456 0 0,0-1 0 0 0,0 1-1 0 0,0-1 1 0 0,1 0-1 0 0,1 0 1 0 0,-1 0 0 0 0,1-1-1 0 0,1 1 1 0 0,7 7 0 0 0,-9-10-120 0 0,0-1 1 0 0,1 0-1 0 0,-1-1 1 0 0,1 1-1 0 0,0-1 1 0 0,0 0-1 0 0,0 0 1 0 0,0 0-1 0 0,0-1 1 0 0,1 1-1 0 0,-1-1 1 0 0,1-1 0 0 0,-1 1-1 0 0,1-1 1 0 0,8 1-1 0 0,10-2-6915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50 512 13824 0 0,'-1'-1'629'0'0,"-5"-3"-319"0"0,0-1-69 0 0,0-1 1 0 0,0 1 0 0 0,-6-8-1 0 0,10 11-60 0 0,1 0-1 0 0,0 0 0 0 0,-1 0 0 0 0,1 0 0 0 0,0 0 1 0 0,0 0-1 0 0,1 0 0 0 0,-1 0 0 0 0,0 0 0 0 0,1 0 1 0 0,-1-1-1 0 0,1 1 0 0 0,0 0 0 0 0,-1 0 0 0 0,1-1 1 0 0,1-3-1 0 0,0-3 258 0 0,1-1 1 0 0,0 1 0 0 0,1 0-1 0 0,0 0 1 0 0,0-1 0 0 0,1 2-1 0 0,0-1 1 0 0,1 0 0 0 0,0 1-1 0 0,8-11 1 0 0,-2 3-61 0 0,10-19-1 0 0,7-12 39 0 0,12-22-29 0 0,-5 7-110 0 0,21-27 51 0 0,-55 88-332 0 0,-1 1 1 0 0,0-1 0 0 0,1 0-1 0 0,-1 1 1 0 0,1-1 0 0 0,-1 0-1 0 0,1 1 1 0 0,-1-1 0 0 0,1 1-1 0 0,-1-1 1 0 0,1 1 0 0 0,0-1-1 0 0,-1 1 1 0 0,1 0 0 0 0,-1-1 0 0 0,1 1-1 0 0,0 0 1 0 0,0-1 0 0 0,0 1-1 0 0,0 0 1 0 0,-1 0 1 0 0,1 0-1 0 0,-1 0 0 0 0,1 0 0 0 0,-1 1 1 0 0,1-1-1 0 0,-1 0 0 0 0,1 0 0 0 0,-1 0 0 0 0,0 1 1 0 0,1-1-1 0 0,-1 0 0 0 0,1 1 0 0 0,-1-1 0 0 0,0 0 1 0 0,1 1-1 0 0,-1-1 0 0 0,0 0 0 0 0,1 1 0 0 0,-1-1 1 0 0,0 1-1 0 0,0 0 0 0 0,2 2-1 0 0,-1 0 0 0 0,1 0 0 0 0,-1 0 1 0 0,0 1-1 0 0,-1-1 0 0 0,2 6 0 0 0,4 29 4 0 0,1-1 0 0 0,2 0 0 0 0,15 38 0 0 0,-22-70 0 0 0,0 0 0 0 0,0 1 0 0 0,1-1 0 0 0,0 0 0 0 0,0 0 0 0 0,0 0 0 0 0,1-1 0 0 0,4 5 0 0 0,3 2 0 0 0,21 15 0 0 0,-2 0 0 0 0,-27-24 45 0 0,0 1-1 0 0,0-1 0 0 0,0 0 1 0 0,0 0-1 0 0,0 0 0 0 0,0 0 1 0 0,0 0-1 0 0,1-1 0 0 0,-1 0 1 0 0,1 1-1 0 0,-1-1 0 0 0,1-1 1 0 0,-1 1-1 0 0,1 0 0 0 0,-1-1 1 0 0,1 0-1 0 0,0 1 1 0 0,-1-2-1 0 0,1 1 0 0 0,0 0 1 0 0,-1-1-1 0 0,1 1 0 0 0,-1-1 1 0 0,1 0-1 0 0,-1 0 0 0 0,1-1 1 0 0,-1 1-1 0 0,1-1 0 0 0,-1 0 1 0 0,5-3-1 0 0,-2 0-68 0 0,1 0-1 0 0,-1 0 0 0 0,0-1 1 0 0,0 0-1 0 0,-1-1 0 0 0,1 1 1 0 0,-1-1-1 0 0,-1 0 0 0 0,1 0 1 0 0,-1 0-1 0 0,-1-1 0 0 0,5-10 1 0 0,-5 7-575 0 0,0 0-1 0 0,-1 0 1 0 0,-1 0 0 0 0,2-12 0 0 0,-3 19 492 0 0,5-64-2911 0 0,-6 7-4691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10136 0 0,'1'2'464'0'0,"2"1"-398"0"0,0 0 1 0 0,0 1-1 0 0,0-1 1 0 0,1 0-1 0 0,-1-1 1 0 0,1 1-1 0 0,0-1 1 0 0,7 4-1 0 0,39 15 2570 0 0,-7-4 1837 0 0,-27-9-3130 0 0,0 0 160 0 0,0 0 0 0 0,26 19 0 0 0,-37-22-1292 0 0,1-1 1 0 0,-1 1-1 0 0,0 1 0 0 0,-1-1 1 0 0,1 0-1 0 0,-1 1 0 0 0,0 0 0 0 0,-1 0 1 0 0,1 0-1 0 0,3 11 0 0 0,-3-4-124 0 0,0 0 0 0 0,-1 1 1 0 0,0-1-1 0 0,-1 1 0 0 0,0 0 0 0 0,-2-1 0 0 0,0 23 0 0 0,-1-18-14 0 0,-2 0-1 0 0,1 1 1 0 0,-2-1-1 0 0,-1 0 1 0 0,-7 19-1 0 0,3-13-72 0 0,-2 0 0 0 0,-1-1 0 0 0,-2-1 0 0 0,0 0 0 0 0,0 0 0 0 0,-2-1 0 0 0,-1-1 0 0 0,-1-1 0 0 0,-32 28 0 0 0,38-37-72 0 0,-17 16-2793 0 0,-2-1 1 0 0,-44 27-1 0 0,49-38-5292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0 747 11976 0 0,'0'0'576'0'0,"1"2"-251"0"0,10 13 86 0 0,-10-14-207 0 0,0 0 0 0 0,0-1 0 0 0,0 1 0 0 0,0 0 0 0 0,0 0 1 0 0,0-1-1 0 0,1 1 0 0 0,-1 0 0 0 0,0-1 0 0 0,0 1 0 0 0,1-1 1 0 0,-1 0-1 0 0,0 1 0 0 0,1-1 0 0 0,-1 0 0 0 0,1 0 0 0 0,-1 0 1 0 0,0 0-1 0 0,1 0 0 0 0,-1 0 0 0 0,0 0 0 0 0,1-1 0 0 0,-1 1 1 0 0,0 0-1 0 0,1-1 0 0 0,-1 1 0 0 0,0-1 0 0 0,1 0 0 0 0,-1 1 1 0 0,0-1-1 0 0,0 0 0 0 0,0 1 0 0 0,0-1 0 0 0,0 0 0 0 0,0 0 1 0 0,0 0-1 0 0,0 0 0 0 0,1-2 0 0 0,3-2 121 0 0,-1-1 0 0 0,0 1 0 0 0,-1-1 0 0 0,0 0 0 0 0,0 0 0 0 0,0 0 0 0 0,0 0 0 0 0,-1 0 0 0 0,0-1 0 0 0,0 1 0 0 0,0-8 0 0 0,7-133 1332 0 0,-8 87-957 0 0,-1-53-121 0 0,-2 79-283 0 0,2 0 0 0 0,2 1 0 0 0,0-1 0 0 0,10-41 0 0 0,-9 65-291 0 0,0 1 1 0 0,0-1 0 0 0,1 1-1 0 0,0 0 1 0 0,0 0 0 0 0,1 0-1 0 0,0 1 1 0 0,1 0 0 0 0,0 0-1 0 0,0 0 1 0 0,1 0 0 0 0,0 1-1 0 0,0 1 1 0 0,1-1 0 0 0,11-7-1 0 0,-15 12-4 0 0,0 0-1 0 0,0 1 1 0 0,0 0-1 0 0,0-1 1 0 0,1 1-1 0 0,-1 1 1 0 0,0-1-1 0 0,0 1 1 0 0,1 0-1 0 0,-1 0 1 0 0,1 0-1 0 0,-1 0 1 0 0,0 1-1 0 0,0-1 1 0 0,1 1-1 0 0,-1 1 1 0 0,0-1-1 0 0,0 0 1 0 0,0 1-1 0 0,0 0 1 0 0,0 0-1 0 0,0 0 1 0 0,-1 0-1 0 0,1 1 1 0 0,-1-1-1 0 0,1 1 1 0 0,-1 0-1 0 0,0 0 1 0 0,5 7-1 0 0,-2 1-319 0 0,0 0-1 0 0,-1 1 0 0 0,0 0 1 0 0,-1 0-1 0 0,-1 1 1 0 0,1-1-1 0 0,-2 1 1 0 0,0 0-1 0 0,1 23 1 0 0,-3-22-118 0 0,-1 0 1 0 0,0 1 0 0 0,0-1 0 0 0,-2 0 0 0 0,0 1-1 0 0,0-1 1 0 0,-1-1 0 0 0,-9 21 0 0 0,1-13-1045 0 0,-2 2-21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69 3224 0 0,'-13'-2'15962'0'0,"36"5"-14883"0"0,-1-2-1 0 0,1-1 0 0 0,0 0 1 0 0,37-7-1 0 0,38 0-106 0 0,1-1-998 0 0,-22 0-2851 0 0,-50 7-5314 0 0</inkml:trace>
  <inkml:trace contextRef="#ctx0" brushRef="#br0" timeOffset="1">688 0 13824 0 0,'-2'2'1061'0'0,"-11"15"-652"0"0,8-12 0 0 0,0 1 1 0 0,0 0-1 0 0,-3 8 0 0 0,-7 11 2405 0 0,8-14-1600 0 0,0 1 0 0 0,-5 14 0 0 0,3-1-141 0 0,-13 54 0 0 0,20-63-1661 0 0,0 0-1 0 0,-1 22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 17279 0 0,'0'0'768'0'0,"-4"-7"152"0"0,-3-3-736 0 0,3 3 2024 0 0,12 14-2912 0 0,-1-4-256 0 0,2 4-56 0 0,-7 0-8 0 0</inkml:trace>
  <inkml:trace contextRef="#ctx0" brushRef="#br0" timeOffset="1">252 147 17503 0 0,'-12'8'476'0'0,"-1"0"0"0"0,1 0 0 0 0,-13 14 0 0 0,23-20-347 0 0,1-1 0 0 0,-1 1 0 0 0,1 0 0 0 0,0 0 0 0 0,0 0 0 0 0,0 0 0 0 0,0 0 0 0 0,0 0 0 0 0,0 0 0 0 0,0 1 0 0 0,1-1 0 0 0,-1 0-1 0 0,1 0 1 0 0,-1 0 0 0 0,1 1 0 0 0,0-1 0 0 0,0 0 0 0 0,0 1 0 0 0,1-1 0 0 0,-1 0 0 0 0,0 0 0 0 0,1 1 0 0 0,-1-1 0 0 0,1 0 0 0 0,0 0-1 0 0,0 0 1 0 0,0 0 0 0 0,0 0 0 0 0,0 0 0 0 0,0 0 0 0 0,0 0 0 0 0,1 0 0 0 0,-1-1 0 0 0,1 1 0 0 0,-1 0 0 0 0,1-1 0 0 0,0 1 0 0 0,0-1 0 0 0,-1 0-1 0 0,1 1 1 0 0,0-1 0 0 0,3 1 0 0 0,11 6 439 0 0,1-1 0 0 0,-1-1-1 0 0,1 0 1 0 0,21 3 0 0 0,-30-7-468 0 0,-1-1 1 0 0,0 1-1 0 0,0 0 1 0 0,1 0-1 0 0,-1 1 1 0 0,-1 0-1 0 0,1 0 1 0 0,9 6-1 0 0,-14-7-83 0 0,1 0-1 0 0,-1 0 0 0 0,0 0 0 0 0,0 0 0 0 0,0 0 0 0 0,0 0 0 0 0,0 0 0 0 0,-1 1 0 0 0,1-1 0 0 0,-1 0 0 0 0,1 1 0 0 0,-1 0 0 0 0,0-1 1 0 0,0 1-1 0 0,0 0 0 0 0,-1-1 0 0 0,1 1 0 0 0,0 0 0 0 0,-1 0 0 0 0,0 0 0 0 0,0 0 0 0 0,0-1 0 0 0,0 1 0 0 0,-1 4 0 0 0,1-2 25 0 0,-1 1 0 0 0,-1-1 0 0 0,1 0-1 0 0,-1 1 1 0 0,0-1 0 0 0,0 0-1 0 0,-1 0 1 0 0,1 0 0 0 0,-1-1-1 0 0,0 1 1 0 0,0 0 0 0 0,-1-1-1 0 0,1 0 1 0 0,-1 0 0 0 0,0 0 0 0 0,0 0-1 0 0,-7 4 1 0 0,6-5-340 0 0,-1 0 1 0 0,1 0-1 0 0,-1 0 1 0 0,0-1-1 0 0,0 1 1 0 0,-8 1-1 0 0,7-3-1330 0 0,1 1-1 0 0,-1-2 1 0 0,0 1-1 0 0,0-1 1 0 0,-13-1-1 0 0,8-1-6124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21191 0 0,'-9'1'1027'0'0,"-22"4"287"0"0,27-4-1278 0 0,-1-1 0 0 0,1 1-1 0 0,-1 0 1 0 0,1 0 0 0 0,-1 0 0 0 0,1 0 0 0 0,0 1 0 0 0,0 0-1 0 0,0 0 1 0 0,0 0 0 0 0,-8 5 0 0 0,-4 6 467 0 0,8-7-220 0 0,0 0-1 0 0,0 0 1 0 0,1 1-1 0 0,0 0 0 0 0,0 0 1 0 0,1 0-1 0 0,0 1 1 0 0,-7 11-1 0 0,8-8-132 0 0,3-7-109 0 0,-1 0 1 0 0,1 1 0 0 0,0-1-1 0 0,1 0 1 0 0,-1 1 0 0 0,1-1-1 0 0,0 1 1 0 0,0 0 0 0 0,0-1-1 0 0,0 8 1 0 0,-2 6 236 0 0,3-17-239 0 0,-1 0 0 0 0,1 0-1 0 0,-1 0 1 0 0,1 0 0 0 0,0 0-1 0 0,0 0 1 0 0,0 1 0 0 0,0-1 0 0 0,-1 0-1 0 0,2 0 1 0 0,-1 0 0 0 0,0 0 0 0 0,0 0-1 0 0,0 0 1 0 0,0 1 0 0 0,1-1 0 0 0,-1 0-1 0 0,0 0 1 0 0,1 0 0 0 0,-1 0-1 0 0,1 0 1 0 0,-1 0 0 0 0,1 0 0 0 0,0 0-1 0 0,-1 0 1 0 0,1 0 0 0 0,0-1 0 0 0,0 1-1 0 0,1 1 1 0 0,8 5-17 0 0,-1-1-1 0 0,1 0 1 0 0,1 0 0 0 0,-1-1-1 0 0,1-1 1 0 0,0 0 0 0 0,0 0 0 0 0,12 2-1 0 0,-7-2 87 0 0,1 1 0 0 0,30 15 0 0 0,-44-18-120 0 0,-1-1-1 0 0,0 1 1 0 0,0-1 0 0 0,0 1-1 0 0,0 0 1 0 0,0 0 0 0 0,0 0 0 0 0,-1 0-1 0 0,1 0 1 0 0,-1 0 0 0 0,1 0 0 0 0,-1 1-1 0 0,0-1 1 0 0,0 0 0 0 0,0 1 0 0 0,0-1-1 0 0,0 1 1 0 0,-1-1 0 0 0,1 1 0 0 0,-1-1-1 0 0,1 1 1 0 0,-1 0 0 0 0,0-1 0 0 0,0 1-1 0 0,0 0 1 0 0,0-1 0 0 0,-1 1 0 0 0,0 3-1 0 0,-2 6 36 0 0,0 0 0 0 0,-1-1 0 0 0,0 0 0 0 0,-11 21-1 0 0,9-21-13 0 0,-1-1-1 0 0,0 0 1 0 0,0-1-1 0 0,-1 1 0 0 0,0-1 1 0 0,-9 8-1 0 0,-6 2-107 0 0,-32 22-1 0 0,44-34-283 0 0,1-1-1 0 0,-1-1 1 0 0,-23 9-1 0 0,11-6-2611 0 0,0-1-3502 0 0,7-4-1349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6912 0 0,'0'-2'5984'0'0,"3"-10"3231"0"0,-6 16-8630 0 0,0 0 0 0 0,-1 0 0 0 0,1 0 0 0 0,-3 8 0 0 0,1-2-423 0 0,0 0 0 0 0,2 1 0 0 0,-1-1-1 0 0,1 1 1 0 0,-2 16 0 0 0,3-8 634 0 0,0 24 0 0 0,3-41-789 0 0,-1 1 1 0 0,0-1-1 0 0,1 1 0 0 0,-1-1 1 0 0,1 0-1 0 0,0 1 0 0 0,-1-1 1 0 0,1 0-1 0 0,0 0 0 0 0,0 0 1 0 0,2 3-1 0 0,-2-5 75 0 0,-1 1 1 0 0,1-1-1 0 0,0 0 0 0 0,-1 0 1 0 0,1 1-1 0 0,0-1 0 0 0,0 0 1 0 0,-1 0-1 0 0,1 0 0 0 0,0 0 0 0 0,-1 0 1 0 0,1 0-1 0 0,0 0 0 0 0,0 0 1 0 0,-1 0-1 0 0,1 0 0 0 0,0 0 1 0 0,-1 0-1 0 0,1 0 0 0 0,0-1 0 0 0,0 1 1 0 0,3-2-79 0 0,0 0 0 0 0,-1 0 1 0 0,1-1-1 0 0,-1 1 1 0 0,0-1-1 0 0,0 1 0 0 0,0-1 1 0 0,0 0-1 0 0,0 0 0 0 0,-1-1 1 0 0,1 1-1 0 0,-1 0 0 0 0,3-6 1 0 0,4-7-417 0 0,10-27-1 0 0,-17 37 279 0 0,17-27-1842 0 0,-16 28 1195 0 0,0-1 0 0 0,0 1 0 0 0,0-1 0 0 0,3-9 0 0 0,-6 15 669 0 0,1 0-1 0 0,-1-1 1 0 0,0 1 0 0 0,0-1-1 0 0,0 1 1 0 0,1-1-1 0 0,-1 1 1 0 0,0-1-1 0 0,0 1 1 0 0,1 0 0 0 0,-1-1-1 0 0,0 1 1 0 0,1 0-1 0 0,-1-1 1 0 0,0 1-1 0 0,1 0 1 0 0,-1-1 0 0 0,1 1-1 0 0,-1 0 1 0 0,0 0-1 0 0,1-1 1 0 0,-1 1-1 0 0,1 0 1 0 0,-1 0 0 0 0,1 0-1 0 0,0-1 1 0 0,0 1-137 0 0,1 0-1 0 0,-1 1 1 0 0,0-1 0 0 0,1 0 0 0 0,-1 0 0 0 0,0 0 0 0 0,1 1 0 0 0,-1-1 0 0 0,0 1 0 0 0,1 0-1 0 0,3 1-791 0 0,0 1 1 0 0,0 0-1 0 0,7 7 0 0 0,-5-3 783 0 0,-1 1 1 0 0,0 1 0 0 0,0-1 0 0 0,-1 1 0 0 0,0 0-1 0 0,5 14 1 0 0,-6-14 844 0 0,-3-7-248 0 0,0 1 0 0 0,0 0 0 0 0,-1-1 0 0 0,1 1 0 0 0,-1 0 0 0 0,0-1 0 0 0,0 1 0 0 0,0 0 0 0 0,0 4 0 0 0,1 16 2498 0 0,-1-22-2592 0 0,0 0 0 0 0,0 1 0 0 0,0-1 0 0 0,0 0 0 0 0,0 0 0 0 0,0 1 0 0 0,0-1 0 0 0,0 0 0 0 0,0 0 0 0 0,0 1 0 0 0,-1-1 0 0 0,0 2 0 0 0,-1 3 4328 0 0,2-8-3926 0 0,0-4-593 0 0,0 0 1 0 0,1 0-1 0 0,0 0 1 0 0,0 1 0 0 0,0-1-1 0 0,0 0 1 0 0,1 0-1 0 0,0 1 1 0 0,3-7-1 0 0,21-45-1314 0 0,-9 20-1570 0 0,1 1-4407 0 0,-7 18 565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27 6912 0 0,'7'-16'528'0'0,"-7"15"-361"0"0,0 0 1 0 0,1 1-1 0 0,-1-1 0 0 0,1 0 1 0 0,-1 1-1 0 0,1-1 0 0 0,-1 1 1 0 0,1-1-1 0 0,-1 1 0 0 0,1-1 1 0 0,0 1-1 0 0,-1-1 1 0 0,1 1-1 0 0,-1 0 0 0 0,1-1 1 0 0,0 1-1 0 0,0 0 0 0 0,-1-1 1 0 0,1 1-1 0 0,0 0 1 0 0,-1 0-1 0 0,1 0 0 0 0,0 0 1 0 0,0 0-1 0 0,-1 0 0 0 0,1 0 1 0 0,0 0-1 0 0,0 0 1 0 0,-1 0-1 0 0,1 0 0 0 0,0 0 1 0 0,0 0-1 0 0,-1 1 0 0 0,1-1 1 0 0,0 0-1 0 0,-1 0 0 0 0,1 1 1 0 0,0-1-1 0 0,-1 1 1 0 0,1-1-1 0 0,0 1 0 0 0,-1-1 1 0 0,1 1-1 0 0,-1-1 0 0 0,1 1 1 0 0,0 0-1 0 0,1 4 339 0 0,-1 0-1 0 0,1 0 0 0 0,-1 0 1 0 0,0 0-1 0 0,0 1 1 0 0,0-1-1 0 0,-1 0 0 0 0,0 0 1 0 0,0 6-1 0 0,0-8-336 0 0,-1 18 789 0 0,-1 0 0 0 0,-8 39 0 0 0,-17 41 842 0 0,2-6-1436 0 0,20-73-2705 0 0,-14 41 0 0 0,13-51 631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0 381 20615 0 0,'9'2'330'0'0,"-1"-1"0"0"0,0 1 0 0 0,1-2 0 0 0,-1 1 0 0 0,1-1 0 0 0,15-1 0 0 0,3 0 499 0 0,-17 0-671 0 0,1 0 1 0 0,0-1-1 0 0,-1 0 1 0 0,1-1-1 0 0,-1 0 1 0 0,1 0-1 0 0,-1-1 0 0 0,0-1 1 0 0,-1 1-1 0 0,1-2 1 0 0,15-10-1 0 0,-24 15-125 0 0,1 0-19 0 0,-1 0 0 0 0,0 0 0 0 0,0 0 0 0 0,0 1 1 0 0,1-1-1 0 0,-1 0 0 0 0,0 0 0 0 0,0-1 0 0 0,0 1 1 0 0,-1 0-1 0 0,1 0 0 0 0,0 0 0 0 0,0-1 0 0 0,-1 1 1 0 0,1 0-1 0 0,0-1 0 0 0,-1 1 0 0 0,1-1 0 0 0,-1 1 1 0 0,1-3-1 0 0,-2 4-8 0 0,1 0 1 0 0,0 0-1 0 0,0-1 1 0 0,0 1-1 0 0,0 0 1 0 0,0 0-1 0 0,0 0 1 0 0,0 0-1 0 0,-1 0 1 0 0,1-1-1 0 0,0 1 1 0 0,0 0-1 0 0,0 0 0 0 0,0 0 1 0 0,0 0-1 0 0,-1 0 1 0 0,1 0-1 0 0,0 0 1 0 0,0 0-1 0 0,0-1 1 0 0,-1 1-1 0 0,1 0 1 0 0,0 0-1 0 0,0 0 1 0 0,0 0-1 0 0,0 0 1 0 0,-1 0-1 0 0,1 0 0 0 0,0 0 1 0 0,0 0-1 0 0,0 0 1 0 0,-1 0-1 0 0,1 0 1 0 0,0 1-1 0 0,0-1 1 0 0,0 0-1 0 0,-1 0 1 0 0,1 0-1 0 0,0 0 1 0 0,0 0-1 0 0,0 0 1 0 0,0 0-1 0 0,0 0 0 0 0,-1 1 1 0 0,1-1-1 0 0,0 0 1 0 0,0 0-1 0 0,0 0 1 0 0,-8 5 131 0 0,2 0-98 0 0,0-1 1 0 0,1 1 0 0 0,-1 1-1 0 0,1-1 1 0 0,-7 10 0 0 0,11-14-35 0 0,0 1 0 0 0,1-1 0 0 0,-1 0-1 0 0,0 1 1 0 0,0-1 0 0 0,1 1 0 0 0,-1-1 0 0 0,1 1 0 0 0,-1 0 0 0 0,1-1 0 0 0,-1 1 0 0 0,1-1-1 0 0,0 1 1 0 0,0 0 0 0 0,0-1 0 0 0,0 1 0 0 0,0-1 0 0 0,0 1 0 0 0,1 0 0 0 0,-1-1 0 0 0,0 1-1 0 0,1-1 1 0 0,-1 1 0 0 0,1 0 0 0 0,0-1 0 0 0,-1 0 0 0 0,1 1 0 0 0,0-1 0 0 0,0 1-1 0 0,0-1 1 0 0,0 0 0 0 0,1 2 0 0 0,0-2-24 0 0,0 0 0 0 0,-1 0 1 0 0,1 0-1 0 0,0 0 0 0 0,0 0 0 0 0,0-1 0 0 0,0 1 0 0 0,0-1 1 0 0,-1 1-1 0 0,1-1 0 0 0,0 0 0 0 0,0 0 0 0 0,0 1 0 0 0,0-1 0 0 0,0-1 1 0 0,0 1-1 0 0,0 0 0 0 0,0 0 0 0 0,2-1 0 0 0,7-2-172 0 0,0 1 0 0 0,10-6 0 0 0,-19 8 159 0 0,29-11-754 0 0,-20 8 451 0 0,0 0 1 0 0,0-1 0 0 0,0-1 0 0 0,-1 1 0 0 0,14-10 0 0 0,-23 13 337 0 0,-1 1 1 0 0,0 0-1 0 0,1-1 1 0 0,-1 1 0 0 0,1-1-1 0 0,-1 1 1 0 0,1 0-1 0 0,0-1 1 0 0,-1 1 0 0 0,1 0-1 0 0,-1 0 1 0 0,1 0-1 0 0,-1-1 1 0 0,1 1-1 0 0,0 0 1 0 0,-1 0 0 0 0,1 0-1 0 0,0 0 1 0 0,0 0-1 0 0,-1 0 3 0 0,1 1 0 0 0,-1-1-1 0 0,0 0 1 0 0,0 1 0 0 0,0-1 0 0 0,0 0-1 0 0,1 1 1 0 0,-1-1 0 0 0,0 0-1 0 0,0 1 1 0 0,0-1 0 0 0,0 0-1 0 0,0 1 1 0 0,0-1 0 0 0,0 0-1 0 0,0 1 1 0 0,0-1 0 0 0,0 0-1 0 0,0 1 1 0 0,0-1 0 0 0,0 0 0 0 0,0 1-1 0 0,0-1 1 0 0,-1 1 0 0 0,-9 27 123 0 0,8-24-217 0 0,-1 6 223 0 0,0 0 0 0 0,0 0 0 0 0,1 0 0 0 0,1 1 0 0 0,0-1 0 0 0,0 16 0 0 0,1-25-98 0 0,0-1 0 0 0,0 1 0 0 0,0 0 0 0 0,0-1 0 0 0,0 1 0 0 0,0 0 0 0 0,0 0 0 0 0,0-1 0 0 0,0 1 0 0 0,0 0 0 0 0,1-1 0 0 0,-1 1-1 0 0,0 0 1 0 0,0-1 0 0 0,1 1 0 0 0,-1 0 0 0 0,1-1 0 0 0,-1 1 0 0 0,0 0 0 0 0,1-1 0 0 0,0 1 0 0 0,0 0 1 0 0,-1-1-1 0 0,1 0 1 0 0,0 0 0 0 0,-1 0 0 0 0,1 0-1 0 0,-1 0 1 0 0,1 0 0 0 0,0 0 0 0 0,-1 0-1 0 0,1 0 1 0 0,-1 0 0 0 0,1 0-1 0 0,-1 0 1 0 0,1 0 0 0 0,0-1 0 0 0,-1 1-1 0 0,1 0 1 0 0,-1 0 0 0 0,1-1 0 0 0,0 1-1 0 0,3-3 122 0 0,0 0 0 0 0,0 0-1 0 0,0-1 1 0 0,5-5 0 0 0,3-5 61 0 0,-1 0 1 0 0,12-21-1 0 0,-1 2-68 0 0,-5 6-91 0 0,-2 0 0 0 0,-1-1 0 0 0,-1-1 0 0 0,16-50 0 0 0,-16 43-17 0 0,-5 10 92 0 0,6-37 0 0 0,-2 7 779 0 0,-71 219 259 0 0,24-70-3115 0 0,24-60-761 0 0,1 1 0 0 0,-5 40-1 0 0,10-36-6061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13824 0 0,'0'0'1594'0'0,"2"-1"-708"0"0,4-2-356 0 0,0 0 1 0 0,0 1-1 0 0,1-1 1 0 0,-1 2-1 0 0,1-1 1 0 0,-1 1-1 0 0,10-1 1 0 0,17-4 864 0 0,157-46 2687 0 0,-151 41-3872 0 0,3-1-1416 0 0,-15 4-4885 0 0,-4-2-2047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9672 0 0,'1'0'70'0'0,"0"0"0"0"0,0 1 0 0 0,0-1-1 0 0,0 0 1 0 0,0 0 0 0 0,0 1 0 0 0,0-1 0 0 0,0 0 0 0 0,0 0 0 0 0,0 0 0 0 0,0-1 0 0 0,0 1 0 0 0,0 0 0 0 0,0 0 0 0 0,0-1 0 0 0,0 1 0 0 0,0 0 0 0 0,0-1 0 0 0,2 0 0 0 0,21-16 3665 0 0,-20 14-2315 0 0,0 0 0 0 0,1 0 0 0 0,8-5 0 0 0,20-5 2218 0 0,-21 7-2525 0 0,1 0 0 0 0,0 1 0 0 0,1 1 1 0 0,23-5-1 0 0,-35 9-1045 0 0,-1 0 0 0 0,0 0 0 0 0,1 0 0 0 0,-1 0-1 0 0,1 0 1 0 0,-1 0 0 0 0,0 0 0 0 0,1 1 0 0 0,-1-1 0 0 0,0 1 0 0 0,1-1 0 0 0,-1 1 0 0 0,0-1 0 0 0,0 1 0 0 0,1-1 0 0 0,-1 1 0 0 0,0 0 0 0 0,0 0 0 0 0,2 1-1 0 0,-1 0-14 0 0,-1 0 0 0 0,1 0 0 0 0,-1 1-1 0 0,0-1 1 0 0,0 0 0 0 0,0 0 0 0 0,0 1-1 0 0,0-1 1 0 0,0 1 0 0 0,0 2 0 0 0,1 5-35 0 0,-1 0 0 0 0,0 0 0 0 0,0 0 0 0 0,-2 12 0 0 0,0-8-77 0 0,-1 1 0 0 0,0-1 0 0 0,-1 1 0 0 0,-1-1 1 0 0,-9 24-1 0 0,4-12-21 0 0,6-17 66 0 0,0 0 1 0 0,0-1-1 0 0,-5 10 0 0 0,4-12 15 0 0,2-3 7 0 0,0 0 0 0 0,0 0 0 0 0,1 0-1 0 0,-1 0 1 0 0,1 0 0 0 0,0 0-1 0 0,0 0 1 0 0,0 0 0 0 0,0 0-1 0 0,1 0 1 0 0,-1 1 0 0 0,1 3-1 0 0,-1 4 37 0 0,1-9-31 0 0,0 0 0 0 0,0 0 0 0 0,-1 0 0 0 0,1 0 0 0 0,0 0 0 0 0,0 0 0 0 0,1 0-1 0 0,-1 0 1 0 0,0 0 0 0 0,1 0 0 0 0,-1 0 0 0 0,1 0 0 0 0,0 0 0 0 0,0 0-1 0 0,0 0 1 0 0,0-1 0 0 0,0 1 0 0 0,0 0 0 0 0,0-1 0 0 0,0 1 0 0 0,1 0 0 0 0,-1-1-1 0 0,0 0 1 0 0,1 1 0 0 0,2 1 0 0 0,1 0-16 0 0,0-1 1 0 0,0 1-1 0 0,1-1 0 0 0,-1 0 1 0 0,1 0-1 0 0,0-1 0 0 0,-1 0 0 0 0,1 0 1 0 0,11 1-1 0 0,-4-1-61 0 0,73 2-2601 0 0,-42-3-464 0 0,-24-2 1382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69 15752 0 0,'-7'7'274'0'0,"5"-5"-198"0"0,0 0-1 0 0,0 0 0 0 0,0 0 0 0 0,0 0 0 0 0,0-1 1 0 0,-1 1-1 0 0,1-1 0 0 0,0 1 0 0 0,-1-1 1 0 0,1 0-1 0 0,-1 0 0 0 0,0 0 0 0 0,1 0 0 0 0,-1 0 1 0 0,0-1-1 0 0,1 1 0 0 0,-1-1 0 0 0,-4 0 0 0 0,2 0 96 0 0,0-1-1 0 0,0 0 1 0 0,0-1-1 0 0,0 1 0 0 0,0-1 1 0 0,0 0-1 0 0,1 0 1 0 0,-1 0-1 0 0,1-1 0 0 0,-1 0 1 0 0,1 0-1 0 0,0 0 1 0 0,0 0-1 0 0,0 0 0 0 0,1-1 1 0 0,-1 0-1 0 0,1 0 1 0 0,0 0-1 0 0,-5-8 0 0 0,6 9-68 0 0,0-1 427 0 0,-1-1-1 0 0,-1 1 1 0 0,1 0 0 0 0,-8-7-1 0 0,10 10-408 0 0,0 0 0 0 0,0 0-1 0 0,-1 0 1 0 0,1 1-1 0 0,0-1 1 0 0,-1 0 0 0 0,1 1-1 0 0,0-1 1 0 0,-1 1 0 0 0,1-1-1 0 0,-1 1 1 0 0,1 0-1 0 0,0 0 1 0 0,-1-1 0 0 0,1 1-1 0 0,-1 0 1 0 0,1 0-1 0 0,-1 1 1 0 0,1-1 0 0 0,-1 0-1 0 0,1 0 1 0 0,0 1 0 0 0,-3 0-1 0 0,-5 2 271 0 0,5-1-277 0 0,-1-1 0 0 0,1 1-1 0 0,-1 0 1 0 0,1 0 0 0 0,0 1 0 0 0,0-1 0 0 0,0 1-1 0 0,0 0 1 0 0,0 0 0 0 0,-5 6 0 0 0,2 0-8 0 0,0 0 1 0 0,1 0-1 0 0,1 1 0 0 0,-1 0 1 0 0,2 0-1 0 0,-6 14 0 0 0,-16 68 333 0 0,19-65-287 0 0,0 0-18 0 0,1-10-1 0 0,1 1 1 0 0,1 0 0 0 0,1 0-1 0 0,1 0 1 0 0,-1 34-1 0 0,4-48-150 0 0,-1 0-1 0 0,1 0 0 0 0,0 0 0 0 0,0 0 0 0 0,1 0 0 0 0,-1 0 0 0 0,1 0 1 0 0,-1-1-1 0 0,1 1 0 0 0,1 0 0 0 0,-1-1 0 0 0,0 0 0 0 0,5 5 0 0 0,-2-3 101 0 0,0 0-1 0 0,1-1 1 0 0,-1 0-1 0 0,1 0 0 0 0,0 0 1 0 0,0-1-1 0 0,11 5 0 0 0,-6-4-660 0 0,0 0 0 0 0,1 0 0 0 0,21 2 0 0 0,-21-4-1713 0 0,0-1 0 0 0,0-1 0 0 0,16-1 0 0 0,-2-2-6023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10 600 10136 0 0,'0'0'4959'0'0,"-4"-2"-2684"0"0,-1-13 4191 0 0,5-15-3169 0 0,0 22-2771 0 0,0 4-330 0 0,1-1-1 0 0,0 0 1 0 0,0 1-1 0 0,0-1 1 0 0,1 1-1 0 0,0-1 1 0 0,2-4-1 0 0,4-9 114 0 0,4-24 283 0 0,-7 26-289 0 0,-1 0-1 0 0,2 0 1 0 0,9-19 0 0 0,18-31-67 0 0,-29 59-263 0 0,-1 9 7 0 0,1 9 1 0 0,-3-8 17 0 0,1 0 2 0 0,6 16 0 0 0,9 32 0 0 0,-13-38-11 0 0,0-1 1 0 0,2 0-1 0 0,-1-1 0 0 0,2 1 1 0 0,12 18-1 0 0,-16-26 11 0 0,1 0 0 0 0,-1-1 0 0 0,1 1 0 0 0,0-1 0 0 0,0 1 0 0 0,1-1 0 0 0,-1 0 0 0 0,0-1 0 0 0,1 1 0 0 0,0-1 0 0 0,5 2 0 0 0,-8-3 0 0 0,-1-1 0 0 0,1 0 0 0 0,-1 0 0 0 0,1 0-1 0 0,-1 0 1 0 0,1 0 0 0 0,0 0 0 0 0,-1 0 0 0 0,1-1 0 0 0,-1 1 0 0 0,1-1 0 0 0,-1 1 0 0 0,1-1 0 0 0,-1 1-1 0 0,1-1 1 0 0,-1 0 0 0 0,0 0 0 0 0,1 0 0 0 0,-1 0 0 0 0,0 0 0 0 0,0 0 0 0 0,0 0 0 0 0,2-2-1 0 0,2-3-4 0 0,0-1 0 0 0,0 1-1 0 0,5-11 1 0 0,-6 10-4 0 0,51-96-3681 0 0,-32 61-25 0 0,-12 14 1657 0 0</inkml:trace>
  <inkml:trace contextRef="#ctx0" brushRef="#br0" timeOffset="1">513 7 14568 0 0,'0'0'1320'0'0,"9"-7"5770"0"0,-5 9-6818 0 0,-1-1 1 0 0,1 1-1 0 0,-1 0 1 0 0,0 0-1 0 0,0 0 1 0 0,0 0-1 0 0,0 0 0 0 0,0 1 1 0 0,0-1-1 0 0,0 1 1 0 0,-1 0-1 0 0,1 0 1 0 0,-1 0-1 0 0,0 0 0 0 0,0 0 1 0 0,0 1-1 0 0,2 4 1 0 0,2 7 333 0 0,0 0 0 0 0,7 28 0 0 0,-10-33-398 0 0,-1 0-1 0 0,0 0 0 0 0,-1 1 0 0 0,0-1 1 0 0,-1 0-1 0 0,-1 19 0 0 0,-2 46 371 0 0,3-48-583 0 0,-5 38 0 0 0,-26 103-403 0 0,29-158 125 0 0,0-1-1 0 0,-1 0 1 0 0,-1 0 0 0 0,0 0-1 0 0,-9 17 1 0 0,2-6-1249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10136 0 0,'0'0'14767'0'0,"2"0"-14152"0"0,75-1 3658 0 0,1-1-3472 0 0,-65 3-629 0 0,0 0 0 0 0,-1 0-1 0 0,14 3 1 0 0,-21-2-124 0 0,1-1 0 0 0,0 1 0 0 0,0 0 0 0 0,-1 0 0 0 0,1 1 0 0 0,-1-1 0 0 0,0 1 0 0 0,6 5 0 0 0,-8-6-267 0 0,-1 1 1 0 0,0-1-1 0 0,0 1 0 0 0,0-1 1 0 0,0 1-1 0 0,-1 0 0 0 0,1 0 1 0 0,-1-1-1 0 0,1 1 0 0 0,-1 1 1 0 0,0-1-1 0 0,0 0 0 0 0,0 0 1 0 0,-1 0-1 0 0,1 0 0 0 0,-1 1 1 0 0,0 2-1 0 0,0 0-582 0 0,0-1 1 0 0,0 0-1 0 0,-1 1 0 0 0,1-1 0 0 0,-1 0 1 0 0,-1 0-1 0 0,1 1 0 0 0,-1-1 0 0 0,-3 7 0 0 0,-6 5-7742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23039 0 0,'0'0'1760'0'0,"-1"1"-1205"0"0,1-1-550 0 0,0 0 0 0 0,0 1 0 0 0,0-1 0 0 0,0 0 0 0 0,0 0 0 0 0,0 1 0 0 0,0-1 0 0 0,0 0 1 0 0,0 0-1 0 0,0 0 0 0 0,0 1 0 0 0,0-1 0 0 0,0 0 0 0 0,1 0 0 0 0,-1 0 0 0 0,0 1 0 0 0,0-1 0 0 0,0 0 0 0 0,0 0 0 0 0,0 0 0 0 0,0 0 1 0 0,0 1-1 0 0,1-1 0 0 0,-1 0 0 0 0,0 0 0 0 0,0 0 0 0 0,0 0 0 0 0,0 0 0 0 0,1 1 0 0 0,-1-1 0 0 0,0 0 0 0 0,0 0 0 0 0,0 0 0 0 0,1 0 0 0 0,-1 0 1 0 0,0 0-1 0 0,0 0 0 0 0,0 0 0 0 0,1 0 0 0 0,-1 0 0 0 0,0 0 0 0 0,0 0 0 0 0,1 0 0 0 0,-1 0 0 0 0,12 2 34 0 0,-11-2 30 0 0,8 0 498 0 0,0 0 1 0 0,0-1-1 0 0,0 0 0 0 0,0-1 1 0 0,13-4-1 0 0,-11 3-442 0 0,9-2 628 0 0,0-1 0 0 0,34-16 0 0 0,-28 6-1905 0 0,-23 13 324 0 0,-1 1-1 0 0,1 0 1 0 0,0 0 0 0 0,-1-1 0 0 0,5-5 0 0 0,-2 2-475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12 982 2760 0 0,'0'-1'9850'0'0,"3"-5"-7984"0"0,-2-2-1198 0 0,1 1 1 0 0,-1-1 0 0 0,0 1 0 0 0,-1-1-1 0 0,0 0 1 0 0,0 1 0 0 0,0-1 0 0 0,-1 1-1 0 0,-2-10 1 0 0,-1-15 535 0 0,-4-214 3428 0 0,5 111-4016 0 0,11-14-616 0 0,-4 121 186 0 0,2-1-1 0 0,1 1 1 0 0,1 0-1 0 0,1 1 1 0 0,1 0-1 0 0,17-29 1 0 0,-24 49-184 0 0,1 0 0 0 0,0 0 0 0 0,0 1 0 0 0,1-1 0 0 0,0 1 0 0 0,0 0 0 0 0,0 1 0 0 0,1-1 0 0 0,0 1 0 0 0,0 0 0 0 0,0 0-1 0 0,1 1 1 0 0,0 0 0 0 0,-1 0 0 0 0,1 1 0 0 0,1 0 0 0 0,-1 0 0 0 0,0 0 0 0 0,1 1 0 0 0,-1 0 0 0 0,1 1 0 0 0,0-1 0 0 0,0 2 0 0 0,-1-1 0 0 0,1 1 0 0 0,8 1 0 0 0,-10-1-57 0 0,1 0 0 0 0,-1 1-1 0 0,0 0 1 0 0,0 0 0 0 0,0 1 0 0 0,0-1-1 0 0,0 1 1 0 0,-1 1 0 0 0,1-1 0 0 0,-1 1 0 0 0,1 0-1 0 0,-1 0 1 0 0,0 1 0 0 0,0 0 0 0 0,0-1-1 0 0,0 2 1 0 0,-1-1 0 0 0,0 0 0 0 0,0 1-1 0 0,0 0 1 0 0,0 0 0 0 0,-1 0 0 0 0,0 0-1 0 0,0 1 1 0 0,0-1 0 0 0,-1 1 0 0 0,3 9 0 0 0,-2-7-228 0 0,-2 0 0 0 0,1-1 1 0 0,-1 1-1 0 0,0 0 0 0 0,-1-1 1 0 0,1 1-1 0 0,-2 0 0 0 0,1 0 1 0 0,-1 0-1 0 0,0-1 0 0 0,-1 1 1 0 0,0 0-1 0 0,0-1 0 0 0,0 0 1 0 0,-6 11-1 0 0,-7 19-1248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 12440 0 0,'-11'1'2770'0'0,"18"3"-501"0"0,22 3 891 0 0,-27-6-2896 0 0,16 2 497 0 0,0 0 0 0 0,0-1 0 0 0,1-1 0 0 0,-1-1-1 0 0,27-3 1 0 0,92-20 765 0 0,-88 14-1191 0 0,131-18 297 0 0,-149 24-1230 0 0,1 2 0 0 0,-1 1 0 0 0,55 7 0 0 0,-55-4-564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8 723 5528 0 0,'-7'14'422'0'0,"7"-13"-236"0"0,0 0 0 0 0,0 1 0 0 0,0-1 0 0 0,0 0 0 0 0,0 0 0 0 0,0 0 0 0 0,0 0 0 0 0,1 1-1 0 0,-1-1 1 0 0,0 0 0 0 0,6 12 11284 0 0,-6-14-10920 0 0,2-10-87 0 0,0-1-1 0 0,-2 1 1 0 0,1 0-1 0 0,-2-16 0 0 0,0 1 250 0 0,0-114 1651 0 0,2 85-2286 0 0,3-36-201 0 0,0 10 350 0 0,-4 56 4 0 0,7-49 1 0 0,-2 32 87 0 0,-3 28-156 0 0,0 0-1 0 0,4-16 1 0 0,-4 25-109 0 0,-1 0-1 0 0,1 0 0 0 0,1 0 0 0 0,-1 1 0 0 0,1-1 0 0 0,-1 1 1 0 0,1 0-1 0 0,0-1 0 0 0,7-5 0 0 0,-6 6-32 0 0,0 0-1 0 0,0 0 0 0 0,1 0 1 0 0,0 0-1 0 0,0 1 0 0 0,0-1 1 0 0,0 1-1 0 0,1 1 0 0 0,-1-1 1 0 0,1 1-1 0 0,-1 0 0 0 0,1 0 1 0 0,0 1-1 0 0,0-1 1 0 0,0 1-1 0 0,0 1 0 0 0,0-1 1 0 0,0 1-1 0 0,0 0 0 0 0,0 0 1 0 0,0 1-1 0 0,0 0 0 0 0,0 0 1 0 0,0 0-1 0 0,0 1 0 0 0,5 2 1 0 0,-7-3-32 0 0,-1 1 0 0 0,1-1 0 0 0,0 1 1 0 0,-1 0-1 0 0,0 0 0 0 0,1 1 0 0 0,-1-1 0 0 0,0 1 1 0 0,0-1-1 0 0,0 1 0 0 0,0 0 0 0 0,-1 0 0 0 0,1 0 1 0 0,-1 0-1 0 0,0 1 0 0 0,0-1 0 0 0,0 1 1 0 0,0-1-1 0 0,-1 1 0 0 0,1 0 0 0 0,-1-1 0 0 0,0 1 1 0 0,0 0-1 0 0,0 0 0 0 0,0 8 0 0 0,-1 0-182 0 0,0 1-1 0 0,0-1 0 0 0,-1 1 1 0 0,0-1-1 0 0,-4 14 0 0 0,1-12-1128 0 0,0 0 0 0 0,-8 16 0 0 0,-2 0-6947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12440 0 0,'0'0'1125'0'0,"9"-2"-616"0"0,66-9 7056 0 0,254-50-4933 0 0,-304 57-4170 0 0,28-9 0 0 0,-30 6-2819 0 0,8-2-2889 0 0</inkml:trace>
  <inkml:trace contextRef="#ctx0" brushRef="#br0" timeOffset="1">722 0 15696 0 0,'-16'20'696'0'0,"12"-11"135"0"0,-3 5-663 0 0,-4 3-168 0 0,0-1 0 0 0,0 1 0 0 0,0 4 608 0 0,-2-5 96 0 0,2 4 8 0 0,0-4 8 0 0,0-2-480 0 0,4-1-96 0 0,-1-6-16 0 0,1-3-8 0 0,11-11-1744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7368 0 0,'0'0'784'0'0,"-8"0"-784"0"0,-3 2 0 0 0,4 8 1056 0 0,0 4 176 0 0,-8 0 40 0 0,4 2-4224 0 0,-2 4-848 0 0</inkml:trace>
  <inkml:trace contextRef="#ctx0" brushRef="#br0" timeOffset="1">27 770 9216 0 0,'3'0'244'0'0,"-2"0"-193"0"0,0 0 0 0 0,0 1 0 0 0,-1-1 0 0 0,1 0-1 0 0,0 0 1 0 0,0 1 0 0 0,0-1 0 0 0,-1 0 0 0 0,1 1 0 0 0,0-1 0 0 0,0 1 0 0 0,-1-1 0 0 0,1 1 0 0 0,0-1 0 0 0,-1 1 0 0 0,1 0 0 0 0,-1-1-1 0 0,1 1 1 0 0,0 1 0 0 0,0-2 214 0 0,0 0-1 0 0,-1 0 1 0 0,1 0-1 0 0,0 1 1 0 0,0-1-1 0 0,0 0 0 0 0,-1 0 1 0 0,1 0-1 0 0,0 0 1 0 0,0 0-1 0 0,0-1 1 0 0,-1 1-1 0 0,1 0 1 0 0,0 0-1 0 0,0 0 0 0 0,0-1 1 0 0,-1 1-1 0 0,1 0 1 0 0,0-1-1 0 0,-1 1 1 0 0,2-2-1 0 0,-1 2 18 0 0,2-2 427 0 0,-1 0-1 0 0,1 0 1 0 0,0 0 0 0 0,-1-1-1 0 0,4-3 1 0 0,16-27 1376 0 0,62-116 1431 0 0,-66 118-3026 0 0,16-31 252 0 0,14-31-2 0 0,-31 62-624 0 0,-13 26-100 0 0,-2 9-12 0 0,-3 9-8 0 0,-1 6 4 0 0,0 1 0 0 0,1 0 0 0 0,2 33 0 0 0,0-43 0 0 0,1 0 0 0 0,0 0 0 0 0,0-1 0 0 0,1 1 0 0 0,0 0 0 0 0,1-1 0 0 0,0 1 0 0 0,0-1 0 0 0,7 10 0 0 0,-3-6 19 0 0,-4-7 11 0 0,0 0 1 0 0,0 0 0 0 0,0 0 0 0 0,6 6-1 0 0,-8-11-23 0 0,0 1-1 0 0,-1-1 0 0 0,1 0 1 0 0,0 0-1 0 0,0 1 1 0 0,0-1-1 0 0,0 0 0 0 0,0-1 1 0 0,0 1-1 0 0,0 0 0 0 0,0-1 1 0 0,0 1-1 0 0,1-1 1 0 0,-1 1-1 0 0,0-1 0 0 0,0 0 1 0 0,0 0-1 0 0,3 0 0 0 0,4-1 18 0 0,-1-1-1 0 0,1 0 0 0 0,-1 0 1 0 0,0-1-1 0 0,0 0 0 0 0,0 0 0 0 0,0-1 1 0 0,0 0-1 0 0,0 0 0 0 0,-1-1 1 0 0,0 0-1 0 0,10-9 0 0 0,-2 0-414 0 0,-1 0 0 0 0,-1-1 0 0 0,0-1 0 0 0,14-23 1 0 0,-5 8-2269 0 0,0 3-6315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19895 0 0,'9'-5'364'0'0,"1"0"0"0"0,-1 0 0 0 0,1 1 0 0 0,0 1 0 0 0,13-3 0 0 0,-14 3-354 0 0,11-2 1230 0 0,0 0 0 0 0,29-2 0 0 0,-37 6-927 0 0,-7 0-194 0 0,1 0 0 0 0,0 1 0 0 0,-1 0 0 0 0,11 1 0 0 0,-15-1-114 0 0,0 0 0 0 0,0 0 0 0 0,1 0 0 0 0,-1 1 0 0 0,0-1 0 0 0,0 1 0 0 0,0-1 0 0 0,0 1 1 0 0,0-1-1 0 0,0 1 0 0 0,0-1 0 0 0,0 1 0 0 0,0 0 0 0 0,0 0 0 0 0,0 0 0 0 0,-1-1 0 0 0,1 1 0 0 0,0 0 0 0 0,0 0 0 0 0,-1 0 0 0 0,1 0 0 0 0,-1 0 0 0 0,1 0 0 0 0,-1 0 0 0 0,1 0 0 0 0,-1 1 0 0 0,0-1 0 0 0,1 2 0 0 0,0 1-3 0 0,-1 0-1 0 0,0 0 1 0 0,0 1 0 0 0,0-1-1 0 0,-1 0 1 0 0,1 0 0 0 0,-1 0-1 0 0,0 0 1 0 0,0 0 0 0 0,0 0-1 0 0,-4 6 1 0 0,-2 5 15 0 0,-16 23-1 0 0,1-3-5 0 0,3-3 13 0 0,14-24-4 0 0,0 0 1 0 0,0 0-1 0 0,1 0 0 0 0,0 1 0 0 0,-5 14 1 0 0,9-20-18 0 0,-1 0 1 0 0,1 0-1 0 0,-1 0 1 0 0,1 0 0 0 0,0 1-1 0 0,0-1 1 0 0,1 0-1 0 0,-1 0 1 0 0,1 0-1 0 0,-1 0 1 0 0,1 0 0 0 0,0 0-1 0 0,0 0 1 0 0,1 0-1 0 0,-1 0 1 0 0,0 0-1 0 0,1 0 1 0 0,0-1-1 0 0,0 1 1 0 0,0-1 0 0 0,2 4-1 0 0,-2-5-1 0 0,1 1-1 0 0,-1 0 1 0 0,0-1-1 0 0,1 1 1 0 0,-1-1-1 0 0,1 0 0 0 0,-1 0 1 0 0,1 0-1 0 0,4 2 1 0 0,28 4 53 0 0,-29-7-24 0 0,0 1 1 0 0,1-2 0 0 0,-1 1-1 0 0,0-1 1 0 0,0 0 0 0 0,12-4-1 0 0,-4 2-65 0 0,-4 0-253 0 0,0 0 0 0 0,-1 0 0 0 0,13-7-1 0 0,7-4-428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183 347 8752 0 0,'-47'57'766'0'0,"25"-31"338"0"0,-26 37 0 0 0,37-45 1254 0 0,1 1-1 0 0,-14 35 1 0 0,19-42-1773 0 0,1 0 0 0 0,1 0 0 0 0,0 1 0 0 0,1-1 0 0 0,0 1 0 0 0,0 12 0 0 0,2-21-471 0 0,0 0 0 0 0,1 0 0 0 0,-1 0-1 0 0,1 0 1 0 0,-1 0 0 0 0,1 0 0 0 0,0-1 0 0 0,1 1 0 0 0,-1 0 0 0 0,1-1-1 0 0,-1 1 1 0 0,1-1 0 0 0,0 0 0 0 0,4 6 0 0 0,-4-7-64 0 0,0 0 1 0 0,0-1-1 0 0,0 1 0 0 0,1 0 1 0 0,-1-1-1 0 0,0 0 1 0 0,1 1-1 0 0,-1-1 1 0 0,1 0-1 0 0,-1 0 1 0 0,1 0-1 0 0,-1 0 0 0 0,1-1 1 0 0,0 1-1 0 0,-1-1 1 0 0,1 0-1 0 0,0 0 1 0 0,0 0-1 0 0,-1 0 0 0 0,1 0 1 0 0,4-1-1 0 0,2-1-45 0 0,-1 0 0 0 0,1-1 0 0 0,-1 0 0 0 0,0 0 0 0 0,0 0 0 0 0,0-1 0 0 0,0-1 0 0 0,-1 1 0 0 0,1-1 0 0 0,-1-1 0 0 0,0 1 0 0 0,-1-1 0 0 0,12-13 0 0 0,-5 3 133 0 0,-1 0 0 0 0,-1-1 0 0 0,0 0 0 0 0,-1 0 0 0 0,9-23 0 0 0,81-226 833 0 0,-90 228-571 0 0,-1 0-1 0 0,5-58 0 0 0,-14 86-246 0 0,0-1 0 0 0,0 1 0 0 0,-1 0 0 0 0,-1 0 0 0 0,0 0 0 0 0,0 0 0 0 0,-1 0 0 0 0,0 0 1 0 0,0 1-1 0 0,-9-17 0 0 0,11 25-151 0 0,1 1 1 0 0,0 0 0 0 0,0-1-1 0 0,0 1 1 0 0,0 0 0 0 0,-1 0-1 0 0,1 0 1 0 0,0-1-1 0 0,0 1 1 0 0,-1 0 0 0 0,1 0-1 0 0,0 0 1 0 0,0-1 0 0 0,-1 1-1 0 0,1 0 1 0 0,0 0-1 0 0,-1 0 1 0 0,1 0 0 0 0,0 0-1 0 0,-1 0 1 0 0,1-1 0 0 0,0 1-1 0 0,0 0 1 0 0,-1 0-1 0 0,1 0 1 0 0,0 0 0 0 0,-1 0-1 0 0,1 0 1 0 0,0 1 0 0 0,-1-1-1 0 0,1 0 1 0 0,0 0-1 0 0,-1 0 1 0 0,1 0 0 0 0,0 0-1 0 0,0 0 1 0 0,-1 0 0 0 0,1 1-1 0 0,0-1 1 0 0,-1 0 0 0 0,1 0-1 0 0,0 0 1 0 0,0 1-1 0 0,-12 11 36 0 0,-4 17-54 0 0,2 0 0 0 0,-19 56 0 0 0,17-43-76 0 0,0 3-1097 0 0,1 0 0 0 0,-13 73 1 0 0,23-86-346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3 15664 0 0,'-3'-1'89'0'0,"-1"1"0"0"0,0-1 0 0 0,-1 1 1 0 0,1 0-1 0 0,0 0 0 0 0,0 0 0 0 0,0 0 1 0 0,0 1-1 0 0,0-1 0 0 0,0 1 0 0 0,0 0 1 0 0,1 1-1 0 0,-1-1 0 0 0,0 1 0 0 0,0-1 1 0 0,1 1-1 0 0,-1 0 0 0 0,-5 5 0 0 0,-6 6 452 0 0,0 0 0 0 0,1 1 0 0 0,1 0-1 0 0,0 1 1 0 0,1 1 0 0 0,-17 29-1 0 0,-49 111 2874 0 0,69-135-3018 0 0,-2 6-200 0 0,0 1 0 0 0,2 0 0 0 0,1 0 0 0 0,1 1 0 0 0,2 0 1 0 0,1 0-1 0 0,1 0 0 0 0,1 1 0 0 0,2-1 0 0 0,1 1 0 0 0,9 51 0 0 0,-9-72-197 0 0,2 0 0 0 0,-1 0 0 0 0,1-1 0 0 0,0 1 0 0 0,1-1 0 0 0,7 13 1 0 0,-8-17-51 0 0,-1-1 1 0 0,1 1-1 0 0,1 0 1 0 0,-1-1-1 0 0,0 0 1 0 0,1 0-1 0 0,-1 0 1 0 0,1 0-1 0 0,0-1 1 0 0,0 1-1 0 0,0-1 1 0 0,0 0-1 0 0,1 0 1 0 0,5 2-1 0 0,-2-2-167 0 0,-1 0 0 0 0,1-1-1 0 0,-1 1 1 0 0,1-1 0 0 0,0-1 0 0 0,-1 1-1 0 0,1-1 1 0 0,0-1 0 0 0,13-1 0 0 0,8-8-1248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10 338 18599 0 0,'0'0'852'0'0,"-6"-7"279"0"0,5 4-1075 0 0,1 0 0 0 0,-1 0 1 0 0,0 0-1 0 0,1 0 0 0 0,0 1 0 0 0,0-1 0 0 0,0 0 1 0 0,0 0-1 0 0,0 0 0 0 0,0 0 0 0 0,1 0 0 0 0,0-3 0 0 0,11-33 2009 0 0,-7 30-1639 0 0,-1 1 1 0 0,1-1 0 0 0,1 1 0 0 0,8-10-1 0 0,11-17 665 0 0,-12 11-722 0 0,-1 4 39 0 0,23-33 1 0 0,-27 49-361 0 0,-8 4-47 0 0,1 0-1 0 0,0 1 1 0 0,0-1 0 0 0,0 0-1 0 0,0 1 1 0 0,0-1 0 0 0,-1 1-1 0 0,1-1 1 0 0,0 1-1 0 0,0 0 1 0 0,-1-1 0 0 0,1 1-1 0 0,0 0 1 0 0,-1-1 0 0 0,1 1-1 0 0,-1 0 1 0 0,1 0-1 0 0,-1 0 1 0 0,1-1 0 0 0,0 3-1 0 0,9 20-2 0 0,-8-19 3 0 0,40 90-1 0 0,-37-84 34 0 0,0-1-1 0 0,1 1 1 0 0,1-1-1 0 0,0 0 0 0 0,0-1 1 0 0,0 1-1 0 0,1-2 1 0 0,0 1-1 0 0,13 8 1 0 0,-16-13 14 0 0,1-1 1 0 0,0 1-1 0 0,-1-1 0 0 0,1 0 1 0 0,0-1-1 0 0,0 0 1 0 0,0 0-1 0 0,0 0 0 0 0,0 0 1 0 0,0-1-1 0 0,0 0 1 0 0,0 0-1 0 0,0-1 1 0 0,0 0-1 0 0,0 0 0 0 0,0 0 1 0 0,0-1-1 0 0,-1 0 1 0 0,9-3-1 0 0,3-3 48 0 0,0 0-1 0 0,-1-2 1 0 0,-1 1 0 0 0,1-2 0 0 0,14-13-1 0 0,-19 15-124 0 0,0-1-1 0 0,-1-1 1 0 0,13-15-1 0 0,-19 20-72 0 0,0 0-1 0 0,-1 1 1 0 0,1-1-1 0 0,-1 0 1 0 0,0-1-1 0 0,-1 1 1 0 0,1 0 0 0 0,-1-1-1 0 0,1-8 1 0 0,4-18-1220 0 0,1-8-2289 0 0,-7 15-5086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17503 0 0,'0'0'1588'0'0,"2"0"-1304"0"0,5 4 34 0 0,0-1 0 0 0,0 1 0 0 0,0 0-1 0 0,0 0 1 0 0,-1 1 0 0 0,0 0-1 0 0,0 0 1 0 0,0 0 0 0 0,-1 1 0 0 0,1 0-1 0 0,6 10 1 0 0,3 7 793 0 0,-2 0-1 0 0,12 25 1 0 0,-20-38-1173 0 0,2 5 261 0 0,-1 1 0 0 0,0 0 1 0 0,-1 1-1 0 0,-1-1 0 0 0,-1 1 0 0 0,0-1 1 0 0,-1 1-1 0 0,-1 0 0 0 0,0 0 0 0 0,-1 0 1 0 0,-1 0-1 0 0,-1 0 0 0 0,0 0 0 0 0,-1 0 1 0 0,-10 27-1 0 0,-13 26-181 0 0,-17 53-8 0 0,35-95-2 0 0,-2 8 1 0 0,0-1 0 0 0,-3-1 0 0 0,-1 0 0 0 0,-18 32 0 0 0,21-45-711 0 0,9-16-12 0 0,0-1-1 0 0,0 1 1 0 0,0-1-1 0 0,-1 1 0 0 0,0-1 1 0 0,0 0-1 0 0,0 0 0 0 0,0 0 1 0 0,-1-1-1 0 0,0 1 1 0 0,-7 5-1 0 0,0-5-8087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21191 0 0,'-1'1'480'0'0,"-4"8"167"0"0,4-7-544 0 0,0 1 0 0 0,-1-1 1 0 0,1 0-1 0 0,0 1 0 0 0,0-1 0 0 0,1 0 0 0 0,-1 1 0 0 0,1-1 1 0 0,-1 1-1 0 0,1-1 0 0 0,0 1 0 0 0,0 3 0 0 0,0-5-12 0 0,0-1 0 0 0,0 1-1 0 0,0-1 1 0 0,0 1 0 0 0,1-1-1 0 0,-1 1 1 0 0,0-1 0 0 0,0 1-1 0 0,1-1 1 0 0,-1 1 0 0 0,0-1-1 0 0,1 0 1 0 0,-1 1 0 0 0,1-1-1 0 0,-1 0 1 0 0,0 1 0 0 0,1-1-1 0 0,-1 0 1 0 0,1 0 0 0 0,-1 1-1 0 0,1-1 1 0 0,0 0 0 0 0,13 5 1040 0 0,-9-3-685 0 0,3 0-163 0 0,1 1-1 0 0,0-1 1 0 0,0-1 0 0 0,0 0-1 0 0,1 0 1 0 0,-1 0 0 0 0,11-2-1 0 0,65-10-226 0 0,5-10-56 0 0,-40 10-250 0 0,-33 7-795 0 0,-1 0-1 0 0,1 1 1 0 0,20-1-1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20415 0 0,'0'0'1560'0'0,"1"2"-1068"0"0,1 1-385 0 0,-1 0-1 0 0,1 0 0 0 0,0 0 0 0 0,0 0 1 0 0,1 0-1 0 0,-1 0 0 0 0,0-1 0 0 0,1 1 1 0 0,0-1-1 0 0,-1 0 0 0 0,1 0 1 0 0,0 1-1 0 0,0-2 0 0 0,1 1 0 0 0,-1 0 1 0 0,0-1-1 0 0,0 1 0 0 0,1-1 0 0 0,-1 0 1 0 0,1 0-1 0 0,-1-1 0 0 0,1 1 0 0 0,6 0 1 0 0,8-1 353 0 0,-1 0 0 0 0,1-1 1 0 0,30-6-1 0 0,-32 4-566 0 0,54-9 234 0 0,14-2-742 0 0,-28 8-2560 0 0,-31 6-5239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5984 0 0,'0'-2'273'0'0,"0"1"-241"0"0,0-1 0 0 0,-1 1-1 0 0,1-1 1 0 0,-1 1 0 0 0,1-1 0 0 0,-1 1 0 0 0,1 0-1 0 0,-1 0 1 0 0,0-1 0 0 0,-1 0 0 0 0,1 0-14 0 0,0 1 0 0 0,0 0 0 0 0,0-1 1 0 0,1 1-1 0 0,-1-1 0 0 0,0 1 1 0 0,1 0-1 0 0,-1-1 0 0 0,1 1 1 0 0,-1-3-1 0 0,-6-18 6040 0 0,7 21-5913 0 0,0 1 1 0 0,0-1-1 0 0,0 1 0 0 0,0-1 0 0 0,0 1 1 0 0,0-1-1 0 0,0 1 0 0 0,0-1 0 0 0,0 1 0 0 0,1-1 1 0 0,-1 1-1 0 0,0-1 0 0 0,0 1 0 0 0,0-1 0 0 0,1 1 1 0 0,-1-1-1 0 0,0 1 0 0 0,1-1 0 0 0,-1 1 0 0 0,0 0 1 0 0,1-1-1 0 0,-1 1 0 0 0,0-1 0 0 0,1 1 0 0 0,-1 0 1 0 0,1-1-1 0 0,-1 1 0 0 0,1 0 0 0 0,-1 0 1 0 0,1-1-1 0 0,1 1-17 0 0,-1 0 1 0 0,1 0-1 0 0,-1 0 1 0 0,0 0-1 0 0,1 0 1 0 0,-1 0-1 0 0,1 0 1 0 0,-1 1-1 0 0,1-1 1 0 0,-1 0 0 0 0,2 2-1 0 0,6 1 15 0 0,-1 1 0 0 0,13 9 0 0 0,-19-12 109 0 0,70 53 847 0 0,-66-51-1064 0 0,1 2 7 0 0,-1-1 0 0 0,1-1-1 0 0,-1 1 1 0 0,1-1 0 0 0,8 2-1 0 0,39 12 331 0 0,-24-7-22 0 0,39 7 0 0 0,19 6-339 0 0,333 60 106 0 0,-284-48-55 0 0,-87-20-60 0 0,168 54 62 0 0,-137-42 22 0 0,139 69 0 0 0,-194-84-55 0 0,87 44 96 0 0,103 46 287 0 0,-29-14-110 0 0,-110-54-251 0 0,50 25-18 0 0,-52-25 192 0 0,3 3 160 0 0,140 99-801 0 0,-136-82 626 0 0,121 59 0 0 0,-159-91-224 0 0,0 0 7 0 0,48 17 0 0 0,76 29-351 0 0,-29-13 805 0 0,119 32 180 0 0,-230-79-588 0 0,-1 1-1 0 0,-1 1 0 0 0,0 2 0 0 0,33 20 1 0 0,-48-26-25 0 0,0-1 0 0 0,21 9 1 0 0,16 6 8 0 0,-3 2 23 0 0,-25-13 4 0 0,24 15 0 0 0,63 32-35 0 0,-12-6-18 0 0,-49-25 230 0 0,20 12 457 0 0,-57-30-728 0 0,1-2-1 0 0,0 1 1 0 0,0-2 0 0 0,0 1-1 0 0,0-1 1 0 0,1-1 0 0 0,14 4-1 0 0,-6-3 55 0 0,5 1 44 0 0,-1-1 1 0 0,1 0-1 0 0,24-1 1 0 0,-38-3-7 0 0,-6-1-31 0 0,-1 1 0 0 0,0 0 0 0 0,1 0 0 0 0,-1 0 0 0 0,0 1 0 0 0,0-1 0 0 0,1 1 0 0 0,3 1 0 0 0,-5-1 0 0 0,0-1 0 0 0,0 1 0 0 0,0-1 0 0 0,0 0 0 0 0,0 0 0 0 0,1 0 0 0 0,-1 0 0 0 0,0 0 0 0 0,0 0 0 0 0,2-1 0 0 0,17 1 111 0 0,-6 2-49 0 0,1-1 0 0 0,-1-1 1 0 0,29-2-1 0 0,5 0-14 0 0,-14-2-31 0 0,-30 3-31 0 0,1 0 1 0 0,0 0-1 0 0,0 1 1 0 0,0-1-1 0 0,0 1 1 0 0,9 2-1 0 0,0 0-5 0 0,-11-1 0 0 0,1 0 0 0 0,0 0 0 0 0,-1 0 0 0 0,1 0 0 0 0,-1 1 0 0 0,6 3 0 0 0,-3-2 0 0 0,-1 0 0 0 0,1 0 0 0 0,7 2 0 0 0,-11-4 0 0 0,0 0 0 0 0,-1 0 0 0 0,1 1 0 0 0,0-1 0 0 0,4 4 0 0 0,10 6 0 0 0,0-4 35 0 0,-14-5-16 0 0,1 0 0 0 0,-1 0 1 0 0,1-1-1 0 0,-1 1 1 0 0,1-1-1 0 0,0 0 0 0 0,0 0 1 0 0,0 0-1 0 0,0 0 1 0 0,0-1-1 0 0,0 0 0 0 0,-1 0 1 0 0,1 0-1 0 0,7-1 0 0 0,-10 1 1 0 0,-1-1-1 0 0,1 1 1 0 0,0 0-1 0 0,0-1 0 0 0,-1 1 1 0 0,1-1-1 0 0,0 1 0 0 0,-1-1 1 0 0,1 0-1 0 0,-1 1 0 0 0,1-1 1 0 0,-1 0-1 0 0,1 1 0 0 0,-1-1 1 0 0,1 0-1 0 0,-1 1 1 0 0,1-1-1 0 0,-1 0 0 0 0,0 0 1 0 0,0 0-1 0 0,1 1 0 0 0,-1-1 1 0 0,0 0-1 0 0,0 0 0 0 0,0 0 1 0 0,0 0-1 0 0,0 1 0 0 0,0-1 1 0 0,0 0-1 0 0,0 0 1 0 0,0 0-1 0 0,0 0 0 0 0,-1-1 1 0 0,0-1 2 0 0,1 0 0 0 0,-1 1 1 0 0,0-1-1 0 0,0 0 0 0 0,0 0 1 0 0,0 1-1 0 0,-1-1 0 0 0,1 0 1 0 0,-1 1-1 0 0,-2-4 0 0 0,-37-37 145 0 0,20 18-117 0 0,13 16-31 0 0,-17-16 0 0 0,-17-13 54 0 0,22 19-42 0 0,-29-21 0 0 0,36 31-14 0 0,-2-2 33 0 0,-30-16 0 0 0,-25-6-50 0 0,66 31-11 0 0,42 34-53 0 0,24 3 19 0 0,-35-20 37 0 0,63 27 11 0 0,-25-14-17 0 0,-1-3-43 0 0,-50-21 58 0 0,0 1 0 0 0,0 1-1 0 0,0 0 1 0 0,-1 1 0 0 0,22 14-1 0 0,-21-11 5 0 0,-7-5-7 0 0,0 0 0 0 0,-1 0 1 0 0,1 1-1 0 0,-1 0 1 0 0,6 7-1 0 0,-11-11 4 0 0,0 0 1 0 0,1 0-1 0 0,-1 0 1 0 0,0 0-1 0 0,0 0 1 0 0,-1 0-1 0 0,1 0 0 0 0,0 0 1 0 0,-1 1-1 0 0,1-1 1 0 0,-1 0-1 0 0,0 0 1 0 0,1 1-1 0 0,-1-1 0 0 0,0 0 1 0 0,-1 1-1 0 0,1-1 1 0 0,0 0-1 0 0,-1 0 1 0 0,1 1-1 0 0,-1-1 1 0 0,1 0-1 0 0,-3 4 0 0 0,-3 5 43 0 0,0 0 0 0 0,0-1 0 0 0,-1 0-1 0 0,-1 0 1 0 0,1-1 0 0 0,-2 0 0 0 0,-17 16-1 0 0,-76 48 374 0 0,50-38-266 0 0,34-22-122 0 0,-2-1-1 0 0,1-1 1 0 0,-1-1-1 0 0,-28 10 1 0 0,37-16-18 0 0,0-1 1 0 0,-1 1 0 0 0,1-2 0 0 0,-1 0-1 0 0,0 0 1 0 0,0-1 0 0 0,0-1 0 0 0,0 0-1 0 0,-21-3 1 0 0,20-2-839 0 0,13 5 733 0 0,-1 0 0 0 0,1-1 1 0 0,0 1-1 0 0,0 0 1 0 0,-1 0-1 0 0,1-1 1 0 0,0 1-1 0 0,0 0 1 0 0,0 0-1 0 0,0-1 0 0 0,-1 1 1 0 0,1 0-1 0 0,0-1 1 0 0,0 1-1 0 0,0 0 1 0 0,0-1-1 0 0,0 1 1 0 0,0 0-1 0 0,0-1 0 0 0,0 1 1 0 0,0 0-1 0 0,0-1 1 0 0,0 1-1 0 0,1-2-379 0 0,-1 1 0 0 0,1-1 0 0 0,0 1 0 0 0,0 0 0 0 0,0 0 0 0 0,0 0 0 0 0,0-1 0 0 0,0 1 0 0 0,0 0 0 0 0,0 0 0 0 0,0 0 0 0 0,0 0 0 0 0,0 1 0 0 0,3-2 0 0 0,10-6-8023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390 154 7280 0 0,'0'0'332'0'0,"12"-3"128"0"0,-11 2-258 0 0,1 0 0 0 0,0-1 1 0 0,0 1-1 0 0,-1-1 0 0 0,1 0 1 0 0,-1 1-1 0 0,0-1 0 0 0,1 0 1 0 0,1-4-1 0 0,11-23 2792 0 0,-9 19-1835 0 0,-3 7-893 0 0,-1 0 0 0 0,0 0 1 0 0,0 0-1 0 0,0 0 0 0 0,0-1 1 0 0,-1 1-1 0 0,1 0 1 0 0,-1 0-1 0 0,0-1 0 0 0,0 1 1 0 0,0 0-1 0 0,0 0 0 0 0,0-1 1 0 0,-1 1-1 0 0,-1-5 0 0 0,1 6-134 0 0,1 0 0 0 0,-1 0-1 0 0,0 0 1 0 0,0 1 0 0 0,0-1-1 0 0,0 0 1 0 0,-1 0-1 0 0,1 1 1 0 0,0-1 0 0 0,-1 0-1 0 0,1 1 1 0 0,-1 0-1 0 0,0-1 1 0 0,1 1 0 0 0,-1 0-1 0 0,0 0 1 0 0,0 0-1 0 0,0 0 1 0 0,0 0 0 0 0,0 0-1 0 0,0 0 1 0 0,0 1 0 0 0,0-1-1 0 0,0 1 1 0 0,-2-1-1 0 0,-9 0 117 0 0,-1 0 0 0 0,1 1 0 0 0,0 1 0 0 0,0 0-1 0 0,0 1 1 0 0,0 0 0 0 0,0 1 0 0 0,0 0-1 0 0,1 1 1 0 0,-1 1 0 0 0,-13 6 0 0 0,4 1-120 0 0,0 1-1 0 0,0 1 1 0 0,1 1 0 0 0,-33 31-1 0 0,43-36-43 0 0,0 1 0 0 0,1 1 0 0 0,1-1 0 0 0,-11 18 0 0 0,16-22 13 0 0,0-1 0 0 0,0 1 0 0 0,1 0 0 0 0,0 0 0 0 0,1 0 0 0 0,0 1 0 0 0,0-1 0 0 0,0 0 0 0 0,1 1 0 0 0,-1 9 0 0 0,2-14-87 0 0,0 1 1 0 0,0-1-1 0 0,0 0 1 0 0,1 0 0 0 0,-1 1-1 0 0,1-1 1 0 0,0 0-1 0 0,0 0 1 0 0,0 0-1 0 0,0 0 1 0 0,0 0-1 0 0,1 0 1 0 0,0 0-1 0 0,-1-1 1 0 0,1 1-1 0 0,0 0 1 0 0,0-1 0 0 0,0 1-1 0 0,1-1 1 0 0,-1 0-1 0 0,1 0 1 0 0,-1 0-1 0 0,1 0 1 0 0,0 0-1 0 0,-1-1 1 0 0,1 1-1 0 0,0-1 1 0 0,4 2-1 0 0,1-1 18 0 0,1 0 0 0 0,-1 0 0 0 0,1-1 0 0 0,-1 0 0 0 0,1 0 0 0 0,-1-1 0 0 0,1 0 0 0 0,0-1 0 0 0,12-2 0 0 0,3-1 13 0 0,0-1 0 0 0,0-1 1 0 0,0-1-1 0 0,-1-1 0 0 0,0-1 0 0 0,29-15 0 0 0,-46 20-20 0 0,-1 0 1 0 0,0-1-1 0 0,0 1 0 0 0,0-1 1 0 0,0 0-1 0 0,-1 0 0 0 0,0 0 1 0 0,0-1-1 0 0,0 1 0 0 0,-1-1 1 0 0,0 0-1 0 0,0 0 0 0 0,0 0 1 0 0,-1-1-1 0 0,0 1 0 0 0,2-11 1 0 0,2-31 196 0 0,-3 30-37 0 0,1-31 1 0 0,-4 40-116 0 0,1 3-20 0 0,-1-1 0 0 0,0 1-1 0 0,0 0 1 0 0,-1 0 0 0 0,0 0 0 0 0,0-1 0 0 0,0 1 0 0 0,-3-7 0 0 0,3 12 204 0 0,1 12 9 0 0,5 70-43 0 0,1-18-176 0 0,-2 1 23 0 0,-1-30-36 0 0,-1 0 0 0 0,-3 37 0 0 0,-2-33 6 0 0,-2-1 0 0 0,-2 1 0 0 0,-12 41 0 0 0,13-61 21 0 0,-1 0 0 0 0,0-1 0 0 0,-1 1 0 0 0,-17 26 0 0 0,19-36-22 0 0,1-1 0 0 0,-1 0 1 0 0,0 0-1 0 0,0-1 0 0 0,-1 0 0 0 0,0 0 1 0 0,0-1-1 0 0,0 1 0 0 0,-1-1 1 0 0,0-1-1 0 0,1 0 0 0 0,-10 4 0 0 0,6-4-98 0 0,0-1 0 0 0,0 1-1 0 0,-1-2 1 0 0,1 0-1 0 0,-1 0 1 0 0,0-1-1 0 0,1 0 1 0 0,-1-1 0 0 0,0-1-1 0 0,-12-1 1 0 0,20 1-72 0 0,1 1 0 0 0,-1-1 1 0 0,1 0-1 0 0,-1 0 0 0 0,1 0 0 0 0,0-1 1 0 0,0 1-1 0 0,-1-1 0 0 0,1 0 0 0 0,0 1 1 0 0,-5-6-1 0 0,7 6-74 0 0,-1-1 0 0 0,1 0 0 0 0,-1 0 0 0 0,1 0 0 0 0,0 0 0 0 0,0 0 0 0 0,0-1 0 0 0,0 1 0 0 0,0 0 0 0 0,0 0 0 0 0,1-1 0 0 0,-1 1 0 0 0,1 0 0 0 0,0-1 0 0 0,0 1 0 0 0,-1-1 0 0 0,2 1 0 0 0,-1 0 0 0 0,0-3 0 0 0,1-1-296 0 0,0 0 1 0 0,1 0 0 0 0,-1 1-1 0 0,1-1 1 0 0,0 1 0 0 0,1-1-1 0 0,4-7 1 0 0,11-18-1564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8752 0 0,'0'0'673'0'0,"0"-1"-176"0"0,1-3 234 0 0,1 1-1 0 0,-1 0 1 0 0,1 0-1 0 0,-1 1 1 0 0,1-1-1 0 0,0 0 1 0 0,0 0-1 0 0,0 1 1 0 0,1-1-1 0 0,-1 1 1 0 0,1 0-1 0 0,-1 0 1 0 0,1 0-1 0 0,4-3 0 0 0,-3 3-321 0 0,0-1-1 0 0,1 1 1 0 0,-1 0-1 0 0,0 1 0 0 0,1-1 1 0 0,-1 1-1 0 0,1 0 0 0 0,-1 0 1 0 0,1 0-1 0 0,5 1 0 0 0,-7-1-382 0 0,-1 1 0 0 0,1 1-1 0 0,0-1 1 0 0,-1 0 0 0 0,1 1 0 0 0,-1-1-1 0 0,1 1 1 0 0,-1 0 0 0 0,1 0 0 0 0,-1 0-1 0 0,1 0 1 0 0,-1 0 0 0 0,4 2 0 0 0,-5-1 30 0 0,1-1-1 0 0,-1 1 1 0 0,0-1 0 0 0,0 1 0 0 0,0-1 0 0 0,0 1 0 0 0,0-1 0 0 0,0 1 0 0 0,0 0 0 0 0,0 0 0 0 0,-1 0 0 0 0,1-1-1 0 0,-1 1 1 0 0,1 0 0 0 0,-1 0 0 0 0,0 0 0 0 0,0 0 0 0 0,1 0 0 0 0,-2 2 0 0 0,1 7 48 0 0,-1-1 1 0 0,-2 14-1 0 0,-14 43 44 0 0,13-53-105 0 0,-13 42 42 0 0,17-56-84 0 0,0 1 0 0 0,0-1 1 0 0,0 0-1 0 0,0 0 0 0 0,0 0 0 0 0,0 1 0 0 0,0-1 0 0 0,0 0 0 0 0,0 0 0 0 0,0 0 1 0 0,0 1-1 0 0,0-1 0 0 0,0 0 0 0 0,0 0 0 0 0,0 0 0 0 0,0 1 0 0 0,0-1 0 0 0,0 0 1 0 0,0 0-1 0 0,0 0 0 0 0,1 1 0 0 0,-1-1 0 0 0,0 0 0 0 0,0 0 0 0 0,0 0 0 0 0,0 0 1 0 0,0 1-1 0 0,1-1 0 0 0,-1 0 0 0 0,0 0 0 0 0,0 0 0 0 0,0 0 0 0 0,0 0 0 0 0,1 0 1 0 0,-1 0-1 0 0,0 1 0 0 0,0-1 0 0 0,0 0 0 0 0,1 0 0 0 0,-1 0 0 0 0,0 0 0 0 0,0 0 1 0 0,0 0-1 0 0,1 0 0 0 0,-1 0 0 0 0,16-3 115 0 0,16-10 76 0 0,-3-1-98 0 0,-19 10-100 0 0,-1-1-1 0 0,1 0 1 0 0,-1-1-1 0 0,-1 0 0 0 0,1 0 1 0 0,15-15-1 0 0,-10 4-2032 0 0,13-20 0 0 0,-15 18-6642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37 13824 0 0,'-3'-3'1246'0'0,"1"-9"-997"0"0,2 11-217 0 0,0 0 1 0 0,0 0-1 0 0,0 0 0 0 0,0 0 0 0 0,0 0 0 0 0,0 0 0 0 0,-1 0 0 0 0,1 0 0 0 0,0 0 1 0 0,-1 1-1 0 0,1-1 0 0 0,0 0 0 0 0,-1 0 0 0 0,1 0 0 0 0,-1 0 0 0 0,0 0 1 0 0,1 1-1 0 0,-1-1 0 0 0,0 0 0 0 0,1 0 0 0 0,-3-1 784 0 0,3 2-741 0 0,0 0-1 0 0,0 0 1 0 0,-1 0 0 0 0,1 0-1 0 0,0 0 1 0 0,0 0-1 0 0,-1 0 1 0 0,1 0-1 0 0,0 0 1 0 0,0 0 0 0 0,0 0-1 0 0,-1 0 1 0 0,1 0-1 0 0,0 0 1 0 0,0 0 0 0 0,-1 0-1 0 0,1 0 1 0 0,0 0-1 0 0,0 0 1 0 0,0 0 0 0 0,-1 0-1 0 0,1 0 1 0 0,0 0-1 0 0,0 1 1 0 0,0-1 0 0 0,-1 0-1 0 0,1 0 1 0 0,0 0-1 0 0,0 0 1 0 0,0 0-1 0 0,0 1 1 0 0,0-1 0 0 0,-1 0-1 0 0,1 0 1 0 0,-8 6 1023 0 0,2 1-594 0 0,0 1 0 0 0,0-1 0 0 0,1 1-1 0 0,0 0 1 0 0,-6 12 0 0 0,-17 47 532 0 0,20-47-681 0 0,0-1-5 0 0,1 1 1 0 0,1 0 0 0 0,-7 35-1 0 0,1 13 362 0 0,6-40-305 0 0,1 0 0 0 0,-2 48 0 0 0,7-74-398 0 0,0 4 34 0 0,0 0 0 0 0,0 0 0 0 0,0 0 1 0 0,1 0-1 0 0,-1 0 0 0 0,2 0 0 0 0,-1 0 0 0 0,1 0 1 0 0,-1 0-1 0 0,2-1 0 0 0,2 7 0 0 0,3 7-14 0 0,-8-17-26 0 0,1 0-1 0 0,0 0 0 0 0,-1 1 1 0 0,1-1-1 0 0,0 0 1 0 0,1 0-1 0 0,-1 0 0 0 0,0 0 1 0 0,1 0-1 0 0,-1 0 0 0 0,1 0 1 0 0,1 1-1 0 0,0-1-91 0 0,0 0 1 0 0,0 0-1 0 0,1 0 0 0 0,-1-1 0 0 0,0 1 0 0 0,1-1 1 0 0,-1 0-1 0 0,1 0 0 0 0,0 0 0 0 0,-1-1 0 0 0,1 1 0 0 0,0-1 1 0 0,-1 0-1 0 0,1 0 0 0 0,0 0 0 0 0,6-1 1 0 0,-4 0-129 0 0,-1-1 1 0 0,1 1-1 0 0,0-1 1 0 0,-1 0 0 0 0,1 0-1 0 0,-1-1 1 0 0,0 0 0 0 0,0 0-1 0 0,9-7 1 0 0,-2-2-1095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17423 0 0,'-16'6'662'0'0,"0"1"-1"0"0,1 0 0 0 0,0 1 0 0 0,1 0 0 0 0,-1 2 1 0 0,2-1-1 0 0,-1 2 0 0 0,1 0 0 0 0,-15 17 0 0 0,14-14-379 0 0,6-5-98 0 0,0 0-1 0 0,0 0 0 0 0,1 1 1 0 0,-7 12-1 0 0,6-8-67 0 0,1 1-1 0 0,0 0 1 0 0,1 1 0 0 0,1-1 0 0 0,0 1-1 0 0,2 0 1 0 0,-1 1 0 0 0,2-1-1 0 0,-1 33 1 0 0,3-40-101 0 0,1-1 0 0 0,0 1 0 0 0,1 0 0 0 0,0-1 0 0 0,0 1 0 0 0,1-1 0 0 0,0 0 0 0 0,0 0 0 0 0,1 0 0 0 0,0 0 0 0 0,0 0 0 0 0,1-1 0 0 0,0 0 0 0 0,0 0 0 0 0,12 12 0 0 0,-12-16-33 0 0,-1 0 0 0 0,0 0-1 0 0,1-1 1 0 0,-1 1 0 0 0,1-1 0 0 0,0 0-1 0 0,9 2 1 0 0,36 6-462 0 0,-46-9 418 0 0,1 0-458 0 0,1-1 0 0 0,0 0 0 0 0,0 0 0 0 0,-1 0 0 0 0,9-1 0 0 0,5-5-7799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15120 0 0,'0'0'3945'0'0,"11"-7"-2309"0"0,-8 4-1370 0 0,0 1 1 0 0,0-1-1 0 0,-1 0 1 0 0,1 1-1 0 0,-1-1 0 0 0,0-1 1 0 0,1 1-1 0 0,-2 0 1 0 0,1 0-1 0 0,2-6 1 0 0,9-14 1060 0 0,-11 21-1098 0 0,-1-1-1 0 0,1 0 0 0 0,-1 0 1 0 0,1 0-1 0 0,-1 0 0 0 0,1-4 0 0 0,0 0 45 0 0,0 1-1 0 0,1 1 1 0 0,5-11-1 0 0,1 31 296 0 0,-5-6-460 0 0,3 5-83 0 0,0-1 0 0 0,1 0 0 0 0,17 21 0 0 0,-23-33-23 0 0,-1 1 0 0 0,0-1 0 0 0,0 1-1 0 0,1-1 1 0 0,-1 0 0 0 0,1 0 0 0 0,-1 0 0 0 0,1 1 0 0 0,-1-1-1 0 0,1-1 1 0 0,0 1 0 0 0,-1 0 0 0 0,1 0 0 0 0,0-1 0 0 0,0 1-1 0 0,0-1 1 0 0,-1 1 0 0 0,1-1 0 0 0,0 0 0 0 0,0 0 0 0 0,0 1-1 0 0,0-2 1 0 0,0 1 0 0 0,0 0 0 0 0,-1 0 0 0 0,1 0-1 0 0,0-1 1 0 0,0 1 0 0 0,0-1 0 0 0,0 0 0 0 0,-1 1 0 0 0,3-2-1 0 0,0-1 7 0 0,0 0 0 0 0,-1 0 0 0 0,1 0 0 0 0,-1 0 0 0 0,0 0-1 0 0,1-1 1 0 0,-2 1 0 0 0,1-1 0 0 0,3-6 0 0 0,2-3 30 0 0,-5 8-46 0 0,0 0 0 0 0,0 0 0 0 0,0 0-1 0 0,-1-1 1 0 0,1 1 0 0 0,-2-1 0 0 0,3-7 0 0 0,15-64-4938 0 0,-15 57-3723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0,'4'13'561'0'0,"0"-1"0"0"0,1 1 0 0 0,0-1 0 0 0,7 12 0 0 0,59 107 5633 0 0,-19-11-4667 0 0,-47-100-1595 0 0,-1 0-1 0 0,0 0 1 0 0,-2 1 0 0 0,0-1 0 0 0,-1 1 0 0 0,-3 29 0 0 0,0-27 183 0 0,-1 0 0 0 0,-1 0 0 0 0,-1 0 0 0 0,-1-1 0 0 0,0 0 0 0 0,-2 0 0 0 0,-1 0 0 0 0,-16 28 1 0 0,22-44-254 0 0,-1 0 0 0 0,0 0 0 0 0,0-1 0 0 0,-1 1 0 0 0,0-1 0 0 0,0 0 0 0 0,0-1 1 0 0,0 1-1 0 0,-7 4 0 0 0,-6 1-665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8288 0 0,'2'0'6890'0'0,"5"0"-5762"0"0,0-1-1 0 0,-1 0 0 0 0,10-3 0 0 0,18-3 405 0 0,109-7 768 0 0,-136 14-2455 0 0,1 0 0 0 0,-1 0 0 0 0,1 0-1 0 0,-1 1 1 0 0,0 0 0 0 0,1 1 0 0 0,-1 0 0 0 0,0 0-1 0 0,0 0 1 0 0,0 1 0 0 0,9 5 0 0 0,-14-7-11 0 0,-1 0 0 0 0,0-1 0 0 0,0 1 0 0 0,1 1 0 0 0,-1-1 0 0 0,0 0 0 0 0,0 0 0 0 0,0 0 1 0 0,0 0-1 0 0,1 3 0 0 0,-2-4-226 0 0,0 1 1 0 0,1 0 0 0 0,-1 0-1 0 0,0-1 1 0 0,0 1 0 0 0,1 0-1 0 0,-1 0 1 0 0,0-1 0 0 0,0 1-1 0 0,0 0 1 0 0,0 0 0 0 0,0 0-1 0 0,0 1 1 0 0,-4 7-5802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17503 0 0,'0'0'1759'0'0,"1"1"-1614"0"0,3 0 10 0 0,0 1-1 0 0,-1-1 0 0 0,1 0 1 0 0,0-1-1 0 0,-1 1 0 0 0,1-1 1 0 0,0 1-1 0 0,0-1 0 0 0,-1 0 1 0 0,1 0-1 0 0,7-2 0 0 0,152-34 3982 0 0,-106 22-4050 0 0,102-12 0 0 0,-77 16-3836 0 0,-62 10-4211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10 416 6912 0 0,'-10'10'12495'0'0,"16"-12"-12407"0"0,-6 1 9 0 0,1 0 0 0 0,-1 0-1 0 0,0 0 1 0 0,1 0-1 0 0,-1-1 1 0 0,0 1-1 0 0,0 0 1 0 0,0 0 0 0 0,0 0-1 0 0,0 0 1 0 0,0-2-1 0 0,0 1 113 0 0,8-30 1385 0 0,-6 27-1440 0 0,0-1 1 0 0,-1 0-1 0 0,1 0 1 0 0,-1 0-1 0 0,0-10 0 0 0,0 9-102 0 0,-1-1 0 0 0,1 1 0 0 0,0-1 0 0 0,1 1 0 0 0,0 0-1 0 0,0 0 1 0 0,0 0 0 0 0,1 0 0 0 0,6-11 0 0 0,2 1 664 0 0,11-23 0 0 0,-10 12-549 0 0,-7 14-142 0 0,2 1-1 0 0,7-14 1 0 0,13-21-25 0 0,-26 47 1 0 0,1-10 18 0 0,-2 9 337 0 0,7 14-228 0 0,-2 1-128 0 0,0 1 0 0 0,-1 1 0 0 0,-1-1 0 0 0,0 0 0 0 0,-1 1 0 0 0,0 14 0 0 0,-1-12 0 0 0,1-1 0 0 0,1 0 0 0 0,0 1 0 0 0,7 18 0 0 0,-7-28 0 0 0,0 0 0 0 0,1 0 0 0 0,-1-1 0 0 0,1 0 0 0 0,1 1 0 0 0,6 6 0 0 0,2-3 0 0 0,-7-10 0 0 0,-4 0 0 0 0,0 0 16 0 0,0 0-1 0 0,0-1 1 0 0,0 1 0 0 0,0 0-1 0 0,0-1 1 0 0,0 0 0 0 0,0 1-1 0 0,0-1 1 0 0,0 0-1 0 0,0 0 1 0 0,0 0 0 0 0,-1 0-1 0 0,1 0 1 0 0,0-1 0 0 0,-1 1-1 0 0,1 0 1 0 0,-1-1-1 0 0,1 1 1 0 0,-1-1 0 0 0,0 0-1 0 0,0 1 1 0 0,2-4 0 0 0,2-4 117 0 0,-1 1 0 0 0,-1-1 0 0 0,5-16 0 0 0,-4 13-65 0 0,5-18 128 0 0,-1 0-1 0 0,4-49 1 0 0,-10 59-169 0 0,-2-21-1 0 0,-1 15-87 0 0,1 25-13 0 0,0 0 0 0 0,0 0 0 0 0,0-1 1 0 0,0 1-1 0 0,-1 0 0 0 0,1 0 0 0 0,0 0 0 0 0,-1 0 1 0 0,1-1-1 0 0,-1 1 0 0 0,1 0 0 0 0,-1 0 0 0 0,0 0 1 0 0,1 0-1 0 0,-2-1 0 0 0,2 2 3 0 0,-1-1-536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9216 0 0,'0'0'4152'0'0,"8"-11"342"0"0,4 2-3137 0 0,0 1-1 0 0,14-7 1 0 0,-13 7-682 0 0,-4 3-207 0 0,0 1-1 0 0,0 0 1 0 0,17-5-1 0 0,-21 7-348 0 0,0 1 1 0 0,1 0-1 0 0,-1 0 0 0 0,0 0 0 0 0,0 1 0 0 0,1 0 1 0 0,-1 0-1 0 0,9 1 0 0 0,-12 0-116 0 0,3 0-1 0 0,-1-1 0 0 0,1 1 0 0 0,-1 1 0 0 0,1-1 0 0 0,-1 1 0 0 0,0-1 0 0 0,6 5 0 0 0,-8-5-2 0 0,-1 0 0 0 0,0 0-1 0 0,0 1 1 0 0,0-1 0 0 0,0 1 0 0 0,0-1 0 0 0,0 1 0 0 0,0-1 0 0 0,-1 1 0 0 0,1-1 0 0 0,0 1 0 0 0,-1-1 0 0 0,1 1 0 0 0,-1 0 0 0 0,0 0 0 0 0,0-1 0 0 0,1 1 0 0 0,-1 0 0 0 0,0-1-1 0 0,0 1 1 0 0,-1 0 0 0 0,1 0 0 0 0,-1 2 0 0 0,-1 11 147 0 0,-1 0-1 0 0,-1 0 0 0 0,0-1 0 0 0,-1 1 1 0 0,-1-1-1 0 0,-8 16 0 0 0,0-6 196 0 0,0 0-1 0 0,-27 32 0 0 0,33-48-341 0 0,7-6 0 0 0,-1 0 0 0 0,0 0 0 0 0,1 0 0 0 0,-1 0 0 0 0,1 0 0 0 0,-1 0 0 0 0,1 0 0 0 0,-2 4 0 0 0,3-5 0 0 0,0-1 0 0 0,0 0 0 0 0,0 0 0 0 0,0 0 0 0 0,0 1 0 0 0,-1-1 0 0 0,1 0 0 0 0,0 0 0 0 0,0 0 0 0 0,0 1 0 0 0,0-1 0 0 0,0 0 0 0 0,0 0 0 0 0,0 1 0 0 0,1-1 0 0 0,-1 0 0 0 0,0 0 0 0 0,0 0 0 0 0,0 1 0 0 0,0-1 0 0 0,0 0 0 0 0,0 0 0 0 0,0 0 0 0 0,0 1 0 0 0,0-1 0 0 0,1 0 0 0 0,-1 0 0 0 0,0 0 0 0 0,0 1 0 0 0,3-1 0 0 0,0 0 0 0 0,0 1 0 0 0,0-1 0 0 0,0 0 0 0 0,0-1 0 0 0,0 1 0 0 0,0 0 0 0 0,0-1 0 0 0,0 0 0 0 0,4-1 0 0 0,4 0 0 0 0,14-5 0 0 0,1 0 0 0 0,46-21 0 0 0,-38 14 0 0 0,-28 12-255 0 0,-1 0 1 0 0,1 0-1 0 0,0 1 1 0 0,-1-1-1 0 0,1 2 0 0 0,9-2 1 0 0,0 2-756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82 823 3224 0 0,'-11'10'368'0'0,"1"-4"333"0"0,6-3-420 0 0,0-1-1 0 0,0 1 1 0 0,-1-1-1 0 0,-6 2 1 0 0,-1-2 688 0 0,12-2-844 0 0,-1 0 1 0 0,0 0-1 0 0,0 1 1 0 0,0-1-1 0 0,0 0 1 0 0,1 0-1 0 0,-1 0 0 0 0,0 0 1 0 0,0 1-1 0 0,1-1 1 0 0,-1 0-1 0 0,-10 3 9791 0 0,33-19-9355 0 0,1 2 1 0 0,0 0-1 0 0,47-19 0 0 0,-40 20-334 0 0,0-1-110 0 0,238-101 1223 0 0,145-5-1020 0 0,-259 90-293 0 0,-73 16 29 0 0,37 1-2 0 0,-40 6-55 0 0,6-3 135 0 0,125 2-1 0 0,6 5-16 0 0,175 6 235 0 0,-181-11-8 0 0,-72-1-144 0 0,203-6 376 0 0,-249 14-448 0 0,104 11 0 0 0,-171-9-71 0 0,25-2 1 0 0,-27 0-14 0 0,43 3 0 0 0,27 5 46 0 0,-42-5 1 0 0,-20-2 1 0 0,0-1-1 0 0,35-6 1 0 0,-52 6-47 0 0,82-18 283 0 0,-64 12-112 0 0,46-6 0 0 0,6 3 107 0 0,19-2-278 0 0,-76 9-2 0 0,29-6 1 0 0,-14 2 12 0 0,-4-2 79 0 0,2 1-15 0 0,-6 2-111 0 0,-22 3 13 0 0,-1 1-1 0 0,18-1 1 0 0,21-4 170 0 0,-33 2-208 0 0,-16 5 15 0 0,1-1-1 0 0,-1 1 1 0 0,0 0 0 0 0,0 0-1 0 0,0 0 1 0 0,0-1-1 0 0,1 1 1 0 0,-1 0 0 0 0,0 0-1 0 0,0 0 1 0 0,0-1-1 0 0,0 1 1 0 0,0 0 0 0 0,0 0-1 0 0,1-1 1 0 0,-1 1-1 0 0,0 0 1 0 0,0 0 0 0 0,0-1-1 0 0,0 1 1 0 0,0 0-1 0 0,0 0 1 0 0,0-1 0 0 0,0 1-1 0 0,0 0 1 0 0,0 0-1 0 0,0-1 1 0 0,0 1 0 0 0,-1 0-1 0 0,1 0 1 0 0,0-1-1 0 0,0 1 1 0 0,0 0 0 0 0,0 0-1 0 0,0 0 1 0 0,0-1-1 0 0,-1 1 1 0 0,-7-10 100 0 0,3 4-14 0 0,2 1-71 0 0,-1 1 0 0 0,0-1 0 0 0,-1 1 1 0 0,1 0-1 0 0,-1 0 0 0 0,0 0 0 0 0,0 0 0 0 0,-9-4 1 0 0,-19-15 28 0 0,6-2-87 0 0,1 0 1 0 0,2-2 0 0 0,-37-52-1 0 0,56 73 44 0 0,0 0 0 0 0,0 0 0 0 0,-1 0 0 0 0,1 0 0 0 0,-1 1 0 0 0,-12-8 0 0 0,26 18 3 0 0,4 4 14 0 0,1-1 0 0 0,0 0 0 0 0,1-1 0 0 0,17 6 0 0 0,3-3 1 0 0,46 6 0 0 0,18 6 10 0 0,-76-16-73 0 0,40 7 0 0 0,-48-11 88 0 0,0 1 0 0 0,0 1 0 0 0,-1 0 0 0 0,1 1 0 0 0,17 10 0 0 0,-28-14-40 0 0,-1 0 0 0 0,0 0 1 0 0,1 1-1 0 0,-1-1 0 0 0,0 1 0 0 0,0-1 0 0 0,0 1 0 0 0,-1 0 1 0 0,1 0-1 0 0,0 0 0 0 0,-1 0 0 0 0,1 0 0 0 0,-1 0 0 0 0,1 0 1 0 0,-1 1-1 0 0,0-1 0 0 0,0 0 0 0 0,0 1 0 0 0,0-1 0 0 0,0 5 1 0 0,-1-4-5 0 0,0 0 1 0 0,0 0-1 0 0,0 0 1 0 0,0 0-1 0 0,-1 0 1 0 0,0 0-1 0 0,1 0 1 0 0,-1 0-1 0 0,0 0 1 0 0,0 0-1 0 0,-1-1 1 0 0,1 1-1 0 0,-1 0 1 0 0,1-1-1 0 0,-1 1 1 0 0,0-1-1 0 0,-2 3 1 0 0,-9 8 21 0 0,-1 0 0 0 0,-1-2 1 0 0,1 0-1 0 0,-2 0 1 0 0,-25 13-1 0 0,-15 9 430 0 0,-77 43-474 0 0,12-8-16 0 0,119-65 35 0 0,-1-1 104 0 0,-16-1-778 0 0,42-1-8121 0 0,-7 4 734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36:3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18 134 22055 0 0,'-10'-16'480'0'0,"7"-3"104"0"0,-2 3 24 0 0,10-3 16 0 0,-2 0-496 0 0,7 0-128 0 0,7 5 0 0 0,4 2-9783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2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1376 0 0,'0'0'17133'0'0,"2"0"-16843"0"0,23 5 418 0 0,1-2-1 0 0,0-1 1 0 0,48-2-1 0 0,-33-1-345 0 0,35-5 570 0 0,2 0-526 0 0,-53 5-470 0 0,32-6 1 0 0,-12 1 412 0 0,-42 5-259 0 0,0 1 1 0 0,0-1-1 0 0,0 1 0 0 0,0-1 0 0 0,6-2 0 0 0,-9 3-74 0 0,0-1 0 0 0,0 1 0 0 0,1 0 0 0 0,-1 0 0 0 0,0 0 0 0 0,0 0-1 0 0,1-1 1 0 0,-1 1 0 0 0,0 0 0 0 0,0 0 0 0 0,1-1 0 0 0,-1 1 0 0 0,0 0 0 0 0,0 0 0 0 0,0-1 0 0 0,0 1 0 0 0,1 0 0 0 0,-1 0-1 0 0,0-1 1 0 0,0 1 0 0 0,0 0 0 0 0,0-1 0 0 0,0 1 0 0 0,0 0 0 0 0,0-1 0 0 0,0 0-2 0 0,0 0 0 0 0,-1 1 0 0 0,1-1 0 0 0,0 0 0 0 0,-1 1 0 0 0,1-1 0 0 0,-1 1 0 0 0,1-1 0 0 0,-1 1-1 0 0,1-1 1 0 0,-1 0 0 0 0,1 1 0 0 0,-1 0 0 0 0,1-1 0 0 0,-1 1 0 0 0,-1-1 0 0 0,-2-2 53 0 0,-1 1 0 0 0,1 0 0 0 0,-1 1-1 0 0,1-1 1 0 0,-1 1 0 0 0,0 0 0 0 0,1 0 0 0 0,-11-1-1 0 0,-41 3-599 0 0,25 0 859 0 0,-5-2-27 0 0,15 0-245 0 0,-21 2-1 0 0,-69 3-53 0 0,99-2-118 0 0,1 0 0 0 0,0 1 1 0 0,-1 0-1 0 0,-12 6 0 0 0,23-9 501 0 0,-1 0-211 0 0,-3 0-154 0 0,42-9 334 0 0,-12 3 31 0 0,50-5-1 0 0,-25 4-91 0 0,23-2 357 0 0,120-1 0 0 0,-190 10-636 0 0,-1 0 0 0 0,1 0-1 0 0,0 0 1 0 0,-1 1 0 0 0,1-1-1 0 0,0 1 1 0 0,-1 0 0 0 0,1-1-1 0 0,-1 1 1 0 0,5 2 0 0 0,-4-1-5 0 0,-3-2-5 0 0,0 0 0 0 0,1 0 0 0 0,-1 1 0 0 0,0-1 1 0 0,0 0-1 0 0,0 0 0 0 0,0 0 0 0 0,1 1 0 0 0,-1-1 0 0 0,0 0 0 0 0,0 0 0 0 0,0 0 0 0 0,0 1 0 0 0,0-1 0 0 0,0 0 0 0 0,0 0 0 0 0,0 1 0 0 0,0-1 1 0 0,0 0-1 0 0,0 0 0 0 0,0 1 0 0 0,0-1 0 0 0,0 0 0 0 0,0 0 0 0 0,0 1 0 0 0,0-1 0 0 0,0 0 0 0 0,0 0 0 0 0,0 1 0 0 0,0-1 0 0 0,0 0 0 0 0,0 0 1 0 0,-1 0-1 0 0,1 1 0 0 0,0-1 0 0 0,0 0 0 0 0,0 0 0 0 0,0 0 0 0 0,-1 1 0 0 0,-5 6 39 0 0,0-3-22 0 0,0 0-1 0 0,-1 0 1 0 0,0-1 0 0 0,1 0 0 0 0,-1-1-1 0 0,0 0 1 0 0,-11 3 0 0 0,-53 4 41 0 0,51-7-37 0 0,-172 11-5 0 0,89-7 647 0 0,28-4-1188 0 0,72-1 497 0 0,3-1 25 0 0,-1 0 1 0 0,1 1-1 0 0,-1-1 1 0 0,1 0-1 0 0,-1 0 1 0 0,1 0-1 0 0,-1 0 1 0 0,0 0-1 0 0,1 0 1 0 0,-1 1-1 0 0,1-1 1 0 0,-1 0-1 0 0,0-1 1 0 0,1 1-1 0 0,-1 0 1 0 0,1 0-1 0 0,-1 0 1 0 0,1 0-1 0 0,-1 0 1 0 0,0-1-1 0 0,55-4 16 0 0,91-8 401 0 0,-116 9-342 0 0,199-33 501 0 0,-90 11-492 0 0,-77 12-214 0 0,-42 10 369 0 0,0 2 0 0 0,31-2-1 0 0,-49 5-195 0 0,-1 0-18 0 0,12 0 913 0 0,-8-1-1219 0 0,-1 0-973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2:0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4144 0 0,'0'0'10302'0'0,"12"7"-8275"0"0,4 0-1119 0 0,1-1 0 0 0,0-1 0 0 0,1 0 0 0 0,22 3 0 0 0,-6-4 309 0 0,50 0 0 0 0,-80-5-1177 0 0,-8-4-40 0 0,-1 0 41 0 0,0 0-1 0 0,0 0 0 0 0,-1 0 0 0 0,0 1 1 0 0,1 0-1 0 0,-1 0 0 0 0,-1 0 0 0 0,1 1 1 0 0,-1 0-1 0 0,1 0 0 0 0,-1 0 0 0 0,0 1 1 0 0,0 0-1 0 0,0 1 0 0 0,-11-2 0 0 0,-2 0-206 0 0,-19-1-164 0 0,37 4 328 0 0,-1 0-1 0 0,0 0 0 0 0,0 0 1 0 0,1 1-1 0 0,-1-1 0 0 0,0 1 1 0 0,1 0-1 0 0,-1-1 0 0 0,0 1 1 0 0,-4 3-1 0 0,7-4 10 0 0,0 0 0 0 0,0 0 0 0 0,-1 0-1 0 0,1 0 1 0 0,0 0 0 0 0,0 1 0 0 0,-1-1 0 0 0,1 0 0 0 0,0 0 0 0 0,0 0-1 0 0,0 1 1 0 0,0-1 0 0 0,-1 0 0 0 0,1 0 0 0 0,0 1 0 0 0,0-1 0 0 0,0 0-1 0 0,0 0 1 0 0,0 1 0 0 0,0-1 0 0 0,0 0 0 0 0,-1 1 0 0 0,1-1 0 0 0,0 0 0 0 0,0 0-1 0 0,0 1 1 0 0,0-1 0 0 0,0 0 0 0 0,0 1 0 0 0,0-1 0 0 0,1 0 0 0 0,-1 0-1 0 0,0 1 1 0 0,0-1 0 0 0,9 10-88 0 0,14 4 487 0 0,-17-11-290 0 0,1-1-1 0 0,0 0 1 0 0,-1-1-1 0 0,1 1 1 0 0,0-1-1 0 0,0-1 1 0 0,-1 1-1 0 0,1-1 1 0 0,0 0-1 0 0,0-1 1 0 0,9-1-1 0 0,21 0 231 0 0,-10 0-65 0 0,1-1-1 0 0,32-7 0 0 0,-9 1 29 0 0,-21 2-134 0 0,-18 4-78 0 0,0 1 0 0 0,1 0-1 0 0,19-1 1 0 0,-46 10 250 0 0,-9-5-316 0 0,6-1-9258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7FCA-EAE9-924B-9193-B34869E98A6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176C-0DBC-894B-A035-5E9F61F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D81-A71D-5E41-81ED-F99D9643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E90E-AE8B-374C-8CA7-85BBE2BE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ABB-5139-7B4C-980D-FB0DFAF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AA9D-DAAD-854F-B5BC-4273C2C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369B-9F6E-4E4A-B238-E729FD7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CB5-1E2B-7047-AAE6-7536172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86D8-CD64-B94B-B42E-E978C4DF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DEEE-FCA1-E047-9F41-11BE509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57E1-00B5-1840-BC6A-C258C29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8C20-73C7-D844-A38E-435ACB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280A-CBB4-2C43-B9B7-F26BB59B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1BF1-5C32-E346-8A4F-E7DFB97E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E16-860C-AC4E-B701-6563951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881-2D42-2549-A83F-B53CDF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3044-A4D0-5041-892F-1DE2B90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C33-66EE-B34E-9C76-6C69F2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478F-0E74-E14B-8B9F-C1E0537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D778-CCBE-D148-A6DA-4A3744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D7C7-C503-3B42-8FFF-6D64B2A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CF9D-CA2D-CF44-8D2D-E8146E12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C16-DD33-124C-90C5-139D9395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6363-996C-C449-9219-E646572C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95E6-B3E4-2642-AA2B-0ECAC57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DD3-2953-1B4F-AA4B-E9CC138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4E9-5279-6B41-BD39-FF0CDB7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45-267B-F34A-9EB4-96B060A7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AAC-67D0-B549-A39F-7AB4C4E3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0BA-4DCA-FD48-BABC-2D33010B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CE1-998C-574B-B707-03FAD33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C535-5B60-DB48-A426-E0CCFDB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F0EE-6BC1-6E40-8904-0576C67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EA9-56FA-EE49-A8DF-A06E635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812C-2844-3649-A1CF-492BE7B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D38E-167D-BB43-8C11-B04F357B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6E66-4C5B-EE4B-8FA4-E6F74DE1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B4A5-BB52-A540-9E83-03E8989D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AE7A-1E37-6E4B-BF15-A413992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7D66-FB3A-F14D-8200-224D5E7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16FF-0CDE-FA4A-B9F7-6C4FE66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7DA-2872-7345-864E-9BC6D89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5008-6A69-054F-AD36-5F35B70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387D-FF98-764C-887C-EECB7EB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2BB9-5E94-8A4A-81AF-3CF489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23E5B-AAA9-4048-8FCB-79775E6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8FF8-8B79-4D43-A657-6AC7C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7C6-EADC-5F48-A2C3-DDDE788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779-9960-BB4B-A251-2002A49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CD5-1055-FE46-8EED-0568DB97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2CC-9CB1-DD4D-B649-4C18CD63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3BC6-C51E-5D4B-B8D5-465B4E5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4F0-BA70-C148-B560-562156C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6D42-6650-7142-A71B-52C3BB3F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72B-76EB-8745-A25A-AFC0B9C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90B8-8D40-4A49-BD99-05DB200DD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94F7-A7C5-5847-B762-0248A969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971-B49B-914F-A629-BBC296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F7-E601-B34A-96CF-7E22E99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160-E97E-1846-814D-D07B86AC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E58A-A5A3-F843-B5E2-DE09806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8B70-4F7B-F54F-AC82-FFCC5D4A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F496-625C-4E43-A606-1F67363C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50E9-3A2D-1A4C-B6A9-39F896503F7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776D-102D-1642-A09D-A522D76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1A47-4484-324C-BD25-9EF4710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" Type="http://schemas.openxmlformats.org/officeDocument/2006/relationships/tags" Target="../tags/tag27.xml"/><Relationship Id="rId21" Type="http://schemas.openxmlformats.org/officeDocument/2006/relationships/image" Target="../media/image142.png"/><Relationship Id="rId7" Type="http://schemas.openxmlformats.org/officeDocument/2006/relationships/tags" Target="../tags/tag31.xml"/><Relationship Id="rId12" Type="http://schemas.openxmlformats.org/officeDocument/2006/relationships/customXml" Target="../ink/ink13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2" Type="http://schemas.openxmlformats.org/officeDocument/2006/relationships/tags" Target="../tags/tag26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46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37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5" Type="http://schemas.openxmlformats.org/officeDocument/2006/relationships/tags" Target="../tags/tag29.xml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46.xml"/><Relationship Id="rId10" Type="http://schemas.openxmlformats.org/officeDocument/2006/relationships/customXml" Target="../ink/ink137.xml"/><Relationship Id="rId19" Type="http://schemas.openxmlformats.org/officeDocument/2006/relationships/image" Target="../media/image141.png"/><Relationship Id="rId31" Type="http://schemas.openxmlformats.org/officeDocument/2006/relationships/image" Target="../media/image147.png"/><Relationship Id="rId4" Type="http://schemas.openxmlformats.org/officeDocument/2006/relationships/tags" Target="../tags/tag28.xml"/><Relationship Id="rId9" Type="http://schemas.openxmlformats.org/officeDocument/2006/relationships/chart" Target="../charts/chart5.xml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5.png"/><Relationship Id="rId30" Type="http://schemas.openxmlformats.org/officeDocument/2006/relationships/customXml" Target="../ink/ink147.xml"/><Relationship Id="rId8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customXml" Target="../ink/ink151.xml"/><Relationship Id="rId18" Type="http://schemas.openxmlformats.org/officeDocument/2006/relationships/image" Target="../media/image152.png"/><Relationship Id="rId3" Type="http://schemas.openxmlformats.org/officeDocument/2006/relationships/tags" Target="../tags/tag34.xml"/><Relationship Id="rId21" Type="http://schemas.openxmlformats.org/officeDocument/2006/relationships/customXml" Target="../ink/ink155.xml"/><Relationship Id="rId7" Type="http://schemas.openxmlformats.org/officeDocument/2006/relationships/tags" Target="../tags/tag38.xml"/><Relationship Id="rId12" Type="http://schemas.openxmlformats.org/officeDocument/2006/relationships/customXml" Target="../ink/ink150.xml"/><Relationship Id="rId17" Type="http://schemas.openxmlformats.org/officeDocument/2006/relationships/customXml" Target="../ink/ink153.xml"/><Relationship Id="rId2" Type="http://schemas.openxmlformats.org/officeDocument/2006/relationships/tags" Target="../tags/tag33.xml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49.png"/><Relationship Id="rId24" Type="http://schemas.openxmlformats.org/officeDocument/2006/relationships/image" Target="../media/image155.png"/><Relationship Id="rId5" Type="http://schemas.openxmlformats.org/officeDocument/2006/relationships/tags" Target="../tags/tag36.xml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10" Type="http://schemas.openxmlformats.org/officeDocument/2006/relationships/customXml" Target="../ink/ink149.xml"/><Relationship Id="rId19" Type="http://schemas.openxmlformats.org/officeDocument/2006/relationships/customXml" Target="../ink/ink154.xml"/><Relationship Id="rId4" Type="http://schemas.openxmlformats.org/officeDocument/2006/relationships/tags" Target="../tags/tag35.xml"/><Relationship Id="rId9" Type="http://schemas.openxmlformats.org/officeDocument/2006/relationships/chart" Target="../charts/chart6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1080.png"/><Relationship Id="rId4" Type="http://schemas.openxmlformats.org/officeDocument/2006/relationships/tags" Target="../tags/tag42.xml"/><Relationship Id="rId9" Type="http://schemas.openxmlformats.org/officeDocument/2006/relationships/customXml" Target="../ink/ink1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9" Type="http://schemas.openxmlformats.org/officeDocument/2006/relationships/image" Target="../media/image173.png"/><Relationship Id="rId21" Type="http://schemas.openxmlformats.org/officeDocument/2006/relationships/image" Target="../media/image164.png"/><Relationship Id="rId34" Type="http://schemas.openxmlformats.org/officeDocument/2006/relationships/customXml" Target="../ink/ink173.xml"/><Relationship Id="rId42" Type="http://schemas.openxmlformats.org/officeDocument/2006/relationships/customXml" Target="../ink/ink177.xml"/><Relationship Id="rId47" Type="http://schemas.openxmlformats.org/officeDocument/2006/relationships/image" Target="../media/image177.png"/><Relationship Id="rId50" Type="http://schemas.openxmlformats.org/officeDocument/2006/relationships/customXml" Target="../ink/ink181.xml"/><Relationship Id="rId7" Type="http://schemas.openxmlformats.org/officeDocument/2006/relationships/image" Target="../media/image157.png"/><Relationship Id="rId2" Type="http://schemas.openxmlformats.org/officeDocument/2006/relationships/tags" Target="../tags/tag52.xml"/><Relationship Id="rId16" Type="http://schemas.openxmlformats.org/officeDocument/2006/relationships/customXml" Target="../ink/ink164.xml"/><Relationship Id="rId29" Type="http://schemas.openxmlformats.org/officeDocument/2006/relationships/image" Target="../media/image168.png"/><Relationship Id="rId11" Type="http://schemas.openxmlformats.org/officeDocument/2006/relationships/image" Target="../media/image159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image" Target="../media/image172.png"/><Relationship Id="rId40" Type="http://schemas.openxmlformats.org/officeDocument/2006/relationships/customXml" Target="../ink/ink176.xml"/><Relationship Id="rId45" Type="http://schemas.openxmlformats.org/officeDocument/2006/relationships/image" Target="../media/image176.png"/><Relationship Id="rId5" Type="http://schemas.openxmlformats.org/officeDocument/2006/relationships/image" Target="../media/image156.png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49" Type="http://schemas.openxmlformats.org/officeDocument/2006/relationships/image" Target="../media/image178.png"/><Relationship Id="rId10" Type="http://schemas.openxmlformats.org/officeDocument/2006/relationships/customXml" Target="../ink/ink161.xml"/><Relationship Id="rId19" Type="http://schemas.openxmlformats.org/officeDocument/2006/relationships/image" Target="../media/image163.png"/><Relationship Id="rId31" Type="http://schemas.openxmlformats.org/officeDocument/2006/relationships/image" Target="../media/image169.png"/><Relationship Id="rId44" Type="http://schemas.openxmlformats.org/officeDocument/2006/relationships/customXml" Target="../ink/ink178.xml"/><Relationship Id="rId4" Type="http://schemas.openxmlformats.org/officeDocument/2006/relationships/customXml" Target="../ink/ink158.xml"/><Relationship Id="rId9" Type="http://schemas.openxmlformats.org/officeDocument/2006/relationships/image" Target="../media/image158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167.png"/><Relationship Id="rId30" Type="http://schemas.openxmlformats.org/officeDocument/2006/relationships/customXml" Target="../ink/ink171.xml"/><Relationship Id="rId35" Type="http://schemas.openxmlformats.org/officeDocument/2006/relationships/image" Target="../media/image171.png"/><Relationship Id="rId43" Type="http://schemas.openxmlformats.org/officeDocument/2006/relationships/image" Target="../media/image175.png"/><Relationship Id="rId48" Type="http://schemas.openxmlformats.org/officeDocument/2006/relationships/customXml" Target="../ink/ink180.xml"/><Relationship Id="rId8" Type="http://schemas.openxmlformats.org/officeDocument/2006/relationships/customXml" Target="../ink/ink160.xml"/><Relationship Id="rId51" Type="http://schemas.openxmlformats.org/officeDocument/2006/relationships/image" Target="../media/image179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162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175.xml"/><Relationship Id="rId46" Type="http://schemas.openxmlformats.org/officeDocument/2006/relationships/customXml" Target="../ink/ink179.xml"/><Relationship Id="rId20" Type="http://schemas.openxmlformats.org/officeDocument/2006/relationships/customXml" Target="../ink/ink166.xml"/><Relationship Id="rId41" Type="http://schemas.openxmlformats.org/officeDocument/2006/relationships/image" Target="../media/image174.png"/><Relationship Id="rId1" Type="http://schemas.openxmlformats.org/officeDocument/2006/relationships/tags" Target="../tags/tag51.xml"/><Relationship Id="rId6" Type="http://schemas.openxmlformats.org/officeDocument/2006/relationships/customXml" Target="../ink/ink159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image" Target="../media/image188.png"/><Relationship Id="rId42" Type="http://schemas.openxmlformats.org/officeDocument/2006/relationships/customXml" Target="../ink/ink201.xml"/><Relationship Id="rId47" Type="http://schemas.openxmlformats.org/officeDocument/2006/relationships/image" Target="../media/image201.png"/><Relationship Id="rId63" Type="http://schemas.openxmlformats.org/officeDocument/2006/relationships/image" Target="../media/image209.png"/><Relationship Id="rId68" Type="http://schemas.openxmlformats.org/officeDocument/2006/relationships/customXml" Target="../ink/ink214.xml"/><Relationship Id="rId84" Type="http://schemas.openxmlformats.org/officeDocument/2006/relationships/customXml" Target="../ink/ink222.xml"/><Relationship Id="rId16" Type="http://schemas.openxmlformats.org/officeDocument/2006/relationships/customXml" Target="../ink/ink188.xml"/><Relationship Id="rId11" Type="http://schemas.openxmlformats.org/officeDocument/2006/relationships/image" Target="../media/image183.png"/><Relationship Id="rId32" Type="http://schemas.openxmlformats.org/officeDocument/2006/relationships/customXml" Target="../ink/ink196.xml"/><Relationship Id="rId37" Type="http://schemas.openxmlformats.org/officeDocument/2006/relationships/image" Target="../media/image196.png"/><Relationship Id="rId53" Type="http://schemas.openxmlformats.org/officeDocument/2006/relationships/image" Target="../media/image204.png"/><Relationship Id="rId58" Type="http://schemas.openxmlformats.org/officeDocument/2006/relationships/customXml" Target="../ink/ink209.xml"/><Relationship Id="rId74" Type="http://schemas.openxmlformats.org/officeDocument/2006/relationships/customXml" Target="../ink/ink217.xml"/><Relationship Id="rId79" Type="http://schemas.openxmlformats.org/officeDocument/2006/relationships/image" Target="../media/image217.png"/><Relationship Id="rId5" Type="http://schemas.openxmlformats.org/officeDocument/2006/relationships/image" Target="../media/image180.png"/><Relationship Id="rId19" Type="http://schemas.openxmlformats.org/officeDocument/2006/relationships/image" Target="../media/image187.png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191.png"/><Relationship Id="rId30" Type="http://schemas.openxmlformats.org/officeDocument/2006/relationships/customXml" Target="../ink/ink195.xml"/><Relationship Id="rId35" Type="http://schemas.openxmlformats.org/officeDocument/2006/relationships/image" Target="../media/image195.png"/><Relationship Id="rId43" Type="http://schemas.openxmlformats.org/officeDocument/2006/relationships/image" Target="../media/image199.png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69" Type="http://schemas.openxmlformats.org/officeDocument/2006/relationships/image" Target="../media/image212.png"/><Relationship Id="rId77" Type="http://schemas.openxmlformats.org/officeDocument/2006/relationships/image" Target="../media/image216.png"/><Relationship Id="rId8" Type="http://schemas.openxmlformats.org/officeDocument/2006/relationships/customXml" Target="../ink/ink184.xml"/><Relationship Id="rId51" Type="http://schemas.openxmlformats.org/officeDocument/2006/relationships/image" Target="../media/image203.png"/><Relationship Id="rId72" Type="http://schemas.openxmlformats.org/officeDocument/2006/relationships/customXml" Target="../ink/ink216.xml"/><Relationship Id="rId80" Type="http://schemas.openxmlformats.org/officeDocument/2006/relationships/customXml" Target="../ink/ink220.xml"/><Relationship Id="rId85" Type="http://schemas.openxmlformats.org/officeDocument/2006/relationships/image" Target="../media/image220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186.xml"/><Relationship Id="rId17" Type="http://schemas.openxmlformats.org/officeDocument/2006/relationships/image" Target="../media/image186.png"/><Relationship Id="rId25" Type="http://schemas.openxmlformats.org/officeDocument/2006/relationships/image" Target="../media/image190.png"/><Relationship Id="rId33" Type="http://schemas.openxmlformats.org/officeDocument/2006/relationships/image" Target="../media/image194.png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207.png"/><Relationship Id="rId67" Type="http://schemas.openxmlformats.org/officeDocument/2006/relationships/image" Target="../media/image211.png"/><Relationship Id="rId20" Type="http://schemas.openxmlformats.org/officeDocument/2006/relationships/customXml" Target="../ink/ink190.xml"/><Relationship Id="rId41" Type="http://schemas.openxmlformats.org/officeDocument/2006/relationships/image" Target="../media/image198.png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75" Type="http://schemas.openxmlformats.org/officeDocument/2006/relationships/image" Target="../media/image215.png"/><Relationship Id="rId83" Type="http://schemas.openxmlformats.org/officeDocument/2006/relationships/image" Target="../media/image219.png"/><Relationship Id="rId1" Type="http://schemas.openxmlformats.org/officeDocument/2006/relationships/tags" Target="../tags/tag53.xml"/><Relationship Id="rId6" Type="http://schemas.openxmlformats.org/officeDocument/2006/relationships/customXml" Target="../ink/ink183.xml"/><Relationship Id="rId15" Type="http://schemas.openxmlformats.org/officeDocument/2006/relationships/image" Target="../media/image185.png"/><Relationship Id="rId23" Type="http://schemas.openxmlformats.org/officeDocument/2006/relationships/image" Target="../media/image189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202.png"/><Relationship Id="rId57" Type="http://schemas.openxmlformats.org/officeDocument/2006/relationships/image" Target="../media/image206.png"/><Relationship Id="rId10" Type="http://schemas.openxmlformats.org/officeDocument/2006/relationships/customXml" Target="../ink/ink185.xml"/><Relationship Id="rId31" Type="http://schemas.openxmlformats.org/officeDocument/2006/relationships/image" Target="../media/image193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210.png"/><Relationship Id="rId73" Type="http://schemas.openxmlformats.org/officeDocument/2006/relationships/image" Target="../media/image214.png"/><Relationship Id="rId78" Type="http://schemas.openxmlformats.org/officeDocument/2006/relationships/customXml" Target="../ink/ink219.xml"/><Relationship Id="rId81" Type="http://schemas.openxmlformats.org/officeDocument/2006/relationships/image" Target="../media/image218.png"/><Relationship Id="rId4" Type="http://schemas.openxmlformats.org/officeDocument/2006/relationships/customXml" Target="../ink/ink182.xml"/><Relationship Id="rId9" Type="http://schemas.openxmlformats.org/officeDocument/2006/relationships/image" Target="../media/image182.png"/><Relationship Id="rId13" Type="http://schemas.openxmlformats.org/officeDocument/2006/relationships/image" Target="../media/image184.png"/><Relationship Id="rId18" Type="http://schemas.openxmlformats.org/officeDocument/2006/relationships/customXml" Target="../ink/ink189.xml"/><Relationship Id="rId39" Type="http://schemas.openxmlformats.org/officeDocument/2006/relationships/image" Target="../media/image197.png"/><Relationship Id="rId34" Type="http://schemas.openxmlformats.org/officeDocument/2006/relationships/customXml" Target="../ink/ink197.xml"/><Relationship Id="rId50" Type="http://schemas.openxmlformats.org/officeDocument/2006/relationships/customXml" Target="../ink/ink205.xml"/><Relationship Id="rId55" Type="http://schemas.openxmlformats.org/officeDocument/2006/relationships/image" Target="../media/image205.png"/><Relationship Id="rId76" Type="http://schemas.openxmlformats.org/officeDocument/2006/relationships/customXml" Target="../ink/ink218.xml"/><Relationship Id="rId7" Type="http://schemas.openxmlformats.org/officeDocument/2006/relationships/image" Target="../media/image181.png"/><Relationship Id="rId71" Type="http://schemas.openxmlformats.org/officeDocument/2006/relationships/image" Target="../media/image213.png"/><Relationship Id="rId2" Type="http://schemas.openxmlformats.org/officeDocument/2006/relationships/tags" Target="../tags/tag54.xml"/><Relationship Id="rId29" Type="http://schemas.openxmlformats.org/officeDocument/2006/relationships/image" Target="../media/image192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200.png"/><Relationship Id="rId66" Type="http://schemas.openxmlformats.org/officeDocument/2006/relationships/customXml" Target="../ink/ink213.xml"/><Relationship Id="rId61" Type="http://schemas.openxmlformats.org/officeDocument/2006/relationships/image" Target="../media/image208.png"/><Relationship Id="rId82" Type="http://schemas.openxmlformats.org/officeDocument/2006/relationships/customXml" Target="../ink/ink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customXml" Target="../ink/ink224.xml"/><Relationship Id="rId5" Type="http://schemas.openxmlformats.org/officeDocument/2006/relationships/image" Target="../media/image221.png"/><Relationship Id="rId4" Type="http://schemas.openxmlformats.org/officeDocument/2006/relationships/customXml" Target="../ink/ink223.xml"/><Relationship Id="rId9" Type="http://schemas.openxmlformats.org/officeDocument/2006/relationships/image" Target="../media/image2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9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chart" Target="../charts/chart10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chart" Target="../charts/chart11.xml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chart" Target="../charts/chart12.xml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1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1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chart" Target="../charts/chart15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1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6" Type="http://schemas.openxmlformats.org/officeDocument/2006/relationships/image" Target="../media/image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" Type="http://schemas.openxmlformats.org/officeDocument/2006/relationships/tags" Target="../tags/tag4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189" Type="http://schemas.openxmlformats.org/officeDocument/2006/relationships/customXml" Target="../ink/ink94.xml"/><Relationship Id="rId3" Type="http://schemas.openxmlformats.org/officeDocument/2006/relationships/slideLayout" Target="../slideLayouts/slideLayout2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notesSlide" Target="../notesSlides/notesSlide1.xml"/><Relationship Id="rId9" Type="http://schemas.openxmlformats.org/officeDocument/2006/relationships/customXml" Target="../ink/ink4.xml"/><Relationship Id="rId180" Type="http://schemas.openxmlformats.org/officeDocument/2006/relationships/image" Target="../media/image89.png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tags" Target="../tags/tag3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ustomXml" Target="../ink/ink99.xml"/><Relationship Id="rId18" Type="http://schemas.openxmlformats.org/officeDocument/2006/relationships/image" Target="../media/image101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98.png"/><Relationship Id="rId17" Type="http://schemas.openxmlformats.org/officeDocument/2006/relationships/customXml" Target="../ink/ink101.xml"/><Relationship Id="rId2" Type="http://schemas.openxmlformats.org/officeDocument/2006/relationships/tags" Target="../tags/tag6.xml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customXml" Target="../ink/ink98.xml"/><Relationship Id="rId5" Type="http://schemas.openxmlformats.org/officeDocument/2006/relationships/tags" Target="../tags/tag9.xml"/><Relationship Id="rId15" Type="http://schemas.openxmlformats.org/officeDocument/2006/relationships/customXml" Target="../ink/ink100.xml"/><Relationship Id="rId10" Type="http://schemas.openxmlformats.org/officeDocument/2006/relationships/image" Target="../media/image97.png"/><Relationship Id="rId19" Type="http://schemas.openxmlformats.org/officeDocument/2006/relationships/customXml" Target="../ink/ink102.xml"/><Relationship Id="rId4" Type="http://schemas.openxmlformats.org/officeDocument/2006/relationships/tags" Target="../tags/tag8.xml"/><Relationship Id="rId9" Type="http://schemas.openxmlformats.org/officeDocument/2006/relationships/customXml" Target="../ink/ink97.xml"/><Relationship Id="rId14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tags" Target="../tags/tag13.xml"/><Relationship Id="rId21" Type="http://schemas.openxmlformats.org/officeDocument/2006/relationships/image" Target="../media/image109.png"/><Relationship Id="rId7" Type="http://schemas.openxmlformats.org/officeDocument/2006/relationships/chart" Target="../charts/chart2.xml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tags" Target="../tags/tag12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04.png"/><Relationship Id="rId24" Type="http://schemas.openxmlformats.org/officeDocument/2006/relationships/customXml" Target="../ink/ink111.xml"/><Relationship Id="rId5" Type="http://schemas.openxmlformats.org/officeDocument/2006/relationships/tags" Target="../tags/tag15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customXml" Target="../ink/ink104.xml"/><Relationship Id="rId19" Type="http://schemas.openxmlformats.org/officeDocument/2006/relationships/image" Target="../media/image108.png"/><Relationship Id="rId4" Type="http://schemas.openxmlformats.org/officeDocument/2006/relationships/tags" Target="../tags/tag14.xml"/><Relationship Id="rId9" Type="http://schemas.openxmlformats.org/officeDocument/2006/relationships/image" Target="../media/image103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6.xml"/><Relationship Id="rId18" Type="http://schemas.openxmlformats.org/officeDocument/2006/relationships/image" Target="../media/image118.png"/><Relationship Id="rId26" Type="http://schemas.openxmlformats.org/officeDocument/2006/relationships/image" Target="../media/image122.png"/><Relationship Id="rId39" Type="http://schemas.openxmlformats.org/officeDocument/2006/relationships/customXml" Target="../ink/ink129.xml"/><Relationship Id="rId21" Type="http://schemas.openxmlformats.org/officeDocument/2006/relationships/customXml" Target="../ink/ink120.xml"/><Relationship Id="rId34" Type="http://schemas.openxmlformats.org/officeDocument/2006/relationships/image" Target="../media/image126.png"/><Relationship Id="rId42" Type="http://schemas.openxmlformats.org/officeDocument/2006/relationships/image" Target="../media/image130.png"/><Relationship Id="rId47" Type="http://schemas.openxmlformats.org/officeDocument/2006/relationships/customXml" Target="../ink/ink133.xml"/><Relationship Id="rId50" Type="http://schemas.openxmlformats.org/officeDocument/2006/relationships/image" Target="../media/image134.png"/><Relationship Id="rId7" Type="http://schemas.openxmlformats.org/officeDocument/2006/relationships/customXml" Target="../ink/ink113.xml"/><Relationship Id="rId2" Type="http://schemas.openxmlformats.org/officeDocument/2006/relationships/tags" Target="../tags/tag17.xml"/><Relationship Id="rId16" Type="http://schemas.openxmlformats.org/officeDocument/2006/relationships/image" Target="../media/image117.png"/><Relationship Id="rId29" Type="http://schemas.openxmlformats.org/officeDocument/2006/relationships/customXml" Target="../ink/ink124.xml"/><Relationship Id="rId11" Type="http://schemas.openxmlformats.org/officeDocument/2006/relationships/customXml" Target="../ink/ink115.xml"/><Relationship Id="rId24" Type="http://schemas.openxmlformats.org/officeDocument/2006/relationships/image" Target="../media/image121.png"/><Relationship Id="rId32" Type="http://schemas.openxmlformats.org/officeDocument/2006/relationships/image" Target="../media/image125.png"/><Relationship Id="rId37" Type="http://schemas.openxmlformats.org/officeDocument/2006/relationships/customXml" Target="../ink/ink128.xml"/><Relationship Id="rId40" Type="http://schemas.openxmlformats.org/officeDocument/2006/relationships/image" Target="../media/image129.png"/><Relationship Id="rId45" Type="http://schemas.openxmlformats.org/officeDocument/2006/relationships/customXml" Target="../ink/ink132.xml"/><Relationship Id="rId53" Type="http://schemas.openxmlformats.org/officeDocument/2006/relationships/customXml" Target="../ink/ink136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14.png"/><Relationship Id="rId19" Type="http://schemas.openxmlformats.org/officeDocument/2006/relationships/customXml" Target="../ink/ink119.xml"/><Relationship Id="rId31" Type="http://schemas.openxmlformats.org/officeDocument/2006/relationships/customXml" Target="../ink/ink125.xml"/><Relationship Id="rId44" Type="http://schemas.openxmlformats.org/officeDocument/2006/relationships/image" Target="../media/image131.png"/><Relationship Id="rId52" Type="http://schemas.openxmlformats.org/officeDocument/2006/relationships/image" Target="../media/image135.png"/><Relationship Id="rId4" Type="http://schemas.openxmlformats.org/officeDocument/2006/relationships/tags" Target="../tags/tag19.xml"/><Relationship Id="rId9" Type="http://schemas.openxmlformats.org/officeDocument/2006/relationships/customXml" Target="../ink/ink114.xml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Relationship Id="rId27" Type="http://schemas.openxmlformats.org/officeDocument/2006/relationships/customXml" Target="../ink/ink123.xml"/><Relationship Id="rId30" Type="http://schemas.openxmlformats.org/officeDocument/2006/relationships/image" Target="../media/image124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33.png"/><Relationship Id="rId8" Type="http://schemas.openxmlformats.org/officeDocument/2006/relationships/image" Target="../media/image113.png"/><Relationship Id="rId51" Type="http://schemas.openxmlformats.org/officeDocument/2006/relationships/customXml" Target="../ink/ink135.xml"/><Relationship Id="rId3" Type="http://schemas.openxmlformats.org/officeDocument/2006/relationships/tags" Target="../tags/tag18.xml"/><Relationship Id="rId12" Type="http://schemas.openxmlformats.org/officeDocument/2006/relationships/image" Target="../media/image115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28.png"/><Relationship Id="rId46" Type="http://schemas.openxmlformats.org/officeDocument/2006/relationships/image" Target="../media/image132.png"/><Relationship Id="rId20" Type="http://schemas.openxmlformats.org/officeDocument/2006/relationships/image" Target="../media/image119.png"/><Relationship Id="rId41" Type="http://schemas.openxmlformats.org/officeDocument/2006/relationships/customXml" Target="../ink/ink130.xml"/><Relationship Id="rId54" Type="http://schemas.openxmlformats.org/officeDocument/2006/relationships/image" Target="../media/image136.png"/><Relationship Id="rId1" Type="http://schemas.openxmlformats.org/officeDocument/2006/relationships/tags" Target="../tags/tag16.xml"/><Relationship Id="rId6" Type="http://schemas.openxmlformats.org/officeDocument/2006/relationships/chart" Target="../charts/chart3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49" Type="http://schemas.openxmlformats.org/officeDocument/2006/relationships/customXml" Target="../ink/ink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687AC7-2410-354B-B7D6-8F0EA8A9AAC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12 – Basic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E264F2-2147-BB42-AB01-DDC2BF474BA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[Slides borrowed/adapted from slides by Marina Langlois and Christine Alvarado]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160506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79937" y="28077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2081592" y="23492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4C3A9-96DC-4F51-AD8B-C7864528F7C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F687E-C20F-4FB4-BF52-BC6FAA1F9B9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7D46A1-2BD9-4FE9-8990-05B3B66F2211}"/>
                  </a:ext>
                </a:extLst>
              </p14:cNvPr>
              <p14:cNvContentPartPr/>
              <p14:nvPr/>
            </p14:nvContentPartPr>
            <p14:xfrm>
              <a:off x="7896350" y="4200584"/>
              <a:ext cx="54360" cy="126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7D46A1-2BD9-4FE9-8990-05B3B66F22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7350" y="4191584"/>
                <a:ext cx="72000" cy="12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196DF2D-9F95-4EAB-873E-3CB315888796}"/>
              </a:ext>
            </a:extLst>
          </p:cNvPr>
          <p:cNvGrpSpPr/>
          <p:nvPr/>
        </p:nvGrpSpPr>
        <p:grpSpPr>
          <a:xfrm>
            <a:off x="3721430" y="5409104"/>
            <a:ext cx="251640" cy="207720"/>
            <a:chOff x="3721430" y="5409104"/>
            <a:chExt cx="25164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422139-3878-40EC-8861-25B21061563C}"/>
                    </a:ext>
                  </a:extLst>
                </p14:cNvPr>
                <p14:cNvContentPartPr/>
                <p14:nvPr/>
              </p14:nvContentPartPr>
              <p14:xfrm>
                <a:off x="3721430" y="5409104"/>
                <a:ext cx="174960" cy="20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422139-3878-40EC-8861-25B2106156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2790" y="5400464"/>
                  <a:ext cx="192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807081-BB39-4993-945B-3D113FC1E0C6}"/>
                    </a:ext>
                  </a:extLst>
                </p14:cNvPr>
                <p14:cNvContentPartPr/>
                <p14:nvPr/>
              </p14:nvContentPartPr>
              <p14:xfrm>
                <a:off x="3909350" y="5513144"/>
                <a:ext cx="63720" cy="8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807081-BB39-4993-945B-3D113FC1E0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0710" y="5504504"/>
                  <a:ext cx="813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156CAF-5295-4F2C-8DFA-AC62B211DF91}"/>
              </a:ext>
            </a:extLst>
          </p:cNvPr>
          <p:cNvGrpSpPr/>
          <p:nvPr/>
        </p:nvGrpSpPr>
        <p:grpSpPr>
          <a:xfrm>
            <a:off x="4194110" y="5350424"/>
            <a:ext cx="631080" cy="270000"/>
            <a:chOff x="4194110" y="5350424"/>
            <a:chExt cx="63108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BB5021-5C9B-42BC-A931-1E631DDCD153}"/>
                    </a:ext>
                  </a:extLst>
                </p14:cNvPr>
                <p14:cNvContentPartPr/>
                <p14:nvPr/>
              </p14:nvContentPartPr>
              <p14:xfrm>
                <a:off x="4196990" y="5419544"/>
                <a:ext cx="126000" cy="2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BB5021-5C9B-42BC-A931-1E631DDCD1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88350" y="5410904"/>
                  <a:ext cx="143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2E9197-1DC4-483E-A8B8-2999CB79FF6B}"/>
                    </a:ext>
                  </a:extLst>
                </p14:cNvPr>
                <p14:cNvContentPartPr/>
                <p14:nvPr/>
              </p14:nvContentPartPr>
              <p14:xfrm>
                <a:off x="4194110" y="5476424"/>
                <a:ext cx="125640" cy="3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2E9197-1DC4-483E-A8B8-2999CB79FF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5470" y="5467424"/>
                  <a:ext cx="143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5F898F-43FA-4796-B135-07165DF3A1BA}"/>
                    </a:ext>
                  </a:extLst>
                </p14:cNvPr>
                <p14:cNvContentPartPr/>
                <p14:nvPr/>
              </p14:nvContentPartPr>
              <p14:xfrm>
                <a:off x="4411550" y="5359424"/>
                <a:ext cx="202320" cy="230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5F898F-43FA-4796-B135-07165DF3A1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2550" y="5350424"/>
                  <a:ext cx="219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07D7FE-21C4-4ED0-B136-12141C9B7C12}"/>
                    </a:ext>
                  </a:extLst>
                </p14:cNvPr>
                <p14:cNvContentPartPr/>
                <p14:nvPr/>
              </p14:nvContentPartPr>
              <p14:xfrm>
                <a:off x="4647710" y="5350424"/>
                <a:ext cx="177480" cy="27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07D7FE-21C4-4ED0-B136-12141C9B7C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9070" y="5341424"/>
                  <a:ext cx="1951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A14D92-5C69-48EB-B685-B6C78B6C38AF}"/>
              </a:ext>
            </a:extLst>
          </p:cNvPr>
          <p:cNvGrpSpPr/>
          <p:nvPr/>
        </p:nvGrpSpPr>
        <p:grpSpPr>
          <a:xfrm>
            <a:off x="3816830" y="5872784"/>
            <a:ext cx="620640" cy="250560"/>
            <a:chOff x="3816830" y="5872784"/>
            <a:chExt cx="6206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04C9D6-957B-45C2-A63F-F60556676C44}"/>
                    </a:ext>
                  </a:extLst>
                </p14:cNvPr>
                <p14:cNvContentPartPr/>
                <p14:nvPr/>
              </p14:nvContentPartPr>
              <p14:xfrm>
                <a:off x="3816830" y="5872784"/>
                <a:ext cx="267120" cy="250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04C9D6-957B-45C2-A63F-F60556676C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7830" y="5863784"/>
                  <a:ext cx="284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316ED5-208C-4B0F-AC04-429FE48CC371}"/>
                    </a:ext>
                  </a:extLst>
                </p14:cNvPr>
                <p14:cNvContentPartPr/>
                <p14:nvPr/>
              </p14:nvContentPartPr>
              <p14:xfrm>
                <a:off x="4272590" y="5883584"/>
                <a:ext cx="117720" cy="3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316ED5-208C-4B0F-AC04-429FE48CC3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3590" y="5874584"/>
                  <a:ext cx="135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4EC169-246B-4496-86DE-BAFF9EE97927}"/>
                    </a:ext>
                  </a:extLst>
                </p14:cNvPr>
                <p14:cNvContentPartPr/>
                <p14:nvPr/>
              </p14:nvContentPartPr>
              <p14:xfrm>
                <a:off x="4217150" y="6018584"/>
                <a:ext cx="220320" cy="7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4EC169-246B-4496-86DE-BAFF9EE979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8510" y="6009944"/>
                  <a:ext cx="237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23F788-7A21-43D8-AAEC-F1DB828258DB}"/>
                  </a:ext>
                </a:extLst>
              </p14:cNvPr>
              <p14:cNvContentPartPr/>
              <p14:nvPr/>
            </p14:nvContentPartPr>
            <p14:xfrm>
              <a:off x="4615310" y="5797184"/>
              <a:ext cx="16200" cy="290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23F788-7A21-43D8-AAEC-F1DB828258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6670" y="5788544"/>
                <a:ext cx="33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32C3356-CA90-4F67-A509-08BB55931292}"/>
                  </a:ext>
                </a:extLst>
              </p14:cNvPr>
              <p14:cNvContentPartPr/>
              <p14:nvPr/>
            </p14:nvContentPartPr>
            <p14:xfrm>
              <a:off x="2623790" y="2792984"/>
              <a:ext cx="447120" cy="460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32C3356-CA90-4F67-A509-08BB559312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14790" y="2783984"/>
                <a:ext cx="46476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9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1592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403916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EB5EE3-F97F-4070-95FF-BF3EB3ED5854}"/>
                  </a:ext>
                </a:extLst>
              </p14:cNvPr>
              <p14:cNvContentPartPr/>
              <p14:nvPr/>
            </p14:nvContentPartPr>
            <p14:xfrm>
              <a:off x="12371220" y="155074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EB5EE3-F97F-4070-95FF-BF3EB3ED58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62580" y="1542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62E33D-9282-4B3E-A8E1-3DF473E6FEC6}"/>
                  </a:ext>
                </a:extLst>
              </p14:cNvPr>
              <p14:cNvContentPartPr/>
              <p14:nvPr/>
            </p14:nvContentPartPr>
            <p14:xfrm>
              <a:off x="12491100" y="312358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62E33D-9282-4B3E-A8E1-3DF473E6FE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82100" y="31149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246D7-591B-4970-BED5-4FCD6F6A00FE}"/>
              </a:ext>
            </a:extLst>
          </p:cNvPr>
          <p:cNvGrpSpPr/>
          <p:nvPr/>
        </p:nvGrpSpPr>
        <p:grpSpPr>
          <a:xfrm>
            <a:off x="6608906" y="-4673"/>
            <a:ext cx="3327120" cy="5438520"/>
            <a:chOff x="6608906" y="-4673"/>
            <a:chExt cx="3327120" cy="543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DD3B26-2E1F-4FC0-98E3-427ABD0B9E86}"/>
                    </a:ext>
                  </a:extLst>
                </p14:cNvPr>
                <p14:cNvContentPartPr/>
                <p14:nvPr/>
              </p14:nvContentPartPr>
              <p14:xfrm>
                <a:off x="7025426" y="4147207"/>
                <a:ext cx="626040" cy="83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DD3B26-2E1F-4FC0-98E3-427ABD0B9E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6786" y="4138207"/>
                  <a:ext cx="64368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426316-5440-4D41-93DA-D37986216EAD}"/>
                    </a:ext>
                  </a:extLst>
                </p14:cNvPr>
                <p14:cNvContentPartPr/>
                <p14:nvPr/>
              </p14:nvContentPartPr>
              <p14:xfrm>
                <a:off x="7580546" y="3343327"/>
                <a:ext cx="1070280" cy="118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426316-5440-4D41-93DA-D37986216E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71906" y="3334687"/>
                  <a:ext cx="108792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B62014-77F6-4AC3-BE3C-CC05C4784AD5}"/>
                    </a:ext>
                  </a:extLst>
                </p14:cNvPr>
                <p14:cNvContentPartPr/>
                <p14:nvPr/>
              </p14:nvContentPartPr>
              <p14:xfrm>
                <a:off x="6608906" y="-4673"/>
                <a:ext cx="3327120" cy="543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B62014-77F6-4AC3-BE3C-CC05C4784A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99906" y="-13313"/>
                  <a:ext cx="3344760" cy="54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F4A9D8-7C1B-45F5-B95A-4431B798C1A5}"/>
              </a:ext>
            </a:extLst>
          </p:cNvPr>
          <p:cNvGrpSpPr/>
          <p:nvPr/>
        </p:nvGrpSpPr>
        <p:grpSpPr>
          <a:xfrm>
            <a:off x="9380906" y="-22673"/>
            <a:ext cx="366120" cy="2683440"/>
            <a:chOff x="9380906" y="-22673"/>
            <a:chExt cx="366120" cy="268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C520D2-7132-4C37-866F-EA6AF2AFD4A2}"/>
                    </a:ext>
                  </a:extLst>
                </p14:cNvPr>
                <p14:cNvContentPartPr/>
                <p14:nvPr/>
              </p14:nvContentPartPr>
              <p14:xfrm>
                <a:off x="9380906" y="-22673"/>
                <a:ext cx="299880" cy="268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C520D2-7132-4C37-866F-EA6AF2AFD4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71906" y="-31313"/>
                  <a:ext cx="317520" cy="27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271DF-FF50-4699-A5A5-6BB7C9E8B09F}"/>
                    </a:ext>
                  </a:extLst>
                </p14:cNvPr>
                <p14:cNvContentPartPr/>
                <p14:nvPr/>
              </p14:nvContentPartPr>
              <p14:xfrm>
                <a:off x="9623906" y="248407"/>
                <a:ext cx="123120" cy="11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271DF-FF50-4699-A5A5-6BB7C9E8B0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4906" y="239767"/>
                  <a:ext cx="1407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F0148D-6957-4075-87A5-06175C4F64F4}"/>
                  </a:ext>
                </a:extLst>
              </p14:cNvPr>
              <p14:cNvContentPartPr/>
              <p14:nvPr/>
            </p14:nvContentPartPr>
            <p14:xfrm>
              <a:off x="2445506" y="3792607"/>
              <a:ext cx="412200" cy="446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F0148D-6957-4075-87A5-06175C4F64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6866" y="3783607"/>
                <a:ext cx="4298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46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≠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O(n) function (f</a:t>
            </a:r>
            <a:r>
              <a:rPr lang="en-US" baseline="-25000" dirty="0"/>
              <a:t>1</a:t>
            </a:r>
            <a:r>
              <a:rPr lang="en-US" dirty="0"/>
              <a:t>) stay above an O(n</a:t>
            </a:r>
            <a:r>
              <a:rPr lang="en-US" baseline="30000" dirty="0"/>
              <a:t>2</a:t>
            </a:r>
            <a:r>
              <a:rPr lang="en-US"/>
              <a:t>) function (f</a:t>
            </a:r>
            <a:r>
              <a:rPr lang="en-US" baseline="-25000"/>
              <a:t>3</a:t>
            </a:r>
            <a:r>
              <a:rPr lang="en-US"/>
              <a:t>).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14:cNvPr>
              <p14:cNvContentPartPr/>
              <p14:nvPr/>
            </p14:nvContentPartPr>
            <p14:xfrm>
              <a:off x="4622323" y="4181356"/>
              <a:ext cx="30384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8003" y="4177036"/>
                <a:ext cx="312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34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confusions when trying to argue that 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):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870360" y="2246313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1000" y="1600200"/>
            <a:ext cx="5943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multiply f</a:t>
            </a:r>
            <a:r>
              <a:rPr lang="en-US" baseline="-25000" dirty="0"/>
              <a:t>2</a:t>
            </a:r>
            <a:r>
              <a:rPr lang="en-US" dirty="0"/>
              <a:t> by a large constant, so that c*f</a:t>
            </a:r>
            <a:r>
              <a:rPr lang="en-US" baseline="-25000" dirty="0"/>
              <a:t>2 </a:t>
            </a:r>
            <a:r>
              <a:rPr lang="en-US" dirty="0"/>
              <a:t> is larger than f</a:t>
            </a:r>
            <a:r>
              <a:rPr lang="en-US" baseline="-25000" dirty="0"/>
              <a:t>1 </a:t>
            </a:r>
            <a:r>
              <a:rPr lang="en-US" dirty="0"/>
              <a:t>?  Doesn’t that mean that f</a:t>
            </a:r>
            <a:r>
              <a:rPr lang="en-US" baseline="-25000" dirty="0"/>
              <a:t>2</a:t>
            </a:r>
            <a:r>
              <a:rPr lang="en-US" dirty="0"/>
              <a:t> is not O(f</a:t>
            </a:r>
            <a:r>
              <a:rPr lang="en-US" baseline="-25000" dirty="0"/>
              <a:t>1</a:t>
            </a:r>
            <a:r>
              <a:rPr lang="en-US" dirty="0"/>
              <a:t>)?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No, because the definition asks us to find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constants that fit. Having some other constants that don’t work is fine.</a:t>
            </a:r>
          </a:p>
          <a:p>
            <a:r>
              <a:rPr lang="en-US" dirty="0"/>
              <a:t>What about when n is less than 10?  Isn’t f2 larger than f1?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Remember, we get to pick our n0, and only consider n larger than n0.</a:t>
            </a:r>
          </a:p>
        </p:txBody>
      </p:sp>
    </p:spTree>
    <p:extLst>
      <p:ext uri="{BB962C8B-B14F-4D97-AF65-F5344CB8AC3E}">
        <p14:creationId xmlns:p14="http://schemas.microsoft.com/office/powerpoint/2010/main" val="36461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Shortcuts for calculating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Big-O analysis starting with a function characterizing the growth in cost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9014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3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 +  4 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 </a:t>
            </a:r>
            <a:r>
              <a:rPr lang="en-US" sz="3200" dirty="0"/>
              <a:t> +  </a:t>
            </a:r>
            <a:r>
              <a:rPr lang="en-US" sz="3200" i="1" dirty="0"/>
              <a:t>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5ACE3A-E3E0-44C9-A838-33C3B3BABD0D}"/>
                  </a:ext>
                </a:extLst>
              </p14:cNvPr>
              <p14:cNvContentPartPr/>
              <p14:nvPr/>
            </p14:nvContentPartPr>
            <p14:xfrm>
              <a:off x="5854790" y="510224"/>
              <a:ext cx="1751400" cy="96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5ACE3A-E3E0-44C9-A838-33C3B3BAB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5790" y="501584"/>
                <a:ext cx="17690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C75F71-EC51-4E67-A178-F063890C944D}"/>
                  </a:ext>
                </a:extLst>
              </p14:cNvPr>
              <p14:cNvContentPartPr/>
              <p14:nvPr/>
            </p14:nvContentPartPr>
            <p14:xfrm>
              <a:off x="851510" y="3353144"/>
              <a:ext cx="491040" cy="49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C75F71-EC51-4E67-A178-F063890C9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870" y="3344504"/>
                <a:ext cx="5086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5F25DEB-F9CA-4E7A-B857-A843180ACE7E}"/>
              </a:ext>
            </a:extLst>
          </p:cNvPr>
          <p:cNvGrpSpPr/>
          <p:nvPr/>
        </p:nvGrpSpPr>
        <p:grpSpPr>
          <a:xfrm>
            <a:off x="3096470" y="1459544"/>
            <a:ext cx="8067240" cy="5187960"/>
            <a:chOff x="3096470" y="1459544"/>
            <a:chExt cx="8067240" cy="51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BFC517-1D3D-40A9-9160-C26BA1064564}"/>
                    </a:ext>
                  </a:extLst>
                </p14:cNvPr>
                <p14:cNvContentPartPr/>
                <p14:nvPr/>
              </p14:nvContentPartPr>
              <p14:xfrm>
                <a:off x="6401630" y="2598584"/>
                <a:ext cx="4508640" cy="360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BFC517-1D3D-40A9-9160-C26BA10645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2630" y="2589584"/>
                  <a:ext cx="4526280" cy="36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FFB50F-170C-4BDF-89A4-52482BD97AF3}"/>
                    </a:ext>
                  </a:extLst>
                </p14:cNvPr>
                <p14:cNvContentPartPr/>
                <p14:nvPr/>
              </p14:nvContentPartPr>
              <p14:xfrm>
                <a:off x="7106510" y="3627824"/>
                <a:ext cx="4057200" cy="301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FFB50F-170C-4BDF-89A4-52482BD97A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7870" y="3618824"/>
                  <a:ext cx="4074840" cy="30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673ABC-9997-4721-9906-2EFE53EBDC3D}"/>
                    </a:ext>
                  </a:extLst>
                </p14:cNvPr>
                <p14:cNvContentPartPr/>
                <p14:nvPr/>
              </p14:nvContentPartPr>
              <p14:xfrm>
                <a:off x="3671030" y="2882984"/>
                <a:ext cx="187200" cy="317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673ABC-9997-4721-9906-2EFE53EBDC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2390" y="2873984"/>
                  <a:ext cx="20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1A4A32-BBAD-435A-BF94-952900A2F0C3}"/>
                    </a:ext>
                  </a:extLst>
                </p14:cNvPr>
                <p14:cNvContentPartPr/>
                <p14:nvPr/>
              </p14:nvContentPartPr>
              <p14:xfrm>
                <a:off x="3599030" y="2822504"/>
                <a:ext cx="333720" cy="38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1A4A32-BBAD-435A-BF94-952900A2F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0390" y="2813864"/>
                  <a:ext cx="351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A08F26-6D7D-49FA-A645-F34138EFE940}"/>
                    </a:ext>
                  </a:extLst>
                </p14:cNvPr>
                <p14:cNvContentPartPr/>
                <p14:nvPr/>
              </p14:nvContentPartPr>
              <p14:xfrm>
                <a:off x="3123470" y="4497944"/>
                <a:ext cx="183960" cy="27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A08F26-6D7D-49FA-A645-F34138EFE9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830" y="4488944"/>
                  <a:ext cx="201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5960D4-BF8C-42F8-9479-3012BA891E5A}"/>
                    </a:ext>
                  </a:extLst>
                </p14:cNvPr>
                <p14:cNvContentPartPr/>
                <p14:nvPr/>
              </p14:nvContentPartPr>
              <p14:xfrm>
                <a:off x="3096470" y="4445024"/>
                <a:ext cx="278280" cy="32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5960D4-BF8C-42F8-9479-3012BA891E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7830" y="4436384"/>
                  <a:ext cx="295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55EA71-402A-47D9-A85F-D46260B59D1F}"/>
                    </a:ext>
                  </a:extLst>
                </p14:cNvPr>
                <p14:cNvContentPartPr/>
                <p14:nvPr/>
              </p14:nvContentPartPr>
              <p14:xfrm>
                <a:off x="4657430" y="3465104"/>
                <a:ext cx="150120" cy="19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55EA71-402A-47D9-A85F-D46260B59D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8430" y="3456464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FC9A96-3294-490A-8C7E-C9ED19EECB21}"/>
                    </a:ext>
                  </a:extLst>
                </p14:cNvPr>
                <p14:cNvContentPartPr/>
                <p14:nvPr/>
              </p14:nvContentPartPr>
              <p14:xfrm>
                <a:off x="5021390" y="3384464"/>
                <a:ext cx="58680" cy="233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FC9A96-3294-490A-8C7E-C9ED19EECB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2750" y="3375464"/>
                  <a:ext cx="76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685DDE-0C8B-445D-A06E-D7F5AF41F4B7}"/>
                    </a:ext>
                  </a:extLst>
                </p14:cNvPr>
                <p14:cNvContentPartPr/>
                <p14:nvPr/>
              </p14:nvContentPartPr>
              <p14:xfrm>
                <a:off x="4932830" y="3484184"/>
                <a:ext cx="159120" cy="1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685DDE-0C8B-445D-A06E-D7F5AF41F4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3830" y="3475184"/>
                  <a:ext cx="176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6786BE-F079-46F9-AA9D-A0ECF9282DF3}"/>
                    </a:ext>
                  </a:extLst>
                </p14:cNvPr>
                <p14:cNvContentPartPr/>
                <p14:nvPr/>
              </p14:nvContentPartPr>
              <p14:xfrm>
                <a:off x="4957310" y="3410744"/>
                <a:ext cx="123840" cy="17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6786BE-F079-46F9-AA9D-A0ECF9282D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8670" y="3402104"/>
                  <a:ext cx="14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669BE7-19CC-4A0F-9107-47C93F0ABC03}"/>
                    </a:ext>
                  </a:extLst>
                </p14:cNvPr>
                <p14:cNvContentPartPr/>
                <p14:nvPr/>
              </p14:nvContentPartPr>
              <p14:xfrm>
                <a:off x="5209670" y="3303104"/>
                <a:ext cx="43200" cy="30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669BE7-19CC-4A0F-9107-47C93F0ABC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1030" y="3294104"/>
                  <a:ext cx="60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C79DF-07D4-4291-9F41-0F986665EAE7}"/>
                    </a:ext>
                  </a:extLst>
                </p14:cNvPr>
                <p14:cNvContentPartPr/>
                <p14:nvPr/>
              </p14:nvContentPartPr>
              <p14:xfrm>
                <a:off x="5259710" y="3419384"/>
                <a:ext cx="119880" cy="16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C79DF-07D4-4291-9F41-0F986665EA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1070" y="3410384"/>
                  <a:ext cx="137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BC1242-0265-414E-8893-34D4ADE598C4}"/>
                    </a:ext>
                  </a:extLst>
                </p14:cNvPr>
                <p14:cNvContentPartPr/>
                <p14:nvPr/>
              </p14:nvContentPartPr>
              <p14:xfrm>
                <a:off x="5375270" y="3446744"/>
                <a:ext cx="118800" cy="20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BC1242-0265-414E-8893-34D4ADE598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66270" y="3437744"/>
                  <a:ext cx="13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470750-889C-41CB-8D17-D00E751C86AD}"/>
                    </a:ext>
                  </a:extLst>
                </p14:cNvPr>
                <p14:cNvContentPartPr/>
                <p14:nvPr/>
              </p14:nvContentPartPr>
              <p14:xfrm>
                <a:off x="5529350" y="3500744"/>
                <a:ext cx="62280" cy="8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470750-889C-41CB-8D17-D00E751C86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0710" y="3491744"/>
                  <a:ext cx="7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670738-9B1D-42E0-B6A3-0F34A06E081C}"/>
                    </a:ext>
                  </a:extLst>
                </p14:cNvPr>
                <p14:cNvContentPartPr/>
                <p14:nvPr/>
              </p14:nvContentPartPr>
              <p14:xfrm>
                <a:off x="5671190" y="3438104"/>
                <a:ext cx="126720" cy="8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670738-9B1D-42E0-B6A3-0F34A06E08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2190" y="3429104"/>
                  <a:ext cx="144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82DC05-5E11-478C-8A70-A3BFBF1A57F5}"/>
                    </a:ext>
                  </a:extLst>
                </p14:cNvPr>
                <p14:cNvContentPartPr/>
                <p14:nvPr/>
              </p14:nvContentPartPr>
              <p14:xfrm>
                <a:off x="4709270" y="4043264"/>
                <a:ext cx="224640" cy="26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82DC05-5E11-478C-8A70-A3BFBF1A57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0630" y="4034624"/>
                  <a:ext cx="24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7C5A79-9A3F-4427-AD2A-0D6D42A4044D}"/>
                    </a:ext>
                  </a:extLst>
                </p14:cNvPr>
                <p14:cNvContentPartPr/>
                <p14:nvPr/>
              </p14:nvContentPartPr>
              <p14:xfrm>
                <a:off x="5108150" y="3988184"/>
                <a:ext cx="78480" cy="33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7C5A79-9A3F-4427-AD2A-0D6D42A404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99510" y="3979184"/>
                  <a:ext cx="96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7AF3AE-75EF-49E9-B914-B2FEC5428784}"/>
                    </a:ext>
                  </a:extLst>
                </p14:cNvPr>
                <p14:cNvContentPartPr/>
                <p14:nvPr/>
              </p14:nvContentPartPr>
              <p14:xfrm>
                <a:off x="5058830" y="4056224"/>
                <a:ext cx="171360" cy="18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7AF3AE-75EF-49E9-B914-B2FEC54287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9830" y="4047584"/>
                  <a:ext cx="189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0A23F2-F80C-492F-B69A-F5BD0EA2F2FF}"/>
                    </a:ext>
                  </a:extLst>
                </p14:cNvPr>
                <p14:cNvContentPartPr/>
                <p14:nvPr/>
              </p14:nvContentPartPr>
              <p14:xfrm>
                <a:off x="5278430" y="4036424"/>
                <a:ext cx="236160" cy="27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0A23F2-F80C-492F-B69A-F5BD0EA2F2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9790" y="4027424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951AC6-2AD6-4A8E-943C-1375BBF92D8D}"/>
                    </a:ext>
                  </a:extLst>
                </p14:cNvPr>
                <p14:cNvContentPartPr/>
                <p14:nvPr/>
              </p14:nvContentPartPr>
              <p14:xfrm>
                <a:off x="6385070" y="1459544"/>
                <a:ext cx="4565520" cy="469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951AC6-2AD6-4A8E-943C-1375BBF92D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6430" y="1450544"/>
                  <a:ext cx="4583160" cy="47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2DBE56-DC9D-48D9-B36E-047165733BD0}"/>
                  </a:ext>
                </a:extLst>
              </p14:cNvPr>
              <p14:cNvContentPartPr/>
              <p14:nvPr/>
            </p14:nvContentPartPr>
            <p14:xfrm>
              <a:off x="868790" y="3814304"/>
              <a:ext cx="457560" cy="506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2DBE56-DC9D-48D9-B36E-047165733B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9790" y="3805304"/>
                <a:ext cx="4752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65254F-3F5B-4E68-9029-4E5ED1242D67}"/>
                  </a:ext>
                </a:extLst>
              </p14:cNvPr>
              <p14:cNvContentPartPr/>
              <p14:nvPr/>
            </p14:nvContentPartPr>
            <p14:xfrm>
              <a:off x="910910" y="4852184"/>
              <a:ext cx="427680" cy="461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65254F-3F5B-4E68-9029-4E5ED1242D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1910" y="4843544"/>
                <a:ext cx="44532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67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546 + 34n + 2n</a:t>
            </a:r>
            <a:r>
              <a:rPr lang="en-US" sz="3200" baseline="30000" dirty="0"/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30B791-56F0-451C-9D45-791319DDC9EA}"/>
                  </a:ext>
                </a:extLst>
              </p14:cNvPr>
              <p14:cNvContentPartPr/>
              <p14:nvPr/>
            </p14:nvContentPartPr>
            <p14:xfrm>
              <a:off x="6178070" y="630104"/>
              <a:ext cx="698760" cy="64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30B791-56F0-451C-9D45-791319DDC9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9430" y="621464"/>
                <a:ext cx="716400" cy="66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5B70A85-3B06-447F-B28D-7355392DAA2C}"/>
              </a:ext>
            </a:extLst>
          </p:cNvPr>
          <p:cNvGrpSpPr/>
          <p:nvPr/>
        </p:nvGrpSpPr>
        <p:grpSpPr>
          <a:xfrm>
            <a:off x="3169190" y="3442424"/>
            <a:ext cx="420120" cy="206280"/>
            <a:chOff x="3169190" y="3442424"/>
            <a:chExt cx="42012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F7140F-D4D6-4B8E-84A0-9F4305D18AC0}"/>
                    </a:ext>
                  </a:extLst>
                </p14:cNvPr>
                <p14:cNvContentPartPr/>
                <p14:nvPr/>
              </p14:nvContentPartPr>
              <p14:xfrm>
                <a:off x="3194750" y="3499304"/>
                <a:ext cx="394560" cy="6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F7140F-D4D6-4B8E-84A0-9F4305D18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6110" y="3490304"/>
                  <a:ext cx="412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F6D8C7-3410-42B8-B027-8DF837419908}"/>
                    </a:ext>
                  </a:extLst>
                </p14:cNvPr>
                <p14:cNvContentPartPr/>
                <p14:nvPr/>
              </p14:nvContentPartPr>
              <p14:xfrm>
                <a:off x="3169190" y="3442424"/>
                <a:ext cx="157320" cy="20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F6D8C7-3410-42B8-B027-8DF8374199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0550" y="3433424"/>
                  <a:ext cx="1749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BC424-C8E4-4D1D-9BEC-58CA7400D182}"/>
              </a:ext>
            </a:extLst>
          </p:cNvPr>
          <p:cNvGrpSpPr/>
          <p:nvPr/>
        </p:nvGrpSpPr>
        <p:grpSpPr>
          <a:xfrm>
            <a:off x="6361310" y="3032744"/>
            <a:ext cx="631440" cy="367560"/>
            <a:chOff x="6361310" y="3032744"/>
            <a:chExt cx="63144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020704-A959-4713-A6E1-D468B4568165}"/>
                    </a:ext>
                  </a:extLst>
                </p14:cNvPr>
                <p14:cNvContentPartPr/>
                <p14:nvPr/>
              </p14:nvContentPartPr>
              <p14:xfrm>
                <a:off x="6440510" y="3100064"/>
                <a:ext cx="180000" cy="3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020704-A959-4713-A6E1-D468B45681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1510" y="3091064"/>
                  <a:ext cx="197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DF47E1-59BA-42C0-BE8B-41ED255D4597}"/>
                    </a:ext>
                  </a:extLst>
                </p14:cNvPr>
                <p14:cNvContentPartPr/>
                <p14:nvPr/>
              </p14:nvContentPartPr>
              <p14:xfrm>
                <a:off x="6361310" y="3159824"/>
                <a:ext cx="188280" cy="24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DF47E1-59BA-42C0-BE8B-41ED255D45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2310" y="3150824"/>
                  <a:ext cx="205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88E009-3309-4A0F-9168-D35644382D09}"/>
                    </a:ext>
                  </a:extLst>
                </p14:cNvPr>
                <p14:cNvContentPartPr/>
                <p14:nvPr/>
              </p14:nvContentPartPr>
              <p14:xfrm>
                <a:off x="6689990" y="3077024"/>
                <a:ext cx="9504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88E009-3309-4A0F-9168-D35644382D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1350" y="3068024"/>
                  <a:ext cx="112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95EA36-E7B2-4DA0-A109-BCB0A2015F56}"/>
                    </a:ext>
                  </a:extLst>
                </p14:cNvPr>
                <p14:cNvContentPartPr/>
                <p14:nvPr/>
              </p14:nvContentPartPr>
              <p14:xfrm>
                <a:off x="6724550" y="3032744"/>
                <a:ext cx="129600" cy="30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95EA36-E7B2-4DA0-A109-BCB0A2015F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5910" y="3023744"/>
                  <a:ext cx="147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06455F-9C51-492E-BEDD-BF8FD73EB25B}"/>
                    </a:ext>
                  </a:extLst>
                </p14:cNvPr>
                <p14:cNvContentPartPr/>
                <p14:nvPr/>
              </p14:nvContentPartPr>
              <p14:xfrm>
                <a:off x="6866390" y="3072704"/>
                <a:ext cx="126360" cy="24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06455F-9C51-492E-BEDD-BF8FD73EB2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7750" y="3063704"/>
                  <a:ext cx="1440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50A4FF-1661-4A12-B6CB-883AB447E09C}"/>
              </a:ext>
            </a:extLst>
          </p:cNvPr>
          <p:cNvGrpSpPr/>
          <p:nvPr/>
        </p:nvGrpSpPr>
        <p:grpSpPr>
          <a:xfrm>
            <a:off x="7264190" y="3013664"/>
            <a:ext cx="969840" cy="296640"/>
            <a:chOff x="7264190" y="3013664"/>
            <a:chExt cx="9698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165665-AA18-4383-B2AE-E840EE9C7373}"/>
                    </a:ext>
                  </a:extLst>
                </p14:cNvPr>
                <p14:cNvContentPartPr/>
                <p14:nvPr/>
              </p14:nvContentPartPr>
              <p14:xfrm>
                <a:off x="7264190" y="3061544"/>
                <a:ext cx="187920" cy="15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165665-AA18-4383-B2AE-E840EE9C73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5550" y="3052544"/>
                  <a:ext cx="20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A639EA-DE96-4858-A1F2-23D5E4D984AE}"/>
                    </a:ext>
                  </a:extLst>
                </p14:cNvPr>
                <p14:cNvContentPartPr/>
                <p14:nvPr/>
              </p14:nvContentPartPr>
              <p14:xfrm>
                <a:off x="7659470" y="3013664"/>
                <a:ext cx="199440" cy="29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A639EA-DE96-4858-A1F2-23D5E4D984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0470" y="3004664"/>
                  <a:ext cx="217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57F479-B1E4-4FB0-A51A-0EEB6E7FE6C5}"/>
                    </a:ext>
                  </a:extLst>
                </p14:cNvPr>
                <p14:cNvContentPartPr/>
                <p14:nvPr/>
              </p14:nvContentPartPr>
              <p14:xfrm>
                <a:off x="7897430" y="3139304"/>
                <a:ext cx="160200" cy="154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57F479-B1E4-4FB0-A51A-0EEB6E7FE6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8430" y="3130664"/>
                  <a:ext cx="177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A399DD-65E1-4103-AB72-648F1AC7A4C5}"/>
                    </a:ext>
                  </a:extLst>
                </p14:cNvPr>
                <p14:cNvContentPartPr/>
                <p14:nvPr/>
              </p14:nvContentPartPr>
              <p14:xfrm>
                <a:off x="8120270" y="3027704"/>
                <a:ext cx="113760" cy="13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A399DD-65E1-4103-AB72-648F1AC7A4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1630" y="3019064"/>
                  <a:ext cx="1314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80E5B1-10A8-4873-AC19-3D6BCE4FD6B7}"/>
              </a:ext>
            </a:extLst>
          </p:cNvPr>
          <p:cNvGrpSpPr/>
          <p:nvPr/>
        </p:nvGrpSpPr>
        <p:grpSpPr>
          <a:xfrm>
            <a:off x="6409190" y="3579944"/>
            <a:ext cx="585720" cy="329760"/>
            <a:chOff x="6409190" y="3579944"/>
            <a:chExt cx="5857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3822F7-8B57-4E5E-B6D7-D8F169106552}"/>
                    </a:ext>
                  </a:extLst>
                </p14:cNvPr>
                <p14:cNvContentPartPr/>
                <p14:nvPr/>
              </p14:nvContentPartPr>
              <p14:xfrm>
                <a:off x="6409190" y="3607304"/>
                <a:ext cx="150120" cy="30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3822F7-8B57-4E5E-B6D7-D8F1691065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0550" y="3598664"/>
                  <a:ext cx="167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CE1C19-8462-4AA2-BD93-0A2629664DA5}"/>
                    </a:ext>
                  </a:extLst>
                </p14:cNvPr>
                <p14:cNvContentPartPr/>
                <p14:nvPr/>
              </p14:nvContentPartPr>
              <p14:xfrm>
                <a:off x="6645350" y="3618464"/>
                <a:ext cx="57600" cy="8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CE1C19-8462-4AA2-BD93-0A2629664D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36350" y="3609464"/>
                  <a:ext cx="75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A770F8-326E-43B6-BAAF-21D453F73041}"/>
                    </a:ext>
                  </a:extLst>
                </p14:cNvPr>
                <p14:cNvContentPartPr/>
                <p14:nvPr/>
              </p14:nvContentPartPr>
              <p14:xfrm>
                <a:off x="6705110" y="3579944"/>
                <a:ext cx="48960" cy="28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A770F8-326E-43B6-BAAF-21D453F730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6470" y="3570944"/>
                  <a:ext cx="66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ADCCAA-3B5C-4EFB-B55D-541B6FACA63A}"/>
                    </a:ext>
                  </a:extLst>
                </p14:cNvPr>
                <p14:cNvContentPartPr/>
                <p14:nvPr/>
              </p14:nvContentPartPr>
              <p14:xfrm>
                <a:off x="6799790" y="3674624"/>
                <a:ext cx="195120" cy="16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ADCCAA-3B5C-4EFB-B55D-541B6FACA6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0790" y="3665984"/>
                  <a:ext cx="2127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75B41C-B6E5-4A53-BC31-04F51E6D2D96}"/>
              </a:ext>
            </a:extLst>
          </p:cNvPr>
          <p:cNvGrpSpPr/>
          <p:nvPr/>
        </p:nvGrpSpPr>
        <p:grpSpPr>
          <a:xfrm>
            <a:off x="7264190" y="3533144"/>
            <a:ext cx="1055160" cy="268920"/>
            <a:chOff x="7264190" y="3533144"/>
            <a:chExt cx="105516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F4D387-E652-42FE-9813-077DB9734E21}"/>
                    </a:ext>
                  </a:extLst>
                </p14:cNvPr>
                <p14:cNvContentPartPr/>
                <p14:nvPr/>
              </p14:nvContentPartPr>
              <p14:xfrm>
                <a:off x="7264190" y="3605144"/>
                <a:ext cx="259560" cy="19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F4D387-E652-42FE-9813-077DB9734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5550" y="3596144"/>
                  <a:ext cx="277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183B89-8643-4B23-A752-C98D6BA49F55}"/>
                    </a:ext>
                  </a:extLst>
                </p14:cNvPr>
                <p14:cNvContentPartPr/>
                <p14:nvPr/>
              </p14:nvContentPartPr>
              <p14:xfrm>
                <a:off x="7696910" y="3533144"/>
                <a:ext cx="219600" cy="26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183B89-8643-4B23-A752-C98D6BA49F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8270" y="3524144"/>
                  <a:ext cx="237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314BCC-C337-49C8-953B-6CAFD54E8AEB}"/>
                    </a:ext>
                  </a:extLst>
                </p14:cNvPr>
                <p14:cNvContentPartPr/>
                <p14:nvPr/>
              </p14:nvContentPartPr>
              <p14:xfrm>
                <a:off x="7952870" y="3658064"/>
                <a:ext cx="159840" cy="12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314BCC-C337-49C8-953B-6CAFD54E8A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44230" y="3649064"/>
                  <a:ext cx="177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C11EEF-48C7-4D26-A96C-844953E4D643}"/>
                    </a:ext>
                  </a:extLst>
                </p14:cNvPr>
                <p14:cNvContentPartPr/>
                <p14:nvPr/>
              </p14:nvContentPartPr>
              <p14:xfrm>
                <a:off x="8158430" y="3542864"/>
                <a:ext cx="160920" cy="10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C11EEF-48C7-4D26-A96C-844953E4D6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9430" y="3533864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D458AB-D245-4C7A-A397-9A442A4752F1}"/>
              </a:ext>
            </a:extLst>
          </p:cNvPr>
          <p:cNvGrpSpPr/>
          <p:nvPr/>
        </p:nvGrpSpPr>
        <p:grpSpPr>
          <a:xfrm>
            <a:off x="4307870" y="1302584"/>
            <a:ext cx="482040" cy="297360"/>
            <a:chOff x="4307870" y="1302584"/>
            <a:chExt cx="4820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E6EB7B-B678-4E67-8867-FC567D40A0E7}"/>
                    </a:ext>
                  </a:extLst>
                </p14:cNvPr>
                <p14:cNvContentPartPr/>
                <p14:nvPr/>
              </p14:nvContentPartPr>
              <p14:xfrm>
                <a:off x="4307870" y="1333904"/>
                <a:ext cx="157680" cy="26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E6EB7B-B678-4E67-8867-FC567D40A0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9230" y="1325264"/>
                  <a:ext cx="175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3AFF5A-F85B-4259-A353-06168A09AD94}"/>
                    </a:ext>
                  </a:extLst>
                </p14:cNvPr>
                <p14:cNvContentPartPr/>
                <p14:nvPr/>
              </p14:nvContentPartPr>
              <p14:xfrm>
                <a:off x="4506590" y="1454504"/>
                <a:ext cx="113040" cy="13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3AFF5A-F85B-4259-A353-06168A09AD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7950" y="1445864"/>
                  <a:ext cx="13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9188E5-E7FF-4467-A709-01AD081C2C72}"/>
                    </a:ext>
                  </a:extLst>
                </p14:cNvPr>
                <p14:cNvContentPartPr/>
                <p14:nvPr/>
              </p14:nvContentPartPr>
              <p14:xfrm>
                <a:off x="4654190" y="1302584"/>
                <a:ext cx="135720" cy="11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9188E5-E7FF-4467-A709-01AD081C2C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5550" y="1293584"/>
                  <a:ext cx="15336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B2CE41-DA16-4B65-A4B4-4B3484F2F031}"/>
              </a:ext>
            </a:extLst>
          </p:cNvPr>
          <p:cNvGrpSpPr/>
          <p:nvPr/>
        </p:nvGrpSpPr>
        <p:grpSpPr>
          <a:xfrm>
            <a:off x="5057030" y="1292864"/>
            <a:ext cx="750600" cy="265320"/>
            <a:chOff x="5057030" y="1292864"/>
            <a:chExt cx="75060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3F179F-7715-4121-B54C-619152729F9F}"/>
                    </a:ext>
                  </a:extLst>
                </p14:cNvPr>
                <p14:cNvContentPartPr/>
                <p14:nvPr/>
              </p14:nvContentPartPr>
              <p14:xfrm>
                <a:off x="5116430" y="1298984"/>
                <a:ext cx="1872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3F179F-7715-4121-B54C-619152729F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7430" y="1290344"/>
                  <a:ext cx="3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A47D06-354A-40F0-B190-97B5A11D8220}"/>
                    </a:ext>
                  </a:extLst>
                </p14:cNvPr>
                <p14:cNvContentPartPr/>
                <p14:nvPr/>
              </p14:nvContentPartPr>
              <p14:xfrm>
                <a:off x="5057030" y="1403024"/>
                <a:ext cx="142200" cy="2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A47D06-354A-40F0-B190-97B5A11D82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8030" y="1394384"/>
                  <a:ext cx="159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6AE00E-8FD8-4C7C-B31A-43284BC7EE2C}"/>
                    </a:ext>
                  </a:extLst>
                </p14:cNvPr>
                <p14:cNvContentPartPr/>
                <p14:nvPr/>
              </p14:nvContentPartPr>
              <p14:xfrm>
                <a:off x="5341790" y="1293944"/>
                <a:ext cx="151560" cy="25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6AE00E-8FD8-4C7C-B31A-43284BC7EE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3150" y="1285304"/>
                  <a:ext cx="169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9C4CB4-AEA2-45A7-A575-DC4A23D8AA73}"/>
                    </a:ext>
                  </a:extLst>
                </p14:cNvPr>
                <p14:cNvContentPartPr/>
                <p14:nvPr/>
              </p14:nvContentPartPr>
              <p14:xfrm>
                <a:off x="5518550" y="1401584"/>
                <a:ext cx="114120" cy="15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9C4CB4-AEA2-45A7-A575-DC4A23D8AA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9550" y="1392944"/>
                  <a:ext cx="131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134FEF-C2A9-43B2-BD5F-5ACE5A128A37}"/>
                    </a:ext>
                  </a:extLst>
                </p14:cNvPr>
                <p14:cNvContentPartPr/>
                <p14:nvPr/>
              </p14:nvContentPartPr>
              <p14:xfrm>
                <a:off x="5673710" y="1292864"/>
                <a:ext cx="133920" cy="10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134FEF-C2A9-43B2-BD5F-5ACE5A128A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4710" y="1284224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18DDE8-D79A-456A-9532-7EF1988B6364}"/>
              </a:ext>
            </a:extLst>
          </p:cNvPr>
          <p:cNvGrpSpPr/>
          <p:nvPr/>
        </p:nvGrpSpPr>
        <p:grpSpPr>
          <a:xfrm>
            <a:off x="6166550" y="1335704"/>
            <a:ext cx="685080" cy="265680"/>
            <a:chOff x="6166550" y="1335704"/>
            <a:chExt cx="6850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C696DF-79D0-4286-8A53-F15B0B2D2946}"/>
                    </a:ext>
                  </a:extLst>
                </p14:cNvPr>
                <p14:cNvContentPartPr/>
                <p14:nvPr/>
              </p14:nvContentPartPr>
              <p14:xfrm>
                <a:off x="6248990" y="1369184"/>
                <a:ext cx="14400" cy="23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C696DF-79D0-4286-8A53-F15B0B2D29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9990" y="1360544"/>
                  <a:ext cx="32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FDAE1E-1F4C-4A02-916A-A627040681A9}"/>
                    </a:ext>
                  </a:extLst>
                </p14:cNvPr>
                <p14:cNvContentPartPr/>
                <p14:nvPr/>
              </p14:nvContentPartPr>
              <p14:xfrm>
                <a:off x="6166550" y="1485824"/>
                <a:ext cx="153000" cy="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FDAE1E-1F4C-4A02-916A-A627040681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7910" y="1477184"/>
                  <a:ext cx="170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83800B-B156-4929-A630-9DF1D67EB780}"/>
                    </a:ext>
                  </a:extLst>
                </p14:cNvPr>
                <p14:cNvContentPartPr/>
                <p14:nvPr/>
              </p14:nvContentPartPr>
              <p14:xfrm>
                <a:off x="6355550" y="1388624"/>
                <a:ext cx="120600" cy="16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83800B-B156-4929-A630-9DF1D67EB7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6910" y="1379624"/>
                  <a:ext cx="138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DC7A79-8914-4D4F-B2CC-2DCF8E2F7E91}"/>
                    </a:ext>
                  </a:extLst>
                </p14:cNvPr>
                <p14:cNvContentPartPr/>
                <p14:nvPr/>
              </p14:nvContentPartPr>
              <p14:xfrm>
                <a:off x="6495950" y="1445144"/>
                <a:ext cx="143640" cy="138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DC7A79-8914-4D4F-B2CC-2DCF8E2F7E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6950" y="1436144"/>
                  <a:ext cx="161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B5141B-513C-4239-A0AF-3A87C72FB2DB}"/>
                    </a:ext>
                  </a:extLst>
                </p14:cNvPr>
                <p14:cNvContentPartPr/>
                <p14:nvPr/>
              </p14:nvContentPartPr>
              <p14:xfrm>
                <a:off x="6678470" y="1335704"/>
                <a:ext cx="173160" cy="113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B5141B-513C-4239-A0AF-3A87C72FB2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9470" y="1327064"/>
                  <a:ext cx="1908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679D2B-A67C-4ADE-9027-83A2342CFBF8}"/>
              </a:ext>
            </a:extLst>
          </p:cNvPr>
          <p:cNvGrpSpPr/>
          <p:nvPr/>
        </p:nvGrpSpPr>
        <p:grpSpPr>
          <a:xfrm>
            <a:off x="7821470" y="1178384"/>
            <a:ext cx="707040" cy="329040"/>
            <a:chOff x="7821470" y="1178384"/>
            <a:chExt cx="70704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EC7EC5-B05E-49D2-8DCA-92AA5B8D9A2D}"/>
                    </a:ext>
                  </a:extLst>
                </p14:cNvPr>
                <p14:cNvContentPartPr/>
                <p14:nvPr/>
              </p14:nvContentPartPr>
              <p14:xfrm>
                <a:off x="7821470" y="1178384"/>
                <a:ext cx="168120" cy="329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EC7EC5-B05E-49D2-8DCA-92AA5B8D9A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2830" y="1169384"/>
                  <a:ext cx="185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905CC6-BF6E-46AE-9CDF-F46CA30BCF04}"/>
                    </a:ext>
                  </a:extLst>
                </p14:cNvPr>
                <p14:cNvContentPartPr/>
                <p14:nvPr/>
              </p14:nvContentPartPr>
              <p14:xfrm>
                <a:off x="8051510" y="1345424"/>
                <a:ext cx="226800" cy="14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905CC6-BF6E-46AE-9CDF-F46CA30BCF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42510" y="1336424"/>
                  <a:ext cx="24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F28ECA-5A93-4D9A-8560-EA086462B066}"/>
                    </a:ext>
                  </a:extLst>
                </p14:cNvPr>
                <p14:cNvContentPartPr/>
                <p14:nvPr/>
              </p14:nvContentPartPr>
              <p14:xfrm>
                <a:off x="8349950" y="1193864"/>
                <a:ext cx="178560" cy="137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F28ECA-5A93-4D9A-8560-EA086462B0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40950" y="1185224"/>
                  <a:ext cx="1962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B513D45-CAD0-466D-8C24-912261992A93}"/>
                  </a:ext>
                </a:extLst>
              </p14:cNvPr>
              <p14:cNvContentPartPr/>
              <p14:nvPr/>
            </p14:nvContentPartPr>
            <p14:xfrm>
              <a:off x="2313470" y="4811504"/>
              <a:ext cx="818280" cy="62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B513D45-CAD0-466D-8C24-912261992A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04830" y="4802504"/>
                <a:ext cx="835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D3451B8-322B-4800-BCAC-DE061AF9047D}"/>
                  </a:ext>
                </a:extLst>
              </p14:cNvPr>
              <p14:cNvContentPartPr/>
              <p14:nvPr/>
            </p14:nvContentPartPr>
            <p14:xfrm>
              <a:off x="2361710" y="3236504"/>
              <a:ext cx="694080" cy="38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D3451B8-322B-4800-BCAC-DE061AF904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53070" y="3227504"/>
                <a:ext cx="71172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9CF4B2F-FBCE-4455-8137-F65EF7AC39DB}"/>
              </a:ext>
            </a:extLst>
          </p:cNvPr>
          <p:cNvGrpSpPr/>
          <p:nvPr/>
        </p:nvGrpSpPr>
        <p:grpSpPr>
          <a:xfrm>
            <a:off x="3084590" y="3967664"/>
            <a:ext cx="286560" cy="278640"/>
            <a:chOff x="3084590" y="3967664"/>
            <a:chExt cx="2865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BEF854-ADEB-4D32-8EC6-AAA74CC73109}"/>
                    </a:ext>
                  </a:extLst>
                </p14:cNvPr>
                <p14:cNvContentPartPr/>
                <p14:nvPr/>
              </p14:nvContentPartPr>
              <p14:xfrm>
                <a:off x="3137150" y="3977024"/>
                <a:ext cx="203040" cy="260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BEF854-ADEB-4D32-8EC6-AAA74CC731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8150" y="3968384"/>
                  <a:ext cx="220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29FBA1-A926-44A9-BF56-F63DE69D02D3}"/>
                    </a:ext>
                  </a:extLst>
                </p14:cNvPr>
                <p14:cNvContentPartPr/>
                <p14:nvPr/>
              </p14:nvContentPartPr>
              <p14:xfrm>
                <a:off x="3084590" y="3967664"/>
                <a:ext cx="286560" cy="27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29FBA1-A926-44A9-BF56-F63DE69D02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75590" y="3958664"/>
                  <a:ext cx="30420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DEB9FD2-E01B-4CAF-8C9B-97DC6C9C3FE5}"/>
                  </a:ext>
                </a:extLst>
              </p14:cNvPr>
              <p14:cNvContentPartPr/>
              <p14:nvPr/>
            </p14:nvContentPartPr>
            <p14:xfrm>
              <a:off x="914510" y="3832304"/>
              <a:ext cx="434880" cy="447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DEB9FD2-E01B-4CAF-8C9B-97DC6C9C3F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5870" y="3823664"/>
                <a:ext cx="45252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09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2</a:t>
            </a:r>
            <a:r>
              <a:rPr lang="en-US" sz="3200" i="1" baseline="33000" dirty="0"/>
              <a:t>n</a:t>
            </a:r>
            <a:r>
              <a:rPr lang="en-US" sz="3200" dirty="0"/>
              <a:t> + 14</a:t>
            </a:r>
            <a:r>
              <a:rPr lang="en-US" sz="3200" i="1" dirty="0"/>
              <a:t>n</a:t>
            </a:r>
            <a:r>
              <a:rPr lang="en-US" sz="3200" baseline="33000" dirty="0"/>
              <a:t>2</a:t>
            </a:r>
            <a:r>
              <a:rPr lang="en-US" sz="3200" dirty="0"/>
              <a:t> + 4</a:t>
            </a:r>
            <a:r>
              <a:rPr lang="en-US" sz="3200" i="1" dirty="0"/>
              <a:t>n</a:t>
            </a:r>
            <a:r>
              <a:rPr lang="en-US" sz="3200" baseline="33000" dirty="0"/>
              <a:t>3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1D2BA1-3347-47CB-B58B-33EC64F75EBC}"/>
                  </a:ext>
                </a:extLst>
              </p14:cNvPr>
              <p14:cNvContentPartPr/>
              <p14:nvPr/>
            </p14:nvContentPartPr>
            <p14:xfrm>
              <a:off x="4087190" y="633704"/>
              <a:ext cx="518760" cy="63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1D2BA1-3347-47CB-B58B-33EC64F75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8190" y="625064"/>
                <a:ext cx="53640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CE1737-52C9-4DCF-9160-27DFA44C34FD}"/>
                  </a:ext>
                </a:extLst>
              </p14:cNvPr>
              <p14:cNvContentPartPr/>
              <p14:nvPr/>
            </p14:nvContentPartPr>
            <p14:xfrm>
              <a:off x="893990" y="2769584"/>
              <a:ext cx="390600" cy="45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CE1737-52C9-4DCF-9160-27DFA44C34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350" y="2760944"/>
                <a:ext cx="408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51B8EE-D4B7-466F-910A-7F255548F4EE}"/>
                  </a:ext>
                </a:extLst>
              </p14:cNvPr>
              <p14:cNvContentPartPr/>
              <p14:nvPr/>
            </p14:nvContentPartPr>
            <p14:xfrm>
              <a:off x="2248310" y="3270704"/>
              <a:ext cx="800280" cy="4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51B8EE-D4B7-466F-910A-7F255548F4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9670" y="3261704"/>
                <a:ext cx="8179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95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100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8548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“big-omega”</a:t>
            </a:r>
            <a:r>
              <a:rPr lang="en-US" dirty="0"/>
              <a:t> of another function g(n), and write f(n) = </a:t>
            </a:r>
            <a:r>
              <a:rPr lang="el-GR" b="1" dirty="0"/>
              <a:t>Ω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≥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smaller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701" y="1348989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86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method is faster?</a:t>
            </a:r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4863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11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1</a:t>
            </a:r>
            <a:r>
              <a:rPr lang="en-US" dirty="0"/>
              <a:t> by a positive constant and have it always be smaller than f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09800" y="663714"/>
            <a:ext cx="780936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7400" y="2209800"/>
            <a:ext cx="39046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sz="1800" dirty="0"/>
              <a:t>(after about n=10, so we set n</a:t>
            </a:r>
            <a:r>
              <a:rPr lang="en-US" sz="1800" baseline="-25000" dirty="0"/>
              <a:t>0</a:t>
            </a:r>
            <a:r>
              <a:rPr lang="en-US" sz="1800" dirty="0"/>
              <a:t> = 10)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clearly a </a:t>
            </a:r>
            <a:r>
              <a:rPr lang="en-US" b="1" i="1" dirty="0">
                <a:solidFill>
                  <a:schemeClr val="accent1"/>
                </a:solidFill>
              </a:rPr>
              <a:t>lower bound</a:t>
            </a:r>
            <a:r>
              <a:rPr lang="en-US" dirty="0"/>
              <a:t> on f</a:t>
            </a:r>
            <a:r>
              <a:rPr lang="en-US" baseline="-25000" dirty="0"/>
              <a:t>1</a:t>
            </a:r>
            <a:r>
              <a:rPr lang="en-US" dirty="0"/>
              <a:t> and that’s what big-</a:t>
            </a:r>
            <a:r>
              <a:rPr lang="el-GR" sz="2400" dirty="0"/>
              <a:t>Ω</a:t>
            </a:r>
            <a:r>
              <a:rPr lang="en-US" dirty="0"/>
              <a:t>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1</a:t>
            </a:r>
            <a:r>
              <a:rPr lang="en-US" dirty="0"/>
              <a:t> that it moves below 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2209800" y="1371600"/>
            <a:ext cx="78093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6321426" y="25415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9792840" y="2971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9753600" y="50408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9601200" y="540433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c * </a:t>
            </a:r>
            <a:r>
              <a:rPr lang="en-US" dirty="0">
                <a:solidFill>
                  <a:srgbClr val="FF3399"/>
                </a:solidFill>
              </a:rPr>
              <a:t>f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6781800" y="5410200"/>
            <a:ext cx="2819400" cy="762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5189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270818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2515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177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"/>
            <a:ext cx="7024744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67490" y="1211943"/>
            <a:ext cx="3057148" cy="63976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3001" y="1981201"/>
            <a:ext cx="4842578" cy="3905491"/>
          </a:xfrm>
        </p:spPr>
        <p:txBody>
          <a:bodyPr>
            <a:normAutofit/>
          </a:bodyPr>
          <a:lstStyle/>
          <a:p>
            <a:r>
              <a:rPr lang="en-US" b="1" dirty="0"/>
              <a:t>Upper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O(g(n))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under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up by multiplying by some constant 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772400" y="1254919"/>
            <a:ext cx="3055717" cy="63976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69152" y="1961910"/>
            <a:ext cx="5108448" cy="3829291"/>
          </a:xfrm>
        </p:spPr>
        <p:txBody>
          <a:bodyPr>
            <a:normAutofit/>
          </a:bodyPr>
          <a:lstStyle/>
          <a:p>
            <a:r>
              <a:rPr lang="en-US" b="1" dirty="0"/>
              <a:t>Lower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over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down by multiplying by some constant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1524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447800"/>
            <a:ext cx="6777317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Tight bound</a:t>
            </a:r>
            <a:r>
              <a:rPr lang="en-US" dirty="0">
                <a:solidFill>
                  <a:schemeClr val="tx1"/>
                </a:solidFill>
              </a:rPr>
              <a:t> on a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If f(n) = O(g(n))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(g(n))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then f(n) = </a:t>
            </a:r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(g(n)). </a:t>
            </a:r>
          </a:p>
          <a:p>
            <a:r>
              <a:rPr lang="en-US" dirty="0">
                <a:solidFill>
                  <a:schemeClr val="tx1"/>
                </a:solidFill>
              </a:rPr>
              <a:t>Basically it means that f(n) and g(n) are interchangeable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3n+20 = </a:t>
            </a:r>
            <a:r>
              <a:rPr lang="el-GR" dirty="0"/>
              <a:t>θ</a:t>
            </a:r>
            <a:r>
              <a:rPr lang="en-US" dirty="0"/>
              <a:t>(10n+7)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+ 50n + 3 = </a:t>
            </a:r>
            <a:r>
              <a:rPr lang="el-GR" dirty="0"/>
              <a:t>θ</a:t>
            </a:r>
            <a:r>
              <a:rPr lang="en-US" dirty="0"/>
              <a:t>(5n</a:t>
            </a:r>
            <a:r>
              <a:rPr lang="en-US" baseline="30000" dirty="0"/>
              <a:t>2</a:t>
            </a:r>
            <a:r>
              <a:rPr lang="en-US" dirty="0"/>
              <a:t> + 100)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19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82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11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7962" y="5112193"/>
            <a:ext cx="754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962" y="5867400"/>
            <a:ext cx="7543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b="1" dirty="0">
                <a:solidFill>
                  <a:schemeClr val="tx1"/>
                </a:solidFill>
              </a:rPr>
              <a:t>WORST CASE </a:t>
            </a:r>
            <a:r>
              <a:rPr lang="en-US" dirty="0">
                <a:solidFill>
                  <a:schemeClr val="tx1"/>
                </a:solidFill>
              </a:rPr>
              <a:t>analysis unless otherwise specified.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4D683-D8BF-4A35-9AD9-1CD9A8347773}"/>
                  </a:ext>
                </a:extLst>
              </p14:cNvPr>
              <p14:cNvContentPartPr/>
              <p14:nvPr/>
            </p14:nvContentPartPr>
            <p14:xfrm>
              <a:off x="4441430" y="3284744"/>
              <a:ext cx="140760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4D683-D8BF-4A35-9AD9-1CD9A8347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430" y="3275744"/>
                <a:ext cx="142524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86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3048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676400"/>
            <a:ext cx="6777317" cy="449580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819400" y="1905000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10600" y="1905000"/>
            <a:ext cx="685800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343900" y="1600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8305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36050" y="5867400"/>
            <a:ext cx="357300" cy="3573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883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97229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means </a:t>
            </a:r>
            <a:r>
              <a:rPr lang="en-US" i="1" dirty="0"/>
              <a:t>upper bound</a:t>
            </a:r>
            <a:r>
              <a:rPr lang="en-US" dirty="0"/>
              <a:t> NOT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711" y="2281000"/>
            <a:ext cx="3998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Which version of the problem?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Best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Average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Worst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911" y="2281000"/>
            <a:ext cx="280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What kind of bound?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Upper bound (O)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Lower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Tight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0471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many ways to do running time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Any combination of purple and green OK!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238022"/>
            <a:ext cx="409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238022"/>
            <a:ext cx="4096711" cy="11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3238022"/>
            <a:ext cx="4096711" cy="217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3238021"/>
            <a:ext cx="3639511" cy="11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4343281"/>
            <a:ext cx="3639511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4395312"/>
            <a:ext cx="3639511" cy="10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3238021"/>
            <a:ext cx="3868111" cy="21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800" y="4376263"/>
            <a:ext cx="3868111" cy="10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395677"/>
            <a:ext cx="386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981200" y="5105400"/>
            <a:ext cx="79248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7914036" y="6010367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95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0"/>
            <a:ext cx="7024744" cy="1143000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“big-O”</a:t>
            </a:r>
            <a:r>
              <a:rPr lang="en-US" dirty="0"/>
              <a:t> of another function g(n), and write f(n) = </a:t>
            </a:r>
            <a:r>
              <a:rPr lang="en-US" b="1" dirty="0"/>
              <a:t>O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≤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bigger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1" y="5867400"/>
            <a:ext cx="7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“size of your problem”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DA4425-F2D9-40BB-9D5C-9DAB17648964}"/>
              </a:ext>
            </a:extLst>
          </p:cNvPr>
          <p:cNvGrpSpPr/>
          <p:nvPr/>
        </p:nvGrpSpPr>
        <p:grpSpPr>
          <a:xfrm>
            <a:off x="10044110" y="130784"/>
            <a:ext cx="498600" cy="251280"/>
            <a:chOff x="10044110" y="130784"/>
            <a:chExt cx="4986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206F3-D5E8-4A5B-9457-2575C175809D}"/>
                    </a:ext>
                  </a:extLst>
                </p14:cNvPr>
                <p14:cNvContentPartPr/>
                <p14:nvPr/>
              </p14:nvContentPartPr>
              <p14:xfrm>
                <a:off x="10044110" y="131144"/>
                <a:ext cx="61200" cy="25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206F3-D5E8-4A5B-9457-2575C17580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35470" y="122504"/>
                  <a:ext cx="78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F80BF5-5058-4F1D-9C11-662ADC80D7EE}"/>
                    </a:ext>
                  </a:extLst>
                </p14:cNvPr>
                <p14:cNvContentPartPr/>
                <p14:nvPr/>
              </p14:nvContentPartPr>
              <p14:xfrm>
                <a:off x="10208990" y="130784"/>
                <a:ext cx="37800" cy="18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F80BF5-5058-4F1D-9C11-662ADC80D7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9990" y="122144"/>
                  <a:ext cx="5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ABA58C-75C4-4F62-BFA3-AD5BE283293A}"/>
                    </a:ext>
                  </a:extLst>
                </p14:cNvPr>
                <p14:cNvContentPartPr/>
                <p14:nvPr/>
              </p14:nvContentPartPr>
              <p14:xfrm>
                <a:off x="10152110" y="218264"/>
                <a:ext cx="183960" cy="2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ABA58C-75C4-4F62-BFA3-AD5BE28329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3110" y="209264"/>
                  <a:ext cx="20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7F2FAE-C355-4B41-8622-3CD52E3D9E32}"/>
                    </a:ext>
                  </a:extLst>
                </p14:cNvPr>
                <p14:cNvContentPartPr/>
                <p14:nvPr/>
              </p14:nvContentPartPr>
              <p14:xfrm>
                <a:off x="10340750" y="154904"/>
                <a:ext cx="201960" cy="16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7F2FAE-C355-4B41-8622-3CD52E3D9E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2110" y="145904"/>
                  <a:ext cx="2196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4460DA-7994-4042-8E5A-87FA9720480E}"/>
              </a:ext>
            </a:extLst>
          </p:cNvPr>
          <p:cNvGrpSpPr/>
          <p:nvPr/>
        </p:nvGrpSpPr>
        <p:grpSpPr>
          <a:xfrm>
            <a:off x="10696430" y="131864"/>
            <a:ext cx="329400" cy="215640"/>
            <a:chOff x="10696430" y="131864"/>
            <a:chExt cx="329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ABCF59-5CD9-4B00-A2AE-7BC4ABDC9BBF}"/>
                    </a:ext>
                  </a:extLst>
                </p14:cNvPr>
                <p14:cNvContentPartPr/>
                <p14:nvPr/>
              </p14:nvContentPartPr>
              <p14:xfrm>
                <a:off x="10744670" y="143024"/>
                <a:ext cx="42120" cy="20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ABCF59-5CD9-4B00-A2AE-7BC4ABDC9B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36030" y="134024"/>
                  <a:ext cx="59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DCF26C-3F3A-4692-930C-F160EFEB163F}"/>
                    </a:ext>
                  </a:extLst>
                </p14:cNvPr>
                <p14:cNvContentPartPr/>
                <p14:nvPr/>
              </p14:nvContentPartPr>
              <p14:xfrm>
                <a:off x="10696430" y="224744"/>
                <a:ext cx="150120" cy="4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DCF26C-3F3A-4692-930C-F160EFEB16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87430" y="215744"/>
                  <a:ext cx="16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EC241E-1FAA-436B-AC8A-16C18936327A}"/>
                    </a:ext>
                  </a:extLst>
                </p14:cNvPr>
                <p14:cNvContentPartPr/>
                <p14:nvPr/>
              </p14:nvContentPartPr>
              <p14:xfrm>
                <a:off x="10894790" y="131864"/>
                <a:ext cx="131040" cy="12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EC241E-1FAA-436B-AC8A-16C1893632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86150" y="123224"/>
                  <a:ext cx="1486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53AB24-4035-4F03-8708-A43AE0B585B3}"/>
              </a:ext>
            </a:extLst>
          </p:cNvPr>
          <p:cNvGrpSpPr/>
          <p:nvPr/>
        </p:nvGrpSpPr>
        <p:grpSpPr>
          <a:xfrm>
            <a:off x="11029790" y="136904"/>
            <a:ext cx="263520" cy="195120"/>
            <a:chOff x="11029790" y="136904"/>
            <a:chExt cx="2635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EEE279-02F6-4E2A-BC45-83E298267FC4}"/>
                    </a:ext>
                  </a:extLst>
                </p14:cNvPr>
                <p14:cNvContentPartPr/>
                <p14:nvPr/>
              </p14:nvContentPartPr>
              <p14:xfrm>
                <a:off x="11029790" y="136904"/>
                <a:ext cx="96480" cy="19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EEE279-02F6-4E2A-BC45-83E298267F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20790" y="127904"/>
                  <a:ext cx="114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70A866-BD79-4DBD-9F7D-5CFC8CAE6927}"/>
                    </a:ext>
                  </a:extLst>
                </p14:cNvPr>
                <p14:cNvContentPartPr/>
                <p14:nvPr/>
              </p14:nvContentPartPr>
              <p14:xfrm>
                <a:off x="11160830" y="184784"/>
                <a:ext cx="132480" cy="120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70A866-BD79-4DBD-9F7D-5CFC8CAE69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52190" y="175784"/>
                  <a:ext cx="1501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4DEBE8-23C4-4CE4-8AA2-4AD5770636FC}"/>
              </a:ext>
            </a:extLst>
          </p:cNvPr>
          <p:cNvGrpSpPr/>
          <p:nvPr/>
        </p:nvGrpSpPr>
        <p:grpSpPr>
          <a:xfrm>
            <a:off x="11350910" y="59504"/>
            <a:ext cx="281520" cy="249480"/>
            <a:chOff x="11350910" y="59504"/>
            <a:chExt cx="2815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3FF732-E748-4A4F-B76B-E235848E07D7}"/>
                    </a:ext>
                  </a:extLst>
                </p14:cNvPr>
                <p14:cNvContentPartPr/>
                <p14:nvPr/>
              </p14:nvContentPartPr>
              <p14:xfrm>
                <a:off x="11350910" y="244904"/>
                <a:ext cx="50760" cy="1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3FF732-E748-4A4F-B76B-E235848E07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42270" y="236264"/>
                  <a:ext cx="68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9FF76D-2EC8-4E70-A4F6-8539EAA543AE}"/>
                    </a:ext>
                  </a:extLst>
                </p14:cNvPr>
                <p14:cNvContentPartPr/>
                <p14:nvPr/>
              </p14:nvContentPartPr>
              <p14:xfrm>
                <a:off x="11451350" y="170744"/>
                <a:ext cx="24120" cy="10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9FF76D-2EC8-4E70-A4F6-8539EAA54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42350" y="162104"/>
                  <a:ext cx="41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1F35C4-9A76-4EE7-96D4-337E144EA3D6}"/>
                    </a:ext>
                  </a:extLst>
                </p14:cNvPr>
                <p14:cNvContentPartPr/>
                <p14:nvPr/>
              </p14:nvContentPartPr>
              <p14:xfrm>
                <a:off x="11522630" y="59504"/>
                <a:ext cx="109800" cy="24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1F35C4-9A76-4EE7-96D4-337E144EA3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13630" y="50504"/>
                  <a:ext cx="1274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BB4088-B3B7-49E7-A464-31A90977883F}"/>
              </a:ext>
            </a:extLst>
          </p:cNvPr>
          <p:cNvGrpSpPr/>
          <p:nvPr/>
        </p:nvGrpSpPr>
        <p:grpSpPr>
          <a:xfrm>
            <a:off x="11803430" y="106664"/>
            <a:ext cx="200160" cy="223560"/>
            <a:chOff x="11803430" y="106664"/>
            <a:chExt cx="20016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4F861B-F6AB-4901-959E-5F86AF53CB4B}"/>
                    </a:ext>
                  </a:extLst>
                </p14:cNvPr>
                <p14:cNvContentPartPr/>
                <p14:nvPr/>
              </p14:nvContentPartPr>
              <p14:xfrm>
                <a:off x="11811710" y="106664"/>
                <a:ext cx="68400" cy="22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4F861B-F6AB-4901-959E-5F86AF53CB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02710" y="98024"/>
                  <a:ext cx="86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54598E-E906-4370-BD93-0C653EE8EC50}"/>
                    </a:ext>
                  </a:extLst>
                </p14:cNvPr>
                <p14:cNvContentPartPr/>
                <p14:nvPr/>
              </p14:nvContentPartPr>
              <p14:xfrm>
                <a:off x="11803430" y="198104"/>
                <a:ext cx="117720" cy="1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54598E-E906-4370-BD93-0C653EE8EC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94790" y="189464"/>
                  <a:ext cx="13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42A4E7-4EC9-47C2-A05B-D1323355736C}"/>
                    </a:ext>
                  </a:extLst>
                </p14:cNvPr>
                <p14:cNvContentPartPr/>
                <p14:nvPr/>
              </p14:nvContentPartPr>
              <p14:xfrm>
                <a:off x="11989550" y="126464"/>
                <a:ext cx="14040" cy="20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42A4E7-4EC9-47C2-A05B-D132335573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80910" y="117464"/>
                  <a:ext cx="316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175AD1-147D-487A-92B0-1C2505AFEB6D}"/>
              </a:ext>
            </a:extLst>
          </p:cNvPr>
          <p:cNvGrpSpPr/>
          <p:nvPr/>
        </p:nvGrpSpPr>
        <p:grpSpPr>
          <a:xfrm>
            <a:off x="9937550" y="517424"/>
            <a:ext cx="432360" cy="183240"/>
            <a:chOff x="9937550" y="517424"/>
            <a:chExt cx="4323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86659E-98B2-4312-BE9E-757FDD775AC8}"/>
                    </a:ext>
                  </a:extLst>
                </p14:cNvPr>
                <p14:cNvContentPartPr/>
                <p14:nvPr/>
              </p14:nvContentPartPr>
              <p14:xfrm>
                <a:off x="9937550" y="543344"/>
                <a:ext cx="146520" cy="15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86659E-98B2-4312-BE9E-757FDD775A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8550" y="534344"/>
                  <a:ext cx="16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1EC1C3-6123-42ED-BB41-E5D579F9D3D2}"/>
                    </a:ext>
                  </a:extLst>
                </p14:cNvPr>
                <p14:cNvContentPartPr/>
                <p14:nvPr/>
              </p14:nvContentPartPr>
              <p14:xfrm>
                <a:off x="10230230" y="517424"/>
                <a:ext cx="24120" cy="18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1EC1C3-6123-42ED-BB41-E5D579F9D3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1590" y="508784"/>
                  <a:ext cx="4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0D3A8D-C748-456F-8F57-B30AE6D2C38C}"/>
                    </a:ext>
                  </a:extLst>
                </p14:cNvPr>
                <p14:cNvContentPartPr/>
                <p14:nvPr/>
              </p14:nvContentPartPr>
              <p14:xfrm>
                <a:off x="10193870" y="573944"/>
                <a:ext cx="176040" cy="2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0D3A8D-C748-456F-8F57-B30AE6D2C3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5230" y="564944"/>
                  <a:ext cx="1936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84D297F-412A-440A-8EE9-1EC16A0F99EF}"/>
              </a:ext>
            </a:extLst>
          </p:cNvPr>
          <p:cNvGrpSpPr/>
          <p:nvPr/>
        </p:nvGrpSpPr>
        <p:grpSpPr>
          <a:xfrm>
            <a:off x="10515350" y="464864"/>
            <a:ext cx="517680" cy="208080"/>
            <a:chOff x="10515350" y="464864"/>
            <a:chExt cx="5176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2044D0-1F21-47BA-9E25-4D1D193254F7}"/>
                    </a:ext>
                  </a:extLst>
                </p14:cNvPr>
                <p14:cNvContentPartPr/>
                <p14:nvPr/>
              </p14:nvContentPartPr>
              <p14:xfrm>
                <a:off x="10515350" y="464864"/>
                <a:ext cx="110160" cy="208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2044D0-1F21-47BA-9E25-4D1D193254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6350" y="455864"/>
                  <a:ext cx="127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2AF636-CCC1-49E2-9022-DE2B2A6BAF5A}"/>
                    </a:ext>
                  </a:extLst>
                </p14:cNvPr>
                <p14:cNvContentPartPr/>
                <p14:nvPr/>
              </p14:nvContentPartPr>
              <p14:xfrm>
                <a:off x="10647830" y="562064"/>
                <a:ext cx="161280" cy="78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2AF636-CCC1-49E2-9022-DE2B2A6BAF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38830" y="553424"/>
                  <a:ext cx="178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32D317-D64D-47ED-9873-95D5BED9EE1E}"/>
                    </a:ext>
                  </a:extLst>
                </p14:cNvPr>
                <p14:cNvContentPartPr/>
                <p14:nvPr/>
              </p14:nvContentPartPr>
              <p14:xfrm>
                <a:off x="10956710" y="485384"/>
                <a:ext cx="1836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32D317-D64D-47ED-9873-95D5BED9EE1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48070" y="476384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FE0FC3-BE4B-467B-9E9D-F7F0E34EA836}"/>
                    </a:ext>
                  </a:extLst>
                </p14:cNvPr>
                <p14:cNvContentPartPr/>
                <p14:nvPr/>
              </p14:nvContentPartPr>
              <p14:xfrm>
                <a:off x="10910990" y="562784"/>
                <a:ext cx="122040" cy="2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FE0FC3-BE4B-467B-9E9D-F7F0E34EA8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01990" y="554144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F683CF-9D84-4353-89E0-9A27A49BAE7B}"/>
                  </a:ext>
                </a:extLst>
              </p14:cNvPr>
              <p14:cNvContentPartPr/>
              <p14:nvPr/>
            </p14:nvContentPartPr>
            <p14:xfrm>
              <a:off x="11186390" y="618224"/>
              <a:ext cx="432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F683CF-9D84-4353-89E0-9A27A49BAE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177390" y="609584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D08D4B-27F5-4569-AFC2-81E39DC1392F}"/>
                  </a:ext>
                </a:extLst>
              </p14:cNvPr>
              <p14:cNvContentPartPr/>
              <p14:nvPr/>
            </p14:nvContentPartPr>
            <p14:xfrm>
              <a:off x="11159390" y="433904"/>
              <a:ext cx="88560" cy="20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D08D4B-27F5-4569-AFC2-81E39DC139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50390" y="425264"/>
                <a:ext cx="10620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042572E7-2FE6-4784-BC14-8755C53BB19E}"/>
              </a:ext>
            </a:extLst>
          </p:cNvPr>
          <p:cNvGrpSpPr/>
          <p:nvPr/>
        </p:nvGrpSpPr>
        <p:grpSpPr>
          <a:xfrm>
            <a:off x="11305550" y="415184"/>
            <a:ext cx="786960" cy="372600"/>
            <a:chOff x="11305550" y="415184"/>
            <a:chExt cx="78696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BB1BC7-6D18-45C6-9239-79B3E5C08186}"/>
                    </a:ext>
                  </a:extLst>
                </p14:cNvPr>
                <p14:cNvContentPartPr/>
                <p14:nvPr/>
              </p14:nvContentPartPr>
              <p14:xfrm>
                <a:off x="11305550" y="415184"/>
                <a:ext cx="77040" cy="259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BB1BC7-6D18-45C6-9239-79B3E5C081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96910" y="406544"/>
                  <a:ext cx="94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FF9DE2-0C33-4178-BCCC-22111C0B093B}"/>
                    </a:ext>
                  </a:extLst>
                </p14:cNvPr>
                <p14:cNvContentPartPr/>
                <p14:nvPr/>
              </p14:nvContentPartPr>
              <p14:xfrm>
                <a:off x="11413550" y="423464"/>
                <a:ext cx="105120" cy="10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FF9DE2-0C33-4178-BCCC-22111C0B09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04910" y="414464"/>
                  <a:ext cx="122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C4965C-0591-4901-8482-BC2316E5283D}"/>
                    </a:ext>
                  </a:extLst>
                </p14:cNvPr>
                <p14:cNvContentPartPr/>
                <p14:nvPr/>
              </p14:nvContentPartPr>
              <p14:xfrm>
                <a:off x="11557190" y="415904"/>
                <a:ext cx="24840" cy="10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C4965C-0591-4901-8482-BC2316E528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48550" y="406904"/>
                  <a:ext cx="4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2F91DD-3FD2-4AF8-9D7A-C9116071B085}"/>
                    </a:ext>
                  </a:extLst>
                </p14:cNvPr>
                <p14:cNvContentPartPr/>
                <p14:nvPr/>
              </p14:nvContentPartPr>
              <p14:xfrm>
                <a:off x="11634950" y="457304"/>
                <a:ext cx="69480" cy="61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2F91DD-3FD2-4AF8-9D7A-C9116071B0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625950" y="448304"/>
                  <a:ext cx="87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4FD966-DE0E-47E6-AFA4-45AA10AB2B65}"/>
                    </a:ext>
                  </a:extLst>
                </p14:cNvPr>
                <p14:cNvContentPartPr/>
                <p14:nvPr/>
              </p14:nvContentPartPr>
              <p14:xfrm>
                <a:off x="11729270" y="486464"/>
                <a:ext cx="47880" cy="1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4FD966-DE0E-47E6-AFA4-45AA10AB2B6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720270" y="477464"/>
                  <a:ext cx="65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811EC2-B5FB-40D1-A153-4692F2EBF636}"/>
                    </a:ext>
                  </a:extLst>
                </p14:cNvPr>
                <p14:cNvContentPartPr/>
                <p14:nvPr/>
              </p14:nvContentPartPr>
              <p14:xfrm>
                <a:off x="11833310" y="417704"/>
                <a:ext cx="90000" cy="18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811EC2-B5FB-40D1-A153-4692F2EBF63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24670" y="409064"/>
                  <a:ext cx="107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81CD7-9864-4AAE-85E5-8E7A7266E326}"/>
                    </a:ext>
                  </a:extLst>
                </p14:cNvPr>
                <p14:cNvContentPartPr/>
                <p14:nvPr/>
              </p14:nvContentPartPr>
              <p14:xfrm>
                <a:off x="11369990" y="594104"/>
                <a:ext cx="421920" cy="60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81CD7-9864-4AAE-85E5-8E7A7266E3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60990" y="585464"/>
                  <a:ext cx="439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45C5CC-A712-4375-83B6-F86D9B227970}"/>
                    </a:ext>
                  </a:extLst>
                </p14:cNvPr>
                <p14:cNvContentPartPr/>
                <p14:nvPr/>
              </p14:nvContentPartPr>
              <p14:xfrm>
                <a:off x="11618390" y="692744"/>
                <a:ext cx="136440" cy="45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45C5CC-A712-4375-83B6-F86D9B2279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09390" y="683744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185D2E-A60C-49B4-859F-949FF2E4EB3D}"/>
                    </a:ext>
                  </a:extLst>
                </p14:cNvPr>
                <p14:cNvContentPartPr/>
                <p14:nvPr/>
              </p14:nvContentPartPr>
              <p14:xfrm>
                <a:off x="11922230" y="420944"/>
                <a:ext cx="170280" cy="36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185D2E-A60C-49B4-859F-949FF2E4EB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13230" y="411944"/>
                  <a:ext cx="18792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B8B2394-B507-4736-8B04-3BC9C7843430}"/>
              </a:ext>
            </a:extLst>
          </p:cNvPr>
          <p:cNvGrpSpPr/>
          <p:nvPr/>
        </p:nvGrpSpPr>
        <p:grpSpPr>
          <a:xfrm>
            <a:off x="9964910" y="938264"/>
            <a:ext cx="560160" cy="320040"/>
            <a:chOff x="9964910" y="938264"/>
            <a:chExt cx="5601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91A2EA-A188-4EC4-8D83-A6E049C05A3D}"/>
                    </a:ext>
                  </a:extLst>
                </p14:cNvPr>
                <p14:cNvContentPartPr/>
                <p14:nvPr/>
              </p14:nvContentPartPr>
              <p14:xfrm>
                <a:off x="9964910" y="985424"/>
                <a:ext cx="129600" cy="13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91A2EA-A188-4EC4-8D83-A6E049C05A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56270" y="976784"/>
                  <a:ext cx="147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88DB2D-DC21-4FBC-849B-4046517FEBC5}"/>
                    </a:ext>
                  </a:extLst>
                </p14:cNvPr>
                <p14:cNvContentPartPr/>
                <p14:nvPr/>
              </p14:nvContentPartPr>
              <p14:xfrm>
                <a:off x="10060310" y="989024"/>
                <a:ext cx="106200" cy="269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88DB2D-DC21-4FBC-849B-4046517FEB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51310" y="980024"/>
                  <a:ext cx="123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307C84-3195-4FD4-88A0-A186E072F49F}"/>
                    </a:ext>
                  </a:extLst>
                </p14:cNvPr>
                <p14:cNvContentPartPr/>
                <p14:nvPr/>
              </p14:nvContentPartPr>
              <p14:xfrm>
                <a:off x="10281710" y="938264"/>
                <a:ext cx="243360" cy="28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307C84-3195-4FD4-88A0-A186E072F4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3070" y="929264"/>
                  <a:ext cx="2610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FB714B-5E02-4D01-9F2A-7A3E73FF68AE}"/>
              </a:ext>
            </a:extLst>
          </p:cNvPr>
          <p:cNvGrpSpPr/>
          <p:nvPr/>
        </p:nvGrpSpPr>
        <p:grpSpPr>
          <a:xfrm>
            <a:off x="10716590" y="941864"/>
            <a:ext cx="488880" cy="292680"/>
            <a:chOff x="10716590" y="941864"/>
            <a:chExt cx="4888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DC9C14-1E0D-4469-8692-581C09739023}"/>
                    </a:ext>
                  </a:extLst>
                </p14:cNvPr>
                <p14:cNvContentPartPr/>
                <p14:nvPr/>
              </p14:nvContentPartPr>
              <p14:xfrm>
                <a:off x="10716590" y="941864"/>
                <a:ext cx="172800" cy="29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DC9C14-1E0D-4469-8692-581C097390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07590" y="932864"/>
                  <a:ext cx="190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0A887C-1451-4551-ACAF-262DFC05C31B}"/>
                    </a:ext>
                  </a:extLst>
                </p14:cNvPr>
                <p14:cNvContentPartPr/>
                <p14:nvPr/>
              </p14:nvContentPartPr>
              <p14:xfrm>
                <a:off x="10951310" y="1043024"/>
                <a:ext cx="254160" cy="190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0A887C-1451-4551-ACAF-262DFC05C3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42310" y="1034024"/>
                  <a:ext cx="271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3EADD8-557F-4939-9885-0FAEA7FE892B}"/>
              </a:ext>
            </a:extLst>
          </p:cNvPr>
          <p:cNvGrpSpPr/>
          <p:nvPr/>
        </p:nvGrpSpPr>
        <p:grpSpPr>
          <a:xfrm>
            <a:off x="3856430" y="223304"/>
            <a:ext cx="693720" cy="420480"/>
            <a:chOff x="3856430" y="223304"/>
            <a:chExt cx="6937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B3A2DB-A445-48C7-B739-B12651D1B389}"/>
                    </a:ext>
                  </a:extLst>
                </p14:cNvPr>
                <p14:cNvContentPartPr/>
                <p14:nvPr/>
              </p14:nvContentPartPr>
              <p14:xfrm>
                <a:off x="3856430" y="306104"/>
                <a:ext cx="234360" cy="33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B3A2DB-A445-48C7-B739-B12651D1B3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47790" y="297104"/>
                  <a:ext cx="252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E3806D-72ED-4C67-9EF5-4BB7E4E9F38B}"/>
                    </a:ext>
                  </a:extLst>
                </p14:cNvPr>
                <p14:cNvContentPartPr/>
                <p14:nvPr/>
              </p14:nvContentPartPr>
              <p14:xfrm>
                <a:off x="4158830" y="227264"/>
                <a:ext cx="105840" cy="224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E3806D-72ED-4C67-9EF5-4BB7E4E9F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50190" y="218624"/>
                  <a:ext cx="123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2EAD72-9903-46CB-BB86-1AB644A62CD9}"/>
                    </a:ext>
                  </a:extLst>
                </p14:cNvPr>
                <p14:cNvContentPartPr/>
                <p14:nvPr/>
              </p14:nvContentPartPr>
              <p14:xfrm>
                <a:off x="4276550" y="303944"/>
                <a:ext cx="148680" cy="142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2EAD72-9903-46CB-BB86-1AB644A62C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67910" y="295304"/>
                  <a:ext cx="16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4F5C1B-D5EB-47FB-A047-30376FA016C7}"/>
                    </a:ext>
                  </a:extLst>
                </p14:cNvPr>
                <p14:cNvContentPartPr/>
                <p14:nvPr/>
              </p14:nvContentPartPr>
              <p14:xfrm>
                <a:off x="4456190" y="223304"/>
                <a:ext cx="93960" cy="253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4F5C1B-D5EB-47FB-A047-30376FA01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47550" y="214304"/>
                  <a:ext cx="11160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3C66F8-98BB-4657-9150-D1423EE305BC}"/>
              </a:ext>
            </a:extLst>
          </p:cNvPr>
          <p:cNvGrpSpPr/>
          <p:nvPr/>
        </p:nvGrpSpPr>
        <p:grpSpPr>
          <a:xfrm>
            <a:off x="4732670" y="279464"/>
            <a:ext cx="480240" cy="175680"/>
            <a:chOff x="4732670" y="279464"/>
            <a:chExt cx="4802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69BA90-7086-45E3-8673-515E61BAFA9E}"/>
                    </a:ext>
                  </a:extLst>
                </p14:cNvPr>
                <p14:cNvContentPartPr/>
                <p14:nvPr/>
              </p14:nvContentPartPr>
              <p14:xfrm>
                <a:off x="4745990" y="279824"/>
                <a:ext cx="128520" cy="2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69BA90-7086-45E3-8673-515E61BAFA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37350" y="270824"/>
                  <a:ext cx="146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358302-CD15-48F4-92DC-8C71822880F9}"/>
                    </a:ext>
                  </a:extLst>
                </p14:cNvPr>
                <p14:cNvContentPartPr/>
                <p14:nvPr/>
              </p14:nvContentPartPr>
              <p14:xfrm>
                <a:off x="4732670" y="370904"/>
                <a:ext cx="183960" cy="30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358302-CD15-48F4-92DC-8C71822880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23670" y="362264"/>
                  <a:ext cx="201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6C12AD3-F74D-48CC-B39C-065844CA2CEC}"/>
                    </a:ext>
                  </a:extLst>
                </p14:cNvPr>
                <p14:cNvContentPartPr/>
                <p14:nvPr/>
              </p14:nvContentPartPr>
              <p14:xfrm>
                <a:off x="4993670" y="279464"/>
                <a:ext cx="219240" cy="175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6C12AD3-F74D-48CC-B39C-065844CA2C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84670" y="270824"/>
                  <a:ext cx="23688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53ED2C5-BAD6-4D80-8069-7E9818E7F1DA}"/>
                  </a:ext>
                </a:extLst>
              </p14:cNvPr>
              <p14:cNvContentPartPr/>
              <p14:nvPr/>
            </p14:nvContentPartPr>
            <p14:xfrm>
              <a:off x="5508830" y="257144"/>
              <a:ext cx="1656360" cy="254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53ED2C5-BAD6-4D80-8069-7E9818E7F1D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00190" y="248144"/>
                <a:ext cx="167400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43E3AD4-D74B-4257-A540-038E48430022}"/>
              </a:ext>
            </a:extLst>
          </p:cNvPr>
          <p:cNvGrpSpPr/>
          <p:nvPr/>
        </p:nvGrpSpPr>
        <p:grpSpPr>
          <a:xfrm>
            <a:off x="5483630" y="83984"/>
            <a:ext cx="4241160" cy="1325520"/>
            <a:chOff x="5483630" y="83984"/>
            <a:chExt cx="4241160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99825A-9C4A-4AA5-B66A-5929AFBE9202}"/>
                    </a:ext>
                  </a:extLst>
                </p14:cNvPr>
                <p14:cNvContentPartPr/>
                <p14:nvPr/>
              </p14:nvContentPartPr>
              <p14:xfrm>
                <a:off x="9572870" y="214304"/>
                <a:ext cx="108360" cy="2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99825A-9C4A-4AA5-B66A-5929AFBE92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63870" y="205664"/>
                  <a:ext cx="126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D2A02C-6524-4370-B3B9-579F598A3D66}"/>
                    </a:ext>
                  </a:extLst>
                </p14:cNvPr>
                <p14:cNvContentPartPr/>
                <p14:nvPr/>
              </p14:nvContentPartPr>
              <p14:xfrm>
                <a:off x="9541190" y="287024"/>
                <a:ext cx="183600" cy="3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D2A02C-6524-4370-B3B9-579F598A3D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32190" y="278384"/>
                  <a:ext cx="201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EC18BA-09A5-4E31-84B9-F6C4F23A2649}"/>
                    </a:ext>
                  </a:extLst>
                </p14:cNvPr>
                <p14:cNvContentPartPr/>
                <p14:nvPr/>
              </p14:nvContentPartPr>
              <p14:xfrm>
                <a:off x="7546430" y="116744"/>
                <a:ext cx="119160" cy="34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EC18BA-09A5-4E31-84B9-F6C4F23A26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37430" y="108104"/>
                  <a:ext cx="13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2546B9-A2F4-4726-A858-D0B355FF6156}"/>
                    </a:ext>
                  </a:extLst>
                </p14:cNvPr>
                <p14:cNvContentPartPr/>
                <p14:nvPr/>
              </p14:nvContentPartPr>
              <p14:xfrm>
                <a:off x="7431230" y="305384"/>
                <a:ext cx="270720" cy="1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2546B9-A2F4-4726-A858-D0B355FF61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22590" y="296384"/>
                  <a:ext cx="288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908997-9256-492F-86C5-EE7084E44180}"/>
                    </a:ext>
                  </a:extLst>
                </p14:cNvPr>
                <p14:cNvContentPartPr/>
                <p14:nvPr/>
              </p14:nvContentPartPr>
              <p14:xfrm>
                <a:off x="7780070" y="396464"/>
                <a:ext cx="2304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908997-9256-492F-86C5-EE7084E4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71430" y="387464"/>
                  <a:ext cx="40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C57CB8-F33B-412A-B181-82F68AA4A4DB}"/>
                    </a:ext>
                  </a:extLst>
                </p14:cNvPr>
                <p14:cNvContentPartPr/>
                <p14:nvPr/>
              </p14:nvContentPartPr>
              <p14:xfrm>
                <a:off x="7812470" y="297464"/>
                <a:ext cx="12240" cy="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C57CB8-F33B-412A-B181-82F68AA4A4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3830" y="288824"/>
                  <a:ext cx="29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6DEA37-6DE1-4B64-9230-C74F0F32EC25}"/>
                    </a:ext>
                  </a:extLst>
                </p14:cNvPr>
                <p14:cNvContentPartPr/>
                <p14:nvPr/>
              </p14:nvContentPartPr>
              <p14:xfrm>
                <a:off x="7871870" y="375944"/>
                <a:ext cx="75960" cy="10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6DEA37-6DE1-4B64-9230-C74F0F32EC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63230" y="366944"/>
                  <a:ext cx="93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1F3A7-6D8D-43E0-A642-0E477C5AA666}"/>
                    </a:ext>
                  </a:extLst>
                </p14:cNvPr>
                <p14:cNvContentPartPr/>
                <p14:nvPr/>
              </p14:nvContentPartPr>
              <p14:xfrm>
                <a:off x="7994630" y="316544"/>
                <a:ext cx="96120" cy="13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1F3A7-6D8D-43E0-A642-0E477C5AA6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85630" y="307544"/>
                  <a:ext cx="113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67A213-F8C7-4DF9-89E8-3E91D1A57D7E}"/>
                    </a:ext>
                  </a:extLst>
                </p14:cNvPr>
                <p14:cNvContentPartPr/>
                <p14:nvPr/>
              </p14:nvContentPartPr>
              <p14:xfrm>
                <a:off x="8074550" y="370904"/>
                <a:ext cx="140400" cy="74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67A213-F8C7-4DF9-89E8-3E91D1A57D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65550" y="361904"/>
                  <a:ext cx="158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4E8E40-7020-4EE6-995B-3EB985E20DFD}"/>
                    </a:ext>
                  </a:extLst>
                </p14:cNvPr>
                <p14:cNvContentPartPr/>
                <p14:nvPr/>
              </p14:nvContentPartPr>
              <p14:xfrm>
                <a:off x="8298470" y="289544"/>
                <a:ext cx="9720" cy="20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4E8E40-7020-4EE6-995B-3EB985E20D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89830" y="280544"/>
                  <a:ext cx="27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CFE74B-6227-47EC-8564-5C199205828F}"/>
                    </a:ext>
                  </a:extLst>
                </p14:cNvPr>
                <p14:cNvContentPartPr/>
                <p14:nvPr/>
              </p14:nvContentPartPr>
              <p14:xfrm>
                <a:off x="8270030" y="349304"/>
                <a:ext cx="27036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CFE74B-6227-47EC-8564-5C19920582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61390" y="340664"/>
                  <a:ext cx="28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03BCF-E983-46CE-9D1C-66F0F520A028}"/>
                    </a:ext>
                  </a:extLst>
                </p14:cNvPr>
                <p14:cNvContentPartPr/>
                <p14:nvPr/>
              </p14:nvContentPartPr>
              <p14:xfrm>
                <a:off x="8614190" y="263984"/>
                <a:ext cx="26640" cy="16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03BCF-E983-46CE-9D1C-66F0F520A0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05550" y="255344"/>
                  <a:ext cx="4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789825-97E1-4CC6-91B9-B71542732221}"/>
                    </a:ext>
                  </a:extLst>
                </p14:cNvPr>
                <p14:cNvContentPartPr/>
                <p14:nvPr/>
              </p14:nvContentPartPr>
              <p14:xfrm>
                <a:off x="8839910" y="83984"/>
                <a:ext cx="121680" cy="36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789825-97E1-4CC6-91B9-B715427322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31270" y="74984"/>
                  <a:ext cx="139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28E18-CDD1-4D6A-A555-95167DAADB6B}"/>
                    </a:ext>
                  </a:extLst>
                </p14:cNvPr>
                <p14:cNvContentPartPr/>
                <p14:nvPr/>
              </p14:nvContentPartPr>
              <p14:xfrm>
                <a:off x="8961230" y="221504"/>
                <a:ext cx="221040" cy="18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28E18-CDD1-4D6A-A555-95167DAADB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52230" y="212864"/>
                  <a:ext cx="238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A37BA6-AD69-4567-AE39-2ABC92104A30}"/>
                    </a:ext>
                  </a:extLst>
                </p14:cNvPr>
                <p14:cNvContentPartPr/>
                <p14:nvPr/>
              </p14:nvContentPartPr>
              <p14:xfrm>
                <a:off x="9191990" y="97304"/>
                <a:ext cx="13572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A37BA6-AD69-4567-AE39-2ABC92104A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83350" y="88664"/>
                  <a:ext cx="153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A03784-13F5-439B-8B4A-844A088500FC}"/>
                    </a:ext>
                  </a:extLst>
                </p14:cNvPr>
                <p14:cNvContentPartPr/>
                <p14:nvPr/>
              </p14:nvContentPartPr>
              <p14:xfrm>
                <a:off x="7550750" y="595544"/>
                <a:ext cx="13752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A03784-13F5-439B-8B4A-844A088500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41750" y="586904"/>
                  <a:ext cx="155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A7879B-7534-41F1-890D-95399B03F092}"/>
                    </a:ext>
                  </a:extLst>
                </p14:cNvPr>
                <p14:cNvContentPartPr/>
                <p14:nvPr/>
              </p14:nvContentPartPr>
              <p14:xfrm>
                <a:off x="7536710" y="745664"/>
                <a:ext cx="248040" cy="10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A7879B-7534-41F1-890D-95399B03F09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27710" y="736664"/>
                  <a:ext cx="265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59DB50-9CA2-4AC1-9CAD-FA5B9133F304}"/>
                    </a:ext>
                  </a:extLst>
                </p14:cNvPr>
                <p14:cNvContentPartPr/>
                <p14:nvPr/>
              </p14:nvContentPartPr>
              <p14:xfrm>
                <a:off x="7773230" y="660344"/>
                <a:ext cx="149040" cy="18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59DB50-9CA2-4AC1-9CAD-FA5B9133F30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64230" y="651344"/>
                  <a:ext cx="166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576DE2-37EC-4C12-94F7-DF71A1C947D5}"/>
                    </a:ext>
                  </a:extLst>
                </p14:cNvPr>
                <p14:cNvContentPartPr/>
                <p14:nvPr/>
              </p14:nvContentPartPr>
              <p14:xfrm>
                <a:off x="7982750" y="625424"/>
                <a:ext cx="107280" cy="230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576DE2-37EC-4C12-94F7-DF71A1C947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73750" y="616424"/>
                  <a:ext cx="124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3E9866-D994-40BF-A574-9CD61FB5AA12}"/>
                    </a:ext>
                  </a:extLst>
                </p14:cNvPr>
                <p14:cNvContentPartPr/>
                <p14:nvPr/>
              </p14:nvContentPartPr>
              <p14:xfrm>
                <a:off x="8108390" y="725144"/>
                <a:ext cx="117720" cy="7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3E9866-D994-40BF-A574-9CD61FB5AA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99390" y="716144"/>
                  <a:ext cx="13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4B2095-D876-4D93-B2E9-422C66C609D7}"/>
                    </a:ext>
                  </a:extLst>
                </p14:cNvPr>
                <p14:cNvContentPartPr/>
                <p14:nvPr/>
              </p14:nvContentPartPr>
              <p14:xfrm>
                <a:off x="8262110" y="654224"/>
                <a:ext cx="3456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4B2095-D876-4D93-B2E9-422C66C609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53110" y="645584"/>
                  <a:ext cx="52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BABEE9-730C-4CA4-B926-ED1F9DB8CB29}"/>
                    </a:ext>
                  </a:extLst>
                </p14:cNvPr>
                <p14:cNvContentPartPr/>
                <p14:nvPr/>
              </p14:nvContentPartPr>
              <p14:xfrm>
                <a:off x="8262110" y="631184"/>
                <a:ext cx="228600" cy="17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BABEE9-730C-4CA4-B926-ED1F9DB8CB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53110" y="622184"/>
                  <a:ext cx="246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25C803-6039-442D-A03A-B156E87F05DF}"/>
                    </a:ext>
                  </a:extLst>
                </p14:cNvPr>
                <p14:cNvContentPartPr/>
                <p14:nvPr/>
              </p14:nvContentPartPr>
              <p14:xfrm>
                <a:off x="8545430" y="618224"/>
                <a:ext cx="15048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25C803-6039-442D-A03A-B156E87F0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36790" y="609584"/>
                  <a:ext cx="168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16B114-CFC8-490C-8A02-D6A0C9975354}"/>
                    </a:ext>
                  </a:extLst>
                </p14:cNvPr>
                <p14:cNvContentPartPr/>
                <p14:nvPr/>
              </p14:nvContentPartPr>
              <p14:xfrm>
                <a:off x="8786270" y="580064"/>
                <a:ext cx="135360" cy="187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16B114-CFC8-490C-8A02-D6A0C99753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77270" y="57106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65A42-F144-4E6D-826B-6CB458756801}"/>
                    </a:ext>
                  </a:extLst>
                </p14:cNvPr>
                <p14:cNvContentPartPr/>
                <p14:nvPr/>
              </p14:nvContentPartPr>
              <p14:xfrm>
                <a:off x="8960510" y="533264"/>
                <a:ext cx="218880" cy="230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65A42-F144-4E6D-826B-6CB4587568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51870" y="524264"/>
                  <a:ext cx="236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072665-51A9-4012-8B28-72908BEC79E4}"/>
                    </a:ext>
                  </a:extLst>
                </p14:cNvPr>
                <p14:cNvContentPartPr/>
                <p14:nvPr/>
              </p14:nvContentPartPr>
              <p14:xfrm>
                <a:off x="9602750" y="571424"/>
                <a:ext cx="108360" cy="59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072665-51A9-4012-8B28-72908BEC79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93750" y="562424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7DA2F7-52E9-44D4-8F5D-F98C20AD8B51}"/>
                    </a:ext>
                  </a:extLst>
                </p14:cNvPr>
                <p14:cNvContentPartPr/>
                <p14:nvPr/>
              </p14:nvContentPartPr>
              <p14:xfrm>
                <a:off x="9618950" y="685904"/>
                <a:ext cx="87480" cy="32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7DA2F7-52E9-44D4-8F5D-F98C20AD8B5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09950" y="676904"/>
                  <a:ext cx="105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DD7016-EB1E-40F2-B828-A1BF2C40D6A9}"/>
                    </a:ext>
                  </a:extLst>
                </p14:cNvPr>
                <p14:cNvContentPartPr/>
                <p14:nvPr/>
              </p14:nvContentPartPr>
              <p14:xfrm>
                <a:off x="7624910" y="963464"/>
                <a:ext cx="144720" cy="353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DD7016-EB1E-40F2-B828-A1BF2C40D6A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16270" y="954824"/>
                  <a:ext cx="162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194B6A-306C-4FCA-8E80-5129D242A476}"/>
                    </a:ext>
                  </a:extLst>
                </p14:cNvPr>
                <p14:cNvContentPartPr/>
                <p14:nvPr/>
              </p14:nvContentPartPr>
              <p14:xfrm>
                <a:off x="7580270" y="1136264"/>
                <a:ext cx="270720" cy="24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194B6A-306C-4FCA-8E80-5129D242A4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71270" y="1127624"/>
                  <a:ext cx="288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2FCEF0-594D-46A0-AE92-734E0BACC55D}"/>
                    </a:ext>
                  </a:extLst>
                </p14:cNvPr>
                <p14:cNvContentPartPr/>
                <p14:nvPr/>
              </p14:nvContentPartPr>
              <p14:xfrm>
                <a:off x="7939550" y="1134464"/>
                <a:ext cx="104400" cy="27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2FCEF0-594D-46A0-AE92-734E0BACC5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30910" y="1125464"/>
                  <a:ext cx="122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06C110-59FB-46C1-A409-E36B1FBB91C3}"/>
                    </a:ext>
                  </a:extLst>
                </p14:cNvPr>
                <p14:cNvContentPartPr/>
                <p14:nvPr/>
              </p14:nvContentPartPr>
              <p14:xfrm>
                <a:off x="7887710" y="1264064"/>
                <a:ext cx="259920" cy="7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06C110-59FB-46C1-A409-E36B1FBB91C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79070" y="1255064"/>
                  <a:ext cx="277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AF57F7-9C42-4156-A957-B293C73D843C}"/>
                    </a:ext>
                  </a:extLst>
                </p14:cNvPr>
                <p14:cNvContentPartPr/>
                <p14:nvPr/>
              </p14:nvContentPartPr>
              <p14:xfrm>
                <a:off x="8176790" y="1106744"/>
                <a:ext cx="236880" cy="281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AF57F7-9C42-4156-A957-B293C73D843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67790" y="1098104"/>
                  <a:ext cx="254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802D25-6CB3-43CD-9A32-0F6C92D960FF}"/>
                    </a:ext>
                  </a:extLst>
                </p14:cNvPr>
                <p14:cNvContentPartPr/>
                <p14:nvPr/>
              </p14:nvContentPartPr>
              <p14:xfrm>
                <a:off x="8408270" y="1052744"/>
                <a:ext cx="146880" cy="27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802D25-6CB3-43CD-9A32-0F6C92D960F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99270" y="1043744"/>
                  <a:ext cx="16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0E4CA8-7B8F-478D-B073-F9D56F29F325}"/>
                    </a:ext>
                  </a:extLst>
                </p14:cNvPr>
                <p14:cNvContentPartPr/>
                <p14:nvPr/>
              </p14:nvContentPartPr>
              <p14:xfrm>
                <a:off x="8752430" y="978584"/>
                <a:ext cx="121680" cy="30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0E4CA8-7B8F-478D-B073-F9D56F29F32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43430" y="969944"/>
                  <a:ext cx="139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EE470D-5B3C-4276-BD98-B17371939AB9}"/>
                    </a:ext>
                  </a:extLst>
                </p14:cNvPr>
                <p14:cNvContentPartPr/>
                <p14:nvPr/>
              </p14:nvContentPartPr>
              <p14:xfrm>
                <a:off x="8891750" y="1100624"/>
                <a:ext cx="226800" cy="12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EE470D-5B3C-4276-BD98-B17371939A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83110" y="1091984"/>
                  <a:ext cx="244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570493-7114-46C0-944B-2EA64D9031F6}"/>
                    </a:ext>
                  </a:extLst>
                </p14:cNvPr>
                <p14:cNvContentPartPr/>
                <p14:nvPr/>
              </p14:nvContentPartPr>
              <p14:xfrm>
                <a:off x="9142310" y="963464"/>
                <a:ext cx="87120" cy="34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570493-7114-46C0-944B-2EA64D9031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33310" y="954824"/>
                  <a:ext cx="104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EE4F3E-8047-4E13-AB98-84899CBED8A2}"/>
                    </a:ext>
                  </a:extLst>
                </p14:cNvPr>
                <p14:cNvContentPartPr/>
                <p14:nvPr/>
              </p14:nvContentPartPr>
              <p14:xfrm>
                <a:off x="9516350" y="1087304"/>
                <a:ext cx="152640" cy="26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EE4F3E-8047-4E13-AB98-84899CBED8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07710" y="1078664"/>
                  <a:ext cx="17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0F4DC8-9631-45C7-913F-5AC7CF80938F}"/>
                    </a:ext>
                  </a:extLst>
                </p14:cNvPr>
                <p14:cNvContentPartPr/>
                <p14:nvPr/>
              </p14:nvContentPartPr>
              <p14:xfrm>
                <a:off x="9543350" y="1148504"/>
                <a:ext cx="154080" cy="1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0F4DC8-9631-45C7-913F-5AC7CF80938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34350" y="1139864"/>
                  <a:ext cx="17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F2BB62-B7AE-4366-AE79-892F3AF5BD00}"/>
                    </a:ext>
                  </a:extLst>
                </p14:cNvPr>
                <p14:cNvContentPartPr/>
                <p14:nvPr/>
              </p14:nvContentPartPr>
              <p14:xfrm>
                <a:off x="5483630" y="473504"/>
                <a:ext cx="1913040" cy="81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F2BB62-B7AE-4366-AE79-892F3AF5BD0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74630" y="464864"/>
                  <a:ext cx="1930680" cy="83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DECF868-73D4-41A0-BDAA-0AC35C2BA392}"/>
              </a:ext>
            </a:extLst>
          </p:cNvPr>
          <p:cNvGrpSpPr/>
          <p:nvPr/>
        </p:nvGrpSpPr>
        <p:grpSpPr>
          <a:xfrm>
            <a:off x="3835190" y="794264"/>
            <a:ext cx="1389240" cy="339840"/>
            <a:chOff x="3835190" y="794264"/>
            <a:chExt cx="138924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596FAD-78F2-462B-8FCD-613E3BB04F32}"/>
                    </a:ext>
                  </a:extLst>
                </p14:cNvPr>
                <p14:cNvContentPartPr/>
                <p14:nvPr/>
              </p14:nvContentPartPr>
              <p14:xfrm>
                <a:off x="3835190" y="851864"/>
                <a:ext cx="160560" cy="28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596FAD-78F2-462B-8FCD-613E3BB04F3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26550" y="842864"/>
                  <a:ext cx="17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FC2432D-2EF1-446F-81B9-E9B009A85994}"/>
                    </a:ext>
                  </a:extLst>
                </p14:cNvPr>
                <p14:cNvContentPartPr/>
                <p14:nvPr/>
              </p14:nvContentPartPr>
              <p14:xfrm>
                <a:off x="4064510" y="971024"/>
                <a:ext cx="113760" cy="8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FC2432D-2EF1-446F-81B9-E9B009A859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55870" y="962024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5F299C-AE6E-47C3-867D-5FC5F2357253}"/>
                    </a:ext>
                  </a:extLst>
                </p14:cNvPr>
                <p14:cNvContentPartPr/>
                <p14:nvPr/>
              </p14:nvContentPartPr>
              <p14:xfrm>
                <a:off x="4212470" y="807584"/>
                <a:ext cx="65520" cy="219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5F299C-AE6E-47C3-867D-5FC5F235725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03830" y="798944"/>
                  <a:ext cx="83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97125E7-DAC8-4EB2-8D6D-DA40A7D0AEB9}"/>
                    </a:ext>
                  </a:extLst>
                </p14:cNvPr>
                <p14:cNvContentPartPr/>
                <p14:nvPr/>
              </p14:nvContentPartPr>
              <p14:xfrm>
                <a:off x="4311470" y="890744"/>
                <a:ext cx="102960" cy="7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97125E7-DAC8-4EB2-8D6D-DA40A7D0AE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02830" y="881744"/>
                  <a:ext cx="120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3709B0-12EC-4198-9846-00711CC20D94}"/>
                    </a:ext>
                  </a:extLst>
                </p14:cNvPr>
                <p14:cNvContentPartPr/>
                <p14:nvPr/>
              </p14:nvContentPartPr>
              <p14:xfrm>
                <a:off x="4449350" y="794264"/>
                <a:ext cx="61560" cy="28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3709B0-12EC-4198-9846-00711CC20D9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40350" y="785624"/>
                  <a:ext cx="79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F3DA35-6131-41D6-8F88-493B2B9261DD}"/>
                    </a:ext>
                  </a:extLst>
                </p14:cNvPr>
                <p14:cNvContentPartPr/>
                <p14:nvPr/>
              </p14:nvContentPartPr>
              <p14:xfrm>
                <a:off x="4635470" y="901184"/>
                <a:ext cx="118080" cy="20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F3DA35-6131-41D6-8F88-493B2B9261D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26470" y="892544"/>
                  <a:ext cx="13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2F104A-B4AD-4D64-AF16-603D9E5C9D26}"/>
                    </a:ext>
                  </a:extLst>
                </p14:cNvPr>
                <p14:cNvContentPartPr/>
                <p14:nvPr/>
              </p14:nvContentPartPr>
              <p14:xfrm>
                <a:off x="4631510" y="964904"/>
                <a:ext cx="192600" cy="32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2F104A-B4AD-4D64-AF16-603D9E5C9D2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22510" y="956264"/>
                  <a:ext cx="210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233325-EBC4-43B1-8D2E-334F47ECD533}"/>
                    </a:ext>
                  </a:extLst>
                </p14:cNvPr>
                <p14:cNvContentPartPr/>
                <p14:nvPr/>
              </p14:nvContentPartPr>
              <p14:xfrm>
                <a:off x="4899350" y="905144"/>
                <a:ext cx="12564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233325-EBC4-43B1-8D2E-334F47ECD5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90350" y="896504"/>
                  <a:ext cx="14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18259E-8893-4D20-B9F8-7FF2444B1216}"/>
                    </a:ext>
                  </a:extLst>
                </p14:cNvPr>
                <p14:cNvContentPartPr/>
                <p14:nvPr/>
              </p14:nvContentPartPr>
              <p14:xfrm>
                <a:off x="5089430" y="823784"/>
                <a:ext cx="135000" cy="11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18259E-8893-4D20-B9F8-7FF2444B12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80430" y="815144"/>
                  <a:ext cx="1526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F2C56DF-5020-47F5-B724-F07A28C07926}"/>
                  </a:ext>
                </a:extLst>
              </p14:cNvPr>
              <p14:cNvContentPartPr/>
              <p14:nvPr/>
            </p14:nvContentPartPr>
            <p14:xfrm>
              <a:off x="5606750" y="627944"/>
              <a:ext cx="1654200" cy="309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F2C56DF-5020-47F5-B724-F07A28C0792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598110" y="618944"/>
                <a:ext cx="16718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4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assumptions you’re making about input and the case you’re studying – best, worst, average?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the size of your input (e.g. the length of the array).  Call this f(n)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your findings by relating f(n) to a simpler g(n) such that f(n) = O(g(n))</a:t>
            </a:r>
          </a:p>
        </p:txBody>
      </p:sp>
    </p:spTree>
    <p:extLst>
      <p:ext uri="{BB962C8B-B14F-4D97-AF65-F5344CB8AC3E}">
        <p14:creationId xmlns:p14="http://schemas.microsoft.com/office/powerpoint/2010/main" val="9733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is*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056" y="5903744"/>
            <a:ext cx="707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You can’t actually tell if you don’t know the function, because it could do something crazy just off the graph, but we’ll assume it doesn’t.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44439" y="693816"/>
            <a:ext cx="8116183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60CAFF-1F5C-4350-B853-D6EDE9F73162}"/>
                  </a:ext>
                </a:extLst>
              </p14:cNvPr>
              <p14:cNvContentPartPr/>
              <p14:nvPr/>
            </p14:nvContentPartPr>
            <p14:xfrm>
              <a:off x="-504180" y="1292623"/>
              <a:ext cx="2052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60CAFF-1F5C-4350-B853-D6EDE9F731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13180" y="1283623"/>
                <a:ext cx="38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C8CC59-F912-42D2-90BF-2C0BCCADBD08}"/>
                  </a:ext>
                </a:extLst>
              </p14:cNvPr>
              <p14:cNvContentPartPr/>
              <p14:nvPr/>
            </p14:nvContentPartPr>
            <p14:xfrm>
              <a:off x="1458612" y="1226887"/>
              <a:ext cx="279360" cy="42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C8CC59-F912-42D2-90BF-2C0BCCADBD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49972" y="1217887"/>
                <a:ext cx="2970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16AEB0-844B-47CD-83C6-FBCF3AC4CBB9}"/>
                  </a:ext>
                </a:extLst>
              </p14:cNvPr>
              <p14:cNvContentPartPr/>
              <p14:nvPr/>
            </p14:nvContentPartPr>
            <p14:xfrm>
              <a:off x="4102092" y="1019527"/>
              <a:ext cx="164520" cy="2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16AEB0-844B-47CD-83C6-FBCF3AC4CB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93092" y="1010527"/>
                <a:ext cx="182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1ED270-C1A8-4658-ACDC-ACA8AF019E40}"/>
                  </a:ext>
                </a:extLst>
              </p14:cNvPr>
              <p14:cNvContentPartPr/>
              <p14:nvPr/>
            </p14:nvContentPartPr>
            <p14:xfrm>
              <a:off x="790092" y="1339927"/>
              <a:ext cx="2422440" cy="178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1ED270-C1A8-4658-ACDC-ACA8AF019E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452" y="1331287"/>
                <a:ext cx="24400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36D93-28B3-4839-A0BE-A1B2DC3B498F}"/>
              </a:ext>
            </a:extLst>
          </p:cNvPr>
          <p:cNvGrpSpPr/>
          <p:nvPr/>
        </p:nvGrpSpPr>
        <p:grpSpPr>
          <a:xfrm>
            <a:off x="2453652" y="2340367"/>
            <a:ext cx="163800" cy="1071000"/>
            <a:chOff x="2453652" y="2340367"/>
            <a:chExt cx="163800" cy="10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669B6C-3123-45FA-A54C-4D09355473C5}"/>
                    </a:ext>
                  </a:extLst>
                </p14:cNvPr>
                <p14:cNvContentPartPr/>
                <p14:nvPr/>
              </p14:nvContentPartPr>
              <p14:xfrm>
                <a:off x="2500812" y="2340367"/>
                <a:ext cx="116640" cy="2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669B6C-3123-45FA-A54C-4D09355473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92172" y="2331367"/>
                  <a:ext cx="13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0B8073-9B50-4D4B-AABF-E445A884D426}"/>
                    </a:ext>
                  </a:extLst>
                </p14:cNvPr>
                <p14:cNvContentPartPr/>
                <p14:nvPr/>
              </p14:nvContentPartPr>
              <p14:xfrm>
                <a:off x="2453652" y="2426767"/>
                <a:ext cx="139680" cy="984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0B8073-9B50-4D4B-AABF-E445A884D4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44652" y="2417767"/>
                  <a:ext cx="157320" cy="10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95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533400" y="762000"/>
            <a:ext cx="971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is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C2D5D6-E9BC-4A38-8469-793D0CACC7D8}"/>
                  </a:ext>
                </a:extLst>
              </p14:cNvPr>
              <p14:cNvContentPartPr/>
              <p14:nvPr/>
            </p14:nvContentPartPr>
            <p14:xfrm>
              <a:off x="6810950" y="5238464"/>
              <a:ext cx="51480" cy="5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C2D5D6-E9BC-4A38-8469-793D0CACC7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2310" y="5229824"/>
                <a:ext cx="69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EF2FA0-1A82-4DE1-AF75-4485907CDFE1}"/>
                  </a:ext>
                </a:extLst>
              </p14:cNvPr>
              <p14:cNvContentPartPr/>
              <p14:nvPr/>
            </p14:nvContentPartPr>
            <p14:xfrm>
              <a:off x="6829670" y="5239904"/>
              <a:ext cx="36720" cy="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EF2FA0-1A82-4DE1-AF75-4485907CDF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0670" y="5231264"/>
                <a:ext cx="54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794098-6ADE-4573-8362-9458831B37F4}"/>
                  </a:ext>
                </a:extLst>
              </p14:cNvPr>
              <p14:cNvContentPartPr/>
              <p14:nvPr/>
            </p14:nvContentPartPr>
            <p14:xfrm>
              <a:off x="3520910" y="5336744"/>
              <a:ext cx="241560" cy="27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794098-6ADE-4573-8362-9458831B3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270" y="5327744"/>
                <a:ext cx="25920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3693D-EF5B-4367-A76E-DAA8D72AD005}"/>
              </a:ext>
            </a:extLst>
          </p:cNvPr>
          <p:cNvGrpSpPr/>
          <p:nvPr/>
        </p:nvGrpSpPr>
        <p:grpSpPr>
          <a:xfrm>
            <a:off x="3938870" y="5246744"/>
            <a:ext cx="349920" cy="218880"/>
            <a:chOff x="3938870" y="5246744"/>
            <a:chExt cx="34992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022382-5A54-45FB-B764-DD5716389557}"/>
                    </a:ext>
                  </a:extLst>
                </p14:cNvPr>
                <p14:cNvContentPartPr/>
                <p14:nvPr/>
              </p14:nvContentPartPr>
              <p14:xfrm>
                <a:off x="3938870" y="5341784"/>
                <a:ext cx="177480" cy="12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022382-5A54-45FB-B764-DD5716389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9870" y="5332784"/>
                  <a:ext cx="195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C5F130-3279-4FBF-A429-97A68863ACD4}"/>
                    </a:ext>
                  </a:extLst>
                </p14:cNvPr>
                <p14:cNvContentPartPr/>
                <p14:nvPr/>
              </p14:nvContentPartPr>
              <p14:xfrm>
                <a:off x="4231550" y="5246744"/>
                <a:ext cx="57240" cy="20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C5F130-3279-4FBF-A429-97A68863A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2910" y="5238104"/>
                  <a:ext cx="748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457A88-6B47-4D1A-A3E1-3734794B16CC}"/>
              </a:ext>
            </a:extLst>
          </p:cNvPr>
          <p:cNvGrpSpPr/>
          <p:nvPr/>
        </p:nvGrpSpPr>
        <p:grpSpPr>
          <a:xfrm>
            <a:off x="3569870" y="5796824"/>
            <a:ext cx="772920" cy="326880"/>
            <a:chOff x="3569870" y="5796824"/>
            <a:chExt cx="7729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3A51D9-907B-4DE0-AC57-CAC427FD35AC}"/>
                    </a:ext>
                  </a:extLst>
                </p14:cNvPr>
                <p14:cNvContentPartPr/>
                <p14:nvPr/>
              </p14:nvContentPartPr>
              <p14:xfrm>
                <a:off x="3569870" y="5822024"/>
                <a:ext cx="162720" cy="30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3A51D9-907B-4DE0-AC57-CAC427FD35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0870" y="5813024"/>
                  <a:ext cx="180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F88A1F-6BFD-4FE8-97FC-BDF3F49BD98A}"/>
                    </a:ext>
                  </a:extLst>
                </p14:cNvPr>
                <p14:cNvContentPartPr/>
                <p14:nvPr/>
              </p14:nvContentPartPr>
              <p14:xfrm>
                <a:off x="3750950" y="5983664"/>
                <a:ext cx="72360" cy="11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F88A1F-6BFD-4FE8-97FC-BDF3F49BD9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42310" y="5975024"/>
                  <a:ext cx="90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EFF49F-F02A-4DCD-8D99-B70E374A5D49}"/>
                    </a:ext>
                  </a:extLst>
                </p14:cNvPr>
                <p14:cNvContentPartPr/>
                <p14:nvPr/>
              </p14:nvContentPartPr>
              <p14:xfrm>
                <a:off x="3884870" y="5864504"/>
                <a:ext cx="140400" cy="9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EFF49F-F02A-4DCD-8D99-B70E374A5D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6230" y="5855504"/>
                  <a:ext cx="15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45B35B-8184-4850-82D9-AD42958C4B06}"/>
                    </a:ext>
                  </a:extLst>
                </p14:cNvPr>
                <p14:cNvContentPartPr/>
                <p14:nvPr/>
              </p14:nvContentPartPr>
              <p14:xfrm>
                <a:off x="4149470" y="5797544"/>
                <a:ext cx="46080" cy="19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45B35B-8184-4850-82D9-AD42958C4B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0830" y="5788904"/>
                  <a:ext cx="63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AF2318-257D-4736-A43B-B554769EB3F5}"/>
                    </a:ext>
                  </a:extLst>
                </p14:cNvPr>
                <p14:cNvContentPartPr/>
                <p14:nvPr/>
              </p14:nvContentPartPr>
              <p14:xfrm>
                <a:off x="4248470" y="5796824"/>
                <a:ext cx="94320" cy="15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AF2318-257D-4736-A43B-B554769EB3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9830" y="5787824"/>
                  <a:ext cx="1119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08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5246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2</a:t>
            </a:r>
            <a:r>
              <a:rPr lang="en-US" dirty="0"/>
              <a:t> by a constant and have it always be bigger than f</a:t>
            </a:r>
            <a:r>
              <a:rPr lang="en-US" baseline="-25000" dirty="0"/>
              <a:t>1 </a:t>
            </a:r>
            <a:r>
              <a:rPr lang="en-US" dirty="0"/>
              <a:t>for large enough n?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3810000" y="62498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7FC564-43CB-497F-867C-78C96DC80325}"/>
                  </a:ext>
                </a:extLst>
              </p14:cNvPr>
              <p14:cNvContentPartPr/>
              <p14:nvPr/>
            </p14:nvContentPartPr>
            <p14:xfrm>
              <a:off x="7389830" y="5177624"/>
              <a:ext cx="24840" cy="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7FC564-43CB-497F-867C-78C96DC80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1190" y="5168624"/>
                <a:ext cx="42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31B6AD-6E04-495D-9234-F3E0E2242B2B}"/>
                  </a:ext>
                </a:extLst>
              </p14:cNvPr>
              <p14:cNvContentPartPr/>
              <p14:nvPr/>
            </p14:nvContentPartPr>
            <p14:xfrm>
              <a:off x="4028150" y="6314864"/>
              <a:ext cx="190440" cy="187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31B6AD-6E04-495D-9234-F3E0E2242B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9150" y="6305864"/>
                <a:ext cx="20808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7D9E8-78EC-4B81-B812-1A7DF03B61E3}"/>
              </a:ext>
            </a:extLst>
          </p:cNvPr>
          <p:cNvGrpSpPr/>
          <p:nvPr/>
        </p:nvGrpSpPr>
        <p:grpSpPr>
          <a:xfrm>
            <a:off x="4382030" y="6362024"/>
            <a:ext cx="170640" cy="98640"/>
            <a:chOff x="4382030" y="6362024"/>
            <a:chExt cx="17064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B2A628-250B-4722-A66A-B1E8DDFFF804}"/>
                    </a:ext>
                  </a:extLst>
                </p14:cNvPr>
                <p14:cNvContentPartPr/>
                <p14:nvPr/>
              </p14:nvContentPartPr>
              <p14:xfrm>
                <a:off x="4382030" y="6362024"/>
                <a:ext cx="170640" cy="1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B2A628-250B-4722-A66A-B1E8DDFFF8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3030" y="6353024"/>
                  <a:ext cx="188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B7A55D-C1FF-4355-A97F-E96CE6A776B3}"/>
                    </a:ext>
                  </a:extLst>
                </p14:cNvPr>
                <p14:cNvContentPartPr/>
                <p14:nvPr/>
              </p14:nvContentPartPr>
              <p14:xfrm>
                <a:off x="4395350" y="6451664"/>
                <a:ext cx="129960" cy="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B7A55D-C1FF-4355-A97F-E96CE6A776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86710" y="6443024"/>
                  <a:ext cx="147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0AAB37-E3A7-4B79-B5BA-17DEAF7B8F1A}"/>
              </a:ext>
            </a:extLst>
          </p:cNvPr>
          <p:cNvGrpSpPr/>
          <p:nvPr/>
        </p:nvGrpSpPr>
        <p:grpSpPr>
          <a:xfrm>
            <a:off x="4712510" y="6236024"/>
            <a:ext cx="516240" cy="250560"/>
            <a:chOff x="4712510" y="6236024"/>
            <a:chExt cx="5162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D4EB7F-2474-443F-822D-C1CD1AD9F03C}"/>
                    </a:ext>
                  </a:extLst>
                </p14:cNvPr>
                <p14:cNvContentPartPr/>
                <p14:nvPr/>
              </p14:nvContentPartPr>
              <p14:xfrm>
                <a:off x="4712510" y="6236024"/>
                <a:ext cx="61920" cy="25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D4EB7F-2474-443F-822D-C1CD1AD9F0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03510" y="6227024"/>
                  <a:ext cx="79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505085-9860-46AB-973F-FD61517273BE}"/>
                    </a:ext>
                  </a:extLst>
                </p14:cNvPr>
                <p14:cNvContentPartPr/>
                <p14:nvPr/>
              </p14:nvContentPartPr>
              <p14:xfrm>
                <a:off x="4820150" y="6274184"/>
                <a:ext cx="123840" cy="20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505085-9860-46AB-973F-FD61517273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1150" y="6265544"/>
                  <a:ext cx="141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0390D2-F0F2-42CD-A436-98A4EA67BB48}"/>
                    </a:ext>
                  </a:extLst>
                </p14:cNvPr>
                <p14:cNvContentPartPr/>
                <p14:nvPr/>
              </p14:nvContentPartPr>
              <p14:xfrm>
                <a:off x="4955150" y="6266984"/>
                <a:ext cx="158400" cy="16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0390D2-F0F2-42CD-A436-98A4EA67BB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6510" y="6258344"/>
                  <a:ext cx="176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BAE7C5-71E3-44AD-BF1A-8A8BCD13693D}"/>
                    </a:ext>
                  </a:extLst>
                </p14:cNvPr>
                <p14:cNvContentPartPr/>
                <p14:nvPr/>
              </p14:nvContentPartPr>
              <p14:xfrm>
                <a:off x="5084750" y="6259064"/>
                <a:ext cx="144000" cy="20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BAE7C5-71E3-44AD-BF1A-8A8BCD1369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75750" y="6250424"/>
                  <a:ext cx="1616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C19EB1-3FFE-4DAE-9EDB-DEF4BF2F4170}"/>
              </a:ext>
            </a:extLst>
          </p:cNvPr>
          <p:cNvGrpSpPr/>
          <p:nvPr/>
        </p:nvGrpSpPr>
        <p:grpSpPr>
          <a:xfrm>
            <a:off x="6596030" y="1717304"/>
            <a:ext cx="2195640" cy="3691800"/>
            <a:chOff x="6596030" y="1717304"/>
            <a:chExt cx="2195640" cy="36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0339EE-055C-4509-BD7D-AC328DA5BF51}"/>
                    </a:ext>
                  </a:extLst>
                </p14:cNvPr>
                <p14:cNvContentPartPr/>
                <p14:nvPr/>
              </p14:nvContentPartPr>
              <p14:xfrm>
                <a:off x="7037750" y="4163504"/>
                <a:ext cx="460080" cy="106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0339EE-055C-4509-BD7D-AC328DA5BF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29110" y="4154504"/>
                  <a:ext cx="47772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198CDB-C410-4030-B595-CC58A6E74F40}"/>
                    </a:ext>
                  </a:extLst>
                </p14:cNvPr>
                <p14:cNvContentPartPr/>
                <p14:nvPr/>
              </p14:nvContentPartPr>
              <p14:xfrm>
                <a:off x="7164470" y="3874784"/>
                <a:ext cx="919800" cy="127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198CDB-C410-4030-B595-CC58A6E74F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55470" y="3866144"/>
                  <a:ext cx="93744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FA34F4-C253-4D51-AEFE-C5FE1D26C534}"/>
                    </a:ext>
                  </a:extLst>
                </p14:cNvPr>
                <p14:cNvContentPartPr/>
                <p14:nvPr/>
              </p14:nvContentPartPr>
              <p14:xfrm>
                <a:off x="7031990" y="4157024"/>
                <a:ext cx="150480" cy="11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FA34F4-C253-4D51-AEFE-C5FE1D26C5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22990" y="4148384"/>
                  <a:ext cx="168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DB6CC6-970A-4205-B17C-68F5B13A9A81}"/>
                    </a:ext>
                  </a:extLst>
                </p14:cNvPr>
                <p14:cNvContentPartPr/>
                <p14:nvPr/>
              </p14:nvContentPartPr>
              <p14:xfrm>
                <a:off x="7541390" y="3574544"/>
                <a:ext cx="1093680" cy="153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DB6CC6-970A-4205-B17C-68F5B13A9A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32390" y="3565904"/>
                  <a:ext cx="1111320" cy="15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23D191-5EFC-494A-960B-E6B05CFD9BC6}"/>
                    </a:ext>
                  </a:extLst>
                </p14:cNvPr>
                <p14:cNvContentPartPr/>
                <p14:nvPr/>
              </p14:nvContentPartPr>
              <p14:xfrm>
                <a:off x="6596030" y="1717304"/>
                <a:ext cx="2195640" cy="369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23D191-5EFC-494A-960B-E6B05CFD9B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87390" y="1708664"/>
                  <a:ext cx="2213280" cy="37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615480-0496-489C-A1C1-6C9E50C9E4D4}"/>
                  </a:ext>
                </a:extLst>
              </p14:cNvPr>
              <p14:cNvContentPartPr/>
              <p14:nvPr/>
            </p14:nvContentPartPr>
            <p14:xfrm>
              <a:off x="10388630" y="972824"/>
              <a:ext cx="359640" cy="68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615480-0496-489C-A1C1-6C9E50C9E4D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79630" y="963824"/>
                <a:ext cx="3772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A2125F8-BDFF-4F0E-817C-4E895A3958BD}"/>
              </a:ext>
            </a:extLst>
          </p:cNvPr>
          <p:cNvGrpSpPr/>
          <p:nvPr/>
        </p:nvGrpSpPr>
        <p:grpSpPr>
          <a:xfrm>
            <a:off x="10968590" y="333104"/>
            <a:ext cx="626040" cy="725040"/>
            <a:chOff x="10968590" y="333104"/>
            <a:chExt cx="626040" cy="7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D817-C91A-4BB4-BA6D-6D21E8C24AA2}"/>
                    </a:ext>
                  </a:extLst>
                </p14:cNvPr>
                <p14:cNvContentPartPr/>
                <p14:nvPr/>
              </p14:nvContentPartPr>
              <p14:xfrm>
                <a:off x="10968590" y="643064"/>
                <a:ext cx="449640" cy="41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D817-C91A-4BB4-BA6D-6D21E8C24A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59590" y="634424"/>
                  <a:ext cx="467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DBF779-B22F-4A0A-BFF0-05A64F4C6934}"/>
                    </a:ext>
                  </a:extLst>
                </p14:cNvPr>
                <p14:cNvContentPartPr/>
                <p14:nvPr/>
              </p14:nvContentPartPr>
              <p14:xfrm>
                <a:off x="11117270" y="333104"/>
                <a:ext cx="101520" cy="23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DBF779-B22F-4A0A-BFF0-05A64F4C69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08630" y="324104"/>
                  <a:ext cx="119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92C82B-8B86-4F55-BA78-5D6D720B1A7C}"/>
                    </a:ext>
                  </a:extLst>
                </p14:cNvPr>
                <p14:cNvContentPartPr/>
                <p14:nvPr/>
              </p14:nvContentPartPr>
              <p14:xfrm>
                <a:off x="11300150" y="396464"/>
                <a:ext cx="83520" cy="9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92C82B-8B86-4F55-BA78-5D6D720B1A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91150" y="387464"/>
                  <a:ext cx="101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BFF3AA-DFE3-431B-A46F-E70BC86BA98E}"/>
                    </a:ext>
                  </a:extLst>
                </p14:cNvPr>
                <p14:cNvContentPartPr/>
                <p14:nvPr/>
              </p14:nvContentPartPr>
              <p14:xfrm>
                <a:off x="11392670" y="392144"/>
                <a:ext cx="201960" cy="11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BFF3AA-DFE3-431B-A46F-E70BC86BA9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84030" y="383144"/>
                  <a:ext cx="2196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2816C-D860-4AF0-A7FD-A45BD9E62F4C}"/>
              </a:ext>
            </a:extLst>
          </p:cNvPr>
          <p:cNvGrpSpPr/>
          <p:nvPr/>
        </p:nvGrpSpPr>
        <p:grpSpPr>
          <a:xfrm>
            <a:off x="4015550" y="1318064"/>
            <a:ext cx="366840" cy="253440"/>
            <a:chOff x="4015550" y="1318064"/>
            <a:chExt cx="3668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FDD5CB-30C7-44C5-AE06-A1830B430BAB}"/>
                    </a:ext>
                  </a:extLst>
                </p14:cNvPr>
                <p14:cNvContentPartPr/>
                <p14:nvPr/>
              </p14:nvContentPartPr>
              <p14:xfrm>
                <a:off x="4078550" y="1318064"/>
                <a:ext cx="124200" cy="25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FDD5CB-30C7-44C5-AE06-A1830B430BA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69550" y="1309064"/>
                  <a:ext cx="141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4B5128-AA2E-4676-A75B-10F5677D8D30}"/>
                    </a:ext>
                  </a:extLst>
                </p14:cNvPr>
                <p14:cNvContentPartPr/>
                <p14:nvPr/>
              </p14:nvContentPartPr>
              <p14:xfrm>
                <a:off x="4015550" y="1432904"/>
                <a:ext cx="122040" cy="2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4B5128-AA2E-4676-A75B-10F5677D8D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06910" y="1424264"/>
                  <a:ext cx="139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3AF7E7-79DC-4918-9F1C-C75D6EBCF6D1}"/>
                    </a:ext>
                  </a:extLst>
                </p14:cNvPr>
                <p14:cNvContentPartPr/>
                <p14:nvPr/>
              </p14:nvContentPartPr>
              <p14:xfrm>
                <a:off x="4202390" y="1498064"/>
                <a:ext cx="180000" cy="7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3AF7E7-79DC-4918-9F1C-C75D6EBCF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93390" y="1489424"/>
                  <a:ext cx="1976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FAFDB2-F25C-4ECF-8E6B-19DECB7AAC03}"/>
              </a:ext>
            </a:extLst>
          </p:cNvPr>
          <p:cNvGrpSpPr/>
          <p:nvPr/>
        </p:nvGrpSpPr>
        <p:grpSpPr>
          <a:xfrm>
            <a:off x="10455950" y="386744"/>
            <a:ext cx="252720" cy="341280"/>
            <a:chOff x="10455950" y="386744"/>
            <a:chExt cx="2527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E4F890-E0A0-4575-8F40-C4507C6F7E59}"/>
                    </a:ext>
                  </a:extLst>
                </p14:cNvPr>
                <p14:cNvContentPartPr/>
                <p14:nvPr/>
              </p14:nvContentPartPr>
              <p14:xfrm>
                <a:off x="10528670" y="386744"/>
                <a:ext cx="135000" cy="25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E4F890-E0A0-4575-8F40-C4507C6F7E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20030" y="377744"/>
                  <a:ext cx="152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47AB62-8C0A-4865-AECC-EE3DCBB0736C}"/>
                    </a:ext>
                  </a:extLst>
                </p14:cNvPr>
                <p14:cNvContentPartPr/>
                <p14:nvPr/>
              </p14:nvContentPartPr>
              <p14:xfrm>
                <a:off x="10455950" y="521024"/>
                <a:ext cx="128520" cy="1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47AB62-8C0A-4865-AECC-EE3DCBB073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46950" y="512384"/>
                  <a:ext cx="146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839FFF-BAB9-43D5-AA33-4A9E6A2BF01F}"/>
                    </a:ext>
                  </a:extLst>
                </p14:cNvPr>
                <p14:cNvContentPartPr/>
                <p14:nvPr/>
              </p14:nvContentPartPr>
              <p14:xfrm>
                <a:off x="10670870" y="589424"/>
                <a:ext cx="37800" cy="138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839FFF-BAB9-43D5-AA33-4A9E6A2BF0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62230" y="580424"/>
                  <a:ext cx="55440" cy="15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481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2209800" y="968514"/>
            <a:ext cx="780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2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2</a:t>
            </a:r>
            <a:r>
              <a:rPr lang="en-US" dirty="0"/>
              <a:t> that it moves above f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2901</Words>
  <Application>Microsoft Office PowerPoint</Application>
  <PresentationFormat>Widescreen</PresentationFormat>
  <Paragraphs>346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Analyzing the worst case </vt:lpstr>
      <vt:lpstr>Running time: What version of the problem are you analyzing</vt:lpstr>
      <vt:lpstr>Big-O</vt:lpstr>
      <vt:lpstr>Steps for calculating the Big O (Theta, Omega) bound on code or algorithms</vt:lpstr>
      <vt:lpstr>f2 is* O(f1)</vt:lpstr>
      <vt:lpstr>PowerPoint Presentation</vt:lpstr>
      <vt:lpstr>f1 is O(f2)</vt:lpstr>
      <vt:lpstr>PowerPoint Presentation</vt:lpstr>
      <vt:lpstr>f1 is O(f3)</vt:lpstr>
      <vt:lpstr>f3 is O(f1)</vt:lpstr>
      <vt:lpstr>f1 = O(f3) but f3 ≠ O(f1)</vt:lpstr>
      <vt:lpstr>Common Big-O confusions when trying to argue that f2 is O(f1):  </vt:lpstr>
      <vt:lpstr>Shortcuts for calculating</vt:lpstr>
      <vt:lpstr>Let f(n) = 3 log2 n  +  4 n log2 n  +  n</vt:lpstr>
      <vt:lpstr>Let f(n) = 546 + 34n + 2n2</vt:lpstr>
      <vt:lpstr>Let f(n) = 2n + 14n2 + 4n3</vt:lpstr>
      <vt:lpstr>Let f(n) = 100</vt:lpstr>
      <vt:lpstr>O is an upper bound Ω is a lower bound</vt:lpstr>
      <vt:lpstr>f2 is Ω(f1)</vt:lpstr>
      <vt:lpstr>PowerPoint Presentation</vt:lpstr>
      <vt:lpstr>f3 is Ω(f1)</vt:lpstr>
      <vt:lpstr>f1 is Ω(f3)</vt:lpstr>
      <vt:lpstr>f3 = Ω(f1) but f1 ≠ Ω(f3)</vt:lpstr>
      <vt:lpstr>Summary</vt:lpstr>
      <vt:lpstr>Big-θ</vt:lpstr>
      <vt:lpstr>f1 is Θ(f2)</vt:lpstr>
      <vt:lpstr>f1 is Θ(f2)</vt:lpstr>
      <vt:lpstr>f1 is Θ(f3)</vt:lpstr>
      <vt:lpstr>Big-θ and sloppy usage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Big-O means upper bound NOT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worst case </dc:title>
  <dc:creator>jpolitz@eng.ucsd.edu</dc:creator>
  <cp:lastModifiedBy>Greg Miranda</cp:lastModifiedBy>
  <cp:revision>32</cp:revision>
  <cp:lastPrinted>2019-01-28T15:54:49Z</cp:lastPrinted>
  <dcterms:created xsi:type="dcterms:W3CDTF">2019-01-28T15:44:04Z</dcterms:created>
  <dcterms:modified xsi:type="dcterms:W3CDTF">2020-10-21T03:07:15Z</dcterms:modified>
</cp:coreProperties>
</file>