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CSE12F20-Oct26-1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03100" y="642600"/>
            <a:ext cx="3498900" cy="484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sortA(int[] arr)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sortB(int[] arr)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System.out.print(Arrays.toString(arr) + " -&gt; 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System.out.println(Arrays.toString(arr));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2000" y="642600"/>
            <a:ext cx="3883800" cy="15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jshell&gt; Sort.sort___(new int[]{ 56, 17, 64, 22, 34, 11 });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[56, 17, 64, 22, 34, 11] -&gt; [11, 17, 64, 22, 34, 56]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[11, 17, 64, 22, 34, 56] -&gt; [11, 17, 64, 22, 34, 56]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[11, 17, 64, 22, 34, 56] -&gt; [11, 17, 22, 64, 34, 56]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[11, 17, 22, 64, 34, 56] -&gt; [11, 17, 22, 34, 64, 56]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[11, 17, 22, 34, 64, 56] -&gt; [11, 17, 22, 34, 56, 64]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[11, 17, 22, 34, 56, 64] -&gt; [11, 17, 22, 34, 56, 64]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7500" y="6334750"/>
            <a:ext cx="34989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Selection Sort:</a:t>
            </a:r>
            <a:r>
              <a:rPr lang="en" sz="1000"/>
              <a:t> Repeatedly find the minimum element and move it to the </a:t>
            </a:r>
            <a:r>
              <a:rPr lang="en" sz="1000" b="1"/>
              <a:t>end</a:t>
            </a:r>
            <a:r>
              <a:rPr lang="en" sz="1000"/>
              <a:t> of a </a:t>
            </a:r>
            <a:r>
              <a:rPr lang="en" sz="1000" b="1"/>
              <a:t>sorted prefix</a:t>
            </a:r>
            <a:r>
              <a:rPr lang="en" sz="1000"/>
              <a:t> of the array.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3820200" y="6334750"/>
            <a:ext cx="34989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Insertion Sort:</a:t>
            </a:r>
            <a:r>
              <a:rPr lang="en" sz="1000"/>
              <a:t> Repeatedly take the next element and insert it into the </a:t>
            </a:r>
            <a:r>
              <a:rPr lang="en" sz="1000" b="1"/>
              <a:t>correct ordered position within</a:t>
            </a:r>
            <a:r>
              <a:rPr lang="en" sz="1000"/>
              <a:t> a </a:t>
            </a:r>
            <a:r>
              <a:rPr lang="en" sz="1000" b="1"/>
              <a:t>sorted prefix</a:t>
            </a:r>
            <a:r>
              <a:rPr lang="en" sz="1000"/>
              <a:t> of the array.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3702000" y="2150075"/>
            <a:ext cx="3883800" cy="174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jshell&gt; Sort.sort___(new int[]{ 56, 17, 64, 22, 34, 11 });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[56, 17, 64, 22, 34, 11] -&gt; [56, 17, 64, 22, 34, 11]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[56, 17, 64, 22, 34, 11] -&gt;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7500" y="7046900"/>
            <a:ext cx="34989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Worst case complexity?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O(n)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B: O(n</a:t>
            </a:r>
            <a:r>
              <a:rPr lang="en" sz="1000" baseline="30000"/>
              <a:t>2</a:t>
            </a:r>
            <a:r>
              <a:rPr lang="en" sz="1000"/>
              <a:t>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C: O(n</a:t>
            </a:r>
            <a:r>
              <a:rPr lang="en" sz="1000" baseline="300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D: O(n * log(n))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E: Something else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3820200" y="7046900"/>
            <a:ext cx="34989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Worst case complexity?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O(n)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B: O(n</a:t>
            </a:r>
            <a:r>
              <a:rPr lang="en" sz="1000" baseline="30000"/>
              <a:t>2</a:t>
            </a:r>
            <a:r>
              <a:rPr lang="en" sz="1000"/>
              <a:t>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C: O(n</a:t>
            </a:r>
            <a:r>
              <a:rPr lang="en" sz="1000" baseline="300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D: O(n * log(n))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E: Something else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894450" y="4112250"/>
            <a:ext cx="34989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Which is which?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A:</a:t>
            </a:r>
            <a:r>
              <a:rPr lang="en" sz="1000"/>
              <a:t> sortA insertion, sortB selection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B:</a:t>
            </a:r>
            <a:r>
              <a:rPr lang="en" sz="1000"/>
              <a:t> sortA selection, sortB insertion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203100" y="8498500"/>
            <a:ext cx="34989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Best case complexity?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O(n)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B: O(n</a:t>
            </a:r>
            <a:r>
              <a:rPr lang="en" sz="1000" baseline="30000"/>
              <a:t>2</a:t>
            </a:r>
            <a:r>
              <a:rPr lang="en" sz="1000"/>
              <a:t>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C: O(n</a:t>
            </a:r>
            <a:r>
              <a:rPr lang="en" sz="1000" baseline="300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D: O(n * log(n))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E: Something else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3785800" y="8498500"/>
            <a:ext cx="34989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Best case complexity?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O(n)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B: O(n</a:t>
            </a:r>
            <a:r>
              <a:rPr lang="en" sz="1000" baseline="30000"/>
              <a:t>2</a:t>
            </a:r>
            <a:r>
              <a:rPr lang="en" sz="1000"/>
              <a:t>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C: O(n</a:t>
            </a:r>
            <a:r>
              <a:rPr lang="en" sz="1000" baseline="300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D: O(n * log(n))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E: Something else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Oct26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  <a:endParaRPr lang="en-US" sz="8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26200" y="642575"/>
            <a:ext cx="3655200" cy="15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jshell&gt; Sort.sortA(new int[]{ 3, 1, 2 })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981400" y="642575"/>
            <a:ext cx="3604500" cy="15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jshell&gt; Sort.sortB(new int[]{ 3, 1, 2 })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26200" y="2870175"/>
            <a:ext cx="7259700" cy="29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Selection Sort:</a:t>
            </a:r>
            <a:r>
              <a:rPr lang="en" sz="1000"/>
              <a:t> What is an </a:t>
            </a:r>
            <a:r>
              <a:rPr lang="en" sz="1000" b="1"/>
              <a:t>improvement</a:t>
            </a:r>
            <a:r>
              <a:rPr lang="en" sz="1000"/>
              <a:t> you can make to the selection sort algorithm on the front page?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Insertion Sort:</a:t>
            </a:r>
            <a:r>
              <a:rPr lang="en" sz="1000"/>
              <a:t> What is an.</a:t>
            </a:r>
            <a:r>
              <a:rPr lang="en" sz="1000" b="1">
                <a:solidFill>
                  <a:schemeClr val="dk1"/>
                </a:solidFill>
              </a:rPr>
              <a:t>improvement</a:t>
            </a:r>
            <a:r>
              <a:rPr lang="en" sz="1000">
                <a:solidFill>
                  <a:schemeClr val="dk1"/>
                </a:solidFill>
              </a:rPr>
              <a:t> you can make to the insertion sort algorithm on the front page?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Custom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2020-10-22T01:17:01Z</dcterms:modified>
</cp:coreProperties>
</file>