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6858000" cy="9144000"/>
  <p:embeddedFontLst>
    <p:embeddedFont>
      <p:font typeface="Georgia" panose="02040502050405020303" pitchFamily="18" charset="0"/>
      <p:regular r:id="rId5"/>
      <p:bold r:id="rId6"/>
      <p:italic r:id="rId7"/>
      <p:boldItalic r:id="rId8"/>
    </p:embeddedFont>
    <p:embeddedFont>
      <p:font typeface="Roboto Mon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C917C2-C3D0-45AC-8641-F8894A5036AF}">
  <a:tblStyle styleId="{97C917C2-C3D0-45AC-8641-F8894A5036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5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util/Arrays.html#copyOfRange(int%5B%5D,int,int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oracle.com/en/java/javase/11/docs/api/java.base/java/util/Array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6200" y="200125"/>
            <a:ext cx="1575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CSE12F20-Oct28-1</a:t>
            </a:r>
            <a:endParaRPr sz="800"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237450" y="622750"/>
            <a:ext cx="7236600" cy="453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public class SortFast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static String s(int[] arr) { return Arrays.toString(arr);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/* Takes two arrays that are already sorted, and combines them into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a single array in sorted order */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static int[] combine(int[] part1, int[] part2)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int index1 = 0, index2 = 0;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int[] combined = new int[part1.length + part2.length];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while(index1 &lt; part1.length &amp;&amp; index2 &lt; part2.length)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if(part1[index1] &lt; part2[index2])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  combined[index1 + index2] = part1[index1];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  index1 += 1;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else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  combined[index1 + index2] = part2[index2];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  index2 += 1;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System.out.println(s(part1) + " + " + s(part2) + " -&gt; " + s(combined));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return combined;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// continued on the back ...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26200" y="200125"/>
            <a:ext cx="1869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dk1"/>
                </a:solidFill>
              </a:rPr>
              <a:t>CSE12F20</a:t>
            </a:r>
            <a:r>
              <a:rPr lang="en-US" sz="800" dirty="0">
                <a:solidFill>
                  <a:schemeClr val="dk1"/>
                </a:solidFill>
              </a:rPr>
              <a:t>-</a:t>
            </a:r>
            <a:r>
              <a:rPr lang="en-US" sz="800" dirty="0" err="1">
                <a:solidFill>
                  <a:schemeClr val="dk1"/>
                </a:solidFill>
              </a:rPr>
              <a:t>Oct28</a:t>
            </a:r>
            <a:r>
              <a:rPr lang="en-US" sz="800" dirty="0">
                <a:solidFill>
                  <a:schemeClr val="dk1"/>
                </a:solidFill>
              </a:rPr>
              <a:t>-1</a:t>
            </a:r>
            <a:endParaRPr lang="en-US" sz="800" dirty="0"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237488" y="906800"/>
          <a:ext cx="7297425" cy="457708"/>
        </p:xfrm>
        <a:graphic>
          <a:graphicData uri="http://schemas.openxmlformats.org/drawingml/2006/table">
            <a:tbl>
              <a:tblPr>
                <a:noFill/>
                <a:tableStyleId>{97C917C2-C3D0-45AC-8641-F8894A5036AF}</a:tableStyleId>
              </a:tblPr>
              <a:tblGrid>
                <a:gridCol w="134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int[]</a:t>
                      </a:r>
                      <a:endParaRPr sz="1050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5250" marR="91425" marT="76200" marB="285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u="sng">
                          <a:solidFill>
                            <a:srgbClr val="4A67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"/>
                        </a:rPr>
                        <a:t>copyOfRange</a:t>
                      </a:r>
                      <a:r>
                        <a:rPr lang="en" sz="1050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​(int[] original, int from, int to)</a:t>
                      </a:r>
                      <a:endParaRPr sz="1050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6675" marR="28575" marT="76200" marB="285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01600" lvl="0" indent="0" algn="l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050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Copies the specified range of the specified array into a new array</a:t>
                      </a:r>
                      <a:endParaRPr sz="1050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0" marR="91425" marT="76200" marB="285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Google Shape;62;p14"/>
          <p:cNvSpPr txBox="1"/>
          <p:nvPr/>
        </p:nvSpPr>
        <p:spPr>
          <a:xfrm>
            <a:off x="237500" y="500125"/>
            <a:ext cx="15087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350" b="1" u="sng">
                <a:solidFill>
                  <a:schemeClr val="hlink"/>
                </a:solidFill>
                <a:hlinkClick r:id="rId4"/>
              </a:rPr>
              <a:t>Class Arrays</a:t>
            </a:r>
            <a:endParaRPr sz="1350" b="1">
              <a:solidFill>
                <a:srgbClr val="2C4557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72400" y="1532550"/>
            <a:ext cx="7227600" cy="379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SortFast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... code for combine from last page ...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int[] sort(int[] arr)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Custom</PresentationFormat>
  <Paragraphs>70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Courier New</vt:lpstr>
      <vt:lpstr>Roboto Mono</vt:lpstr>
      <vt:lpstr>Arial</vt:lpstr>
      <vt:lpstr>Georgia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1</cp:revision>
  <dcterms:modified xsi:type="dcterms:W3CDTF">2020-10-25T18:46:35Z</dcterms:modified>
</cp:coreProperties>
</file>