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9959CE-F80D-4186-90F9-14F1E5E01663}">
  <a:tblStyle styleId="{C59959CE-F80D-4186-90F9-14F1E5E01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CSE12F20-Nov2-1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37450" y="622750"/>
            <a:ext cx="7306200" cy="57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class SortQuick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i1, int i2)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String temp = array[i1];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array[i1] = array[i2];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array[i2] = temp;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Change array between low (inclusive) and high (exclusive), such that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all values at indices lower than a pivot index are smaller than or equal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to the value at the pivot, and all values at indices higher than the pivot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are larger than or equal to the value at the pivot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// continued on the back ...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Nov2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  <a:endParaRPr lang="en-US" sz="800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272400" y="465750"/>
            <a:ext cx="7227600" cy="288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SortQuick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// ... code for partition from last page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sort(int[] arr)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3</cp:revision>
  <dcterms:modified xsi:type="dcterms:W3CDTF">2020-10-29T20:46:48Z</dcterms:modified>
</cp:coreProperties>
</file>