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B441BC-69CC-454B-9A29-114DC0FEE5F6}">
  <a:tblStyle styleId="{16B441BC-69CC-454B-9A29-114DC0FEE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4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575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CSE12F20-Nov4-1</a:t>
            </a:r>
            <a:endParaRPr sz="800" dirty="0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272388" y="617450"/>
          <a:ext cx="7364275" cy="3146850"/>
        </p:xfrm>
        <a:graphic>
          <a:graphicData uri="http://schemas.openxmlformats.org/drawingml/2006/table">
            <a:tbl>
              <a:tblPr>
                <a:noFill/>
                <a:tableStyleId>{16B441BC-69CC-454B-9A29-114DC0FEE5F6}</a:tableStyleId>
              </a:tblPr>
              <a:tblGrid>
                <a:gridCol w="122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Insertion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Selection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Merge 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Quick 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Best case time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Worst case time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 operations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j, j-1)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(until in the right place)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i, indexOfMin)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(after finding minimum value)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 = copy(a, 0, len/2)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 = copy(a, len/2, len)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ls = sort(l)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rs = sort(r)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merge(ls, rs)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 = partition(a, l, h)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l, p)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p + 1, h)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318388" y="4400850"/>
            <a:ext cx="3498900" cy="484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 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selectionSort</a:t>
            </a: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tatic void 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insertionSort</a:t>
            </a: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800"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      else { break; } // new! exit inner loop early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</a:rPr>
              <a:t>CSE12F20</a:t>
            </a:r>
            <a:r>
              <a:rPr lang="en-US" sz="800" dirty="0">
                <a:solidFill>
                  <a:schemeClr val="dk1"/>
                </a:solidFill>
              </a:rPr>
              <a:t>-</a:t>
            </a:r>
            <a:r>
              <a:rPr lang="en-US" sz="800" dirty="0" err="1">
                <a:solidFill>
                  <a:schemeClr val="dk1"/>
                </a:solidFill>
              </a:rPr>
              <a:t>Nov4</a:t>
            </a:r>
            <a:r>
              <a:rPr lang="en-US" sz="800" dirty="0">
                <a:solidFill>
                  <a:schemeClr val="dk1"/>
                </a:solidFill>
              </a:rPr>
              <a:t>-2</a:t>
            </a:r>
            <a:endParaRPr lang="en-US" sz="800" dirty="0"/>
          </a:p>
        </p:txBody>
      </p:sp>
      <p:sp>
        <p:nvSpPr>
          <p:cNvPr id="63" name="Google Shape;63;p14"/>
          <p:cNvSpPr txBox="1"/>
          <p:nvPr/>
        </p:nvSpPr>
        <p:spPr>
          <a:xfrm>
            <a:off x="394500" y="500125"/>
            <a:ext cx="3773400" cy="578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SortFaster {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static int[] combine(int[] p1, int[] p2) {...}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static int[] mergeSort(int[] arr)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int len = arr.length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if(len &lt;= 1) { return arr;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int[] p1 = Arrays.copyOfRange(arr, 0,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/ 2);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int[] p2= Arrays.copyOfRange(arr,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int[] sortedPart1 = mergeSort(p1);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int[] sortedPart2 = mergeSort(p2);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int[] sorted = combine(sortedPart1, sortedPart2);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return sorted;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static int partition(String[] array, int l, int h) {...}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static void qsort(String[] array, int low, int high)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if(high - low &lt;= 1) { return;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int splitAt = partition(array, low, high);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qsort(array, low, splitAt);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qsort(array, splitAt + 1, high);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qsort(array, 0, array.length);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565</Words>
  <Application>Microsoft Office PowerPoint</Application>
  <PresentationFormat>Custom</PresentationFormat>
  <Paragraphs>93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 Mono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3</cp:revision>
  <dcterms:modified xsi:type="dcterms:W3CDTF">2020-11-02T02:33:50Z</dcterms:modified>
</cp:coreProperties>
</file>