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CSE12F20-Nov6-1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94500" y="587900"/>
            <a:ext cx="6983400" cy="250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interface Map&lt;Key, Value&gt;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 Mono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4</cp:revision>
  <dcterms:modified xsi:type="dcterms:W3CDTF">2020-11-04T04:14:37Z</dcterms:modified>
</cp:coreProperties>
</file>