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6858000" cy="9144000"/>
  <p:embeddedFontLst>
    <p:embeddedFont>
      <p:font typeface="Roboto Mon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70513-4329-408D-A52F-43C22A400915}">
  <a:tblStyle styleId="{1A270513-4329-408D-A52F-43C22A400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627" y="-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1477de0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1477de0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CSE12F20-Nov9-1</a:t>
            </a:r>
            <a:endParaRPr sz="800" dirty="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26200" y="638350"/>
          <a:ext cx="765700" cy="1539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583425" y="638350"/>
            <a:ext cx="4023000" cy="399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 HashTable&lt;Key, Value&gt; using Separate Chaining has: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7875" y="2344950"/>
            <a:ext cx="2906100" cy="27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Use string length as the hash function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many elements in bucket 0?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A: 0         B: 1         C: 2         D: 3         E: more than 3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many elements in bucket 1?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A: 0         B: 1         C: 2         D: 3         E: more than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How many elements in bucket 2?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A: 0         B: 1         C: 2         D: 3         E: more than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How many </a:t>
            </a:r>
            <a:r>
              <a:rPr lang="en" sz="800" b="1" dirty="0">
                <a:solidFill>
                  <a:schemeClr val="dk1"/>
                </a:solidFill>
              </a:rPr>
              <a:t>entries</a:t>
            </a:r>
            <a:r>
              <a:rPr lang="en" sz="800" dirty="0">
                <a:solidFill>
                  <a:schemeClr val="dk1"/>
                </a:solidFill>
              </a:rPr>
              <a:t> are checked for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get("purplish")</a:t>
            </a:r>
            <a:r>
              <a:rPr lang="en" sz="800" dirty="0">
                <a:solidFill>
                  <a:schemeClr val="dk1"/>
                </a:solidFill>
              </a:rPr>
              <a:t>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A: 1         B: 2         C: 3         D: 4         E: more than 4	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417863" y="6817725"/>
          <a:ext cx="765700" cy="3063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4000575" y="5453025"/>
            <a:ext cx="3188700" cy="23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________________________: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28025" y="5122775"/>
            <a:ext cx="734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1" name="Google Shape;61;p13"/>
          <p:cNvGraphicFramePr/>
          <p:nvPr/>
        </p:nvGraphicFramePr>
        <p:xfrm>
          <a:off x="417875" y="5162600"/>
          <a:ext cx="765700" cy="1539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4000575" y="8032850"/>
            <a:ext cx="318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 string length as the hash function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("red", 70)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("blue", 90)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("pink", 100)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("orange", 40)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Nov9</a:t>
            </a:r>
            <a:r>
              <a:rPr lang="en-US" sz="800" dirty="0"/>
              <a:t>-2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394500" y="500125"/>
            <a:ext cx="3466500" cy="290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 hash1(String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s.length();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 hash2(String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hash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for(int i = 0; i &lt; s.length();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hash += Character.codePointAt(s, i);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hash;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 hash3(String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h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(int i = 0; i &lt; s.length(); i++)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h = 31 * h + Character.codePointAt(s, i);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373825" y="500125"/>
            <a:ext cx="32484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"dog"			"dim"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"dog"			"log"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"ok"			"ALM"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"unheavenly"	      "hypoplankton"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-10350" y="3960675"/>
            <a:ext cx="7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0" y="4098825"/>
            <a:ext cx="77826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All strings (arbitrarily many!):  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   ...  "a“   "b" ... "aa" 	"ab" ... "zz" ... "aaa" "aab" ...	"zzzzzzzz..." ...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Hashed to 2^32 ints:	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-2147483648 -2147483647 ... -1001 -1000 ... -2 -1 0 1 2 ... 1000 1001 ... 2147483647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Made into array indices </a:t>
            </a:r>
            <a:r>
              <a:rPr lang="en" sz="800">
                <a:solidFill>
                  <a:schemeClr val="dk1"/>
                </a:solidFill>
              </a:rPr>
              <a:t>by %:  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0    1    2    3    4     5    6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7	8	9	10	...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(Just for fun and profit!)</a:t>
            </a:r>
            <a:endParaRPr sz="18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64900" y="1990175"/>
            <a:ext cx="7242600" cy="7424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Write an method to determine if two Strings are anagrams of one another. (EX: “rats” and ‘star” are anagrams).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What is the runtime of your algorithm? How did HashMap help, compared to a more naive approach?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Follow-up: Can you do this without using any built-in Java libraries like HashMap? (Hint: what do you know about what makes up a String?)</a:t>
            </a:r>
            <a:br>
              <a:rPr lang="en"/>
            </a:b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 </a:t>
            </a:r>
            <a:r>
              <a:rPr lang="en" i="1"/>
              <a:t>perfect hash function</a:t>
            </a:r>
            <a:r>
              <a:rPr lang="en"/>
              <a:t> is one that uniquely maps each key to a value. Write a method that, given a set of Strings, creates a perfect hash function, i.e. maps each String to a unique Integer key.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Follow-up: What if you were to add a new String to your list? How long does your algorithm take to update the key-value pairs?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How does your hash function handle Strings </a:t>
            </a:r>
            <a:r>
              <a:rPr lang="en" i="1"/>
              <a:t>not</a:t>
            </a:r>
            <a:r>
              <a:rPr lang="en"/>
              <a:t> in your set?</a:t>
            </a:r>
            <a:br>
              <a:rPr lang="en"/>
            </a:b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Another way to resolve collisions in a hash table is to use multiple hash functions, i.e. h</a:t>
            </a:r>
            <a:r>
              <a:rPr lang="en" baseline="-25000"/>
              <a:t>1</a:t>
            </a:r>
            <a:r>
              <a:rPr lang="en"/>
              <a:t>, h</a:t>
            </a:r>
            <a:r>
              <a:rPr lang="en" baseline="-25000"/>
              <a:t>2</a:t>
            </a:r>
            <a:r>
              <a:rPr lang="en"/>
              <a:t>, ...h</a:t>
            </a:r>
            <a:r>
              <a:rPr lang="en" baseline="-25000"/>
              <a:t>n</a:t>
            </a:r>
            <a:r>
              <a:rPr lang="en"/>
              <a:t>, where if an index is already occupied, we’ll try the next hash function to determine a new index to place our element, and so on.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How does this compare to the other collision resolution strategies we discussed in class? What is the runtime to check if an element is in our hash table?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Is this enough to resolve all potential collisions? Would adding more hash functions solve the problem?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975</Words>
  <Application>Microsoft Office PowerPoint</Application>
  <PresentationFormat>Custom</PresentationFormat>
  <Paragraphs>156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 Mono</vt:lpstr>
      <vt:lpstr>Arial</vt:lpstr>
      <vt:lpstr>Simple Light</vt:lpstr>
      <vt:lpstr>PowerPoint Presentation</vt:lpstr>
      <vt:lpstr>PowerPoint Presentation</vt:lpstr>
      <vt:lpstr>Further Exploration: (Just for fun and profit!)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9</cp:revision>
  <dcterms:modified xsi:type="dcterms:W3CDTF">2020-11-06T17:53:25Z</dcterms:modified>
</cp:coreProperties>
</file>