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7772400" cy="10058400"/>
  <p:notesSz cx="6858000" cy="9144000"/>
  <p:embeddedFontLst>
    <p:embeddedFont>
      <p:font typeface="Roboto Mono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3" d="100"/>
          <a:sy n="123" d="100"/>
        </p:scale>
        <p:origin x="396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04480" y="685800"/>
            <a:ext cx="2649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d361d132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d361d132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64952" y="1456058"/>
            <a:ext cx="7242600" cy="4014000"/>
          </a:xfrm>
          <a:prstGeom prst="rect">
            <a:avLst/>
          </a:prstGeom>
        </p:spPr>
        <p:txBody>
          <a:bodyPr spcFirstLastPara="1" wrap="square" lIns="96675" tIns="96675" rIns="96675" bIns="966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64945" y="5542289"/>
            <a:ext cx="7242600" cy="15501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64945" y="2163089"/>
            <a:ext cx="7242600" cy="3839700"/>
          </a:xfrm>
          <a:prstGeom prst="rect">
            <a:avLst/>
          </a:prstGeom>
        </p:spPr>
        <p:txBody>
          <a:bodyPr spcFirstLastPara="1" wrap="square" lIns="96675" tIns="96675" rIns="96675" bIns="966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64945" y="6164351"/>
            <a:ext cx="7242600" cy="25437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23850" algn="ctr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ctr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ctr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ctr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ctr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ctr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ctr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ctr">
              <a:spcBef>
                <a:spcPts val="1700"/>
              </a:spcBef>
              <a:spcAft>
                <a:spcPts val="17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64945" y="4206107"/>
            <a:ext cx="7242600" cy="16461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1700"/>
              </a:spcBef>
              <a:spcAft>
                <a:spcPts val="17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3399900" cy="66810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1700"/>
              </a:spcBef>
              <a:spcAft>
                <a:spcPts val="17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107540" y="2253729"/>
            <a:ext cx="3399900" cy="66810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1700"/>
              </a:spcBef>
              <a:spcAft>
                <a:spcPts val="17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64945" y="1086507"/>
            <a:ext cx="2386800" cy="1477800"/>
          </a:xfrm>
          <a:prstGeom prst="rect">
            <a:avLst/>
          </a:prstGeom>
        </p:spPr>
        <p:txBody>
          <a:bodyPr spcFirstLastPara="1" wrap="square" lIns="96675" tIns="96675" rIns="96675" bIns="9667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64945" y="2717440"/>
            <a:ext cx="2386800" cy="62175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1700"/>
              </a:spcBef>
              <a:spcAft>
                <a:spcPts val="17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16713" y="880293"/>
            <a:ext cx="5412600" cy="799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886200" y="-244"/>
            <a:ext cx="3886200" cy="100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6675" tIns="96675" rIns="96675" bIns="966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25675" y="2411542"/>
            <a:ext cx="3438300" cy="2898600"/>
          </a:xfrm>
          <a:prstGeom prst="rect">
            <a:avLst/>
          </a:prstGeom>
        </p:spPr>
        <p:txBody>
          <a:bodyPr spcFirstLastPara="1" wrap="square" lIns="96675" tIns="96675" rIns="96675" bIns="966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25675" y="5481569"/>
            <a:ext cx="3438300" cy="24153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198575" y="1415969"/>
            <a:ext cx="3261600" cy="72261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1700"/>
              </a:spcBef>
              <a:spcAft>
                <a:spcPts val="17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64945" y="8273124"/>
            <a:ext cx="5099100" cy="11832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75" tIns="96675" rIns="96675" bIns="966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1pPr>
            <a:lvl2pPr marL="914400" lvl="1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 sz="1500">
                <a:solidFill>
                  <a:schemeClr val="dk2"/>
                </a:solidFill>
              </a:defRPr>
            </a:lvl2pPr>
            <a:lvl3pPr marL="1371600" lvl="2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 sz="1500">
                <a:solidFill>
                  <a:schemeClr val="dk2"/>
                </a:solidFill>
              </a:defRPr>
            </a:lvl3pPr>
            <a:lvl4pPr marL="1828800" lvl="3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  <a:defRPr sz="1500">
                <a:solidFill>
                  <a:schemeClr val="dk2"/>
                </a:solidFill>
              </a:defRPr>
            </a:lvl4pPr>
            <a:lvl5pPr marL="2286000" lvl="4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 sz="1500">
                <a:solidFill>
                  <a:schemeClr val="dk2"/>
                </a:solidFill>
              </a:defRPr>
            </a:lvl5pPr>
            <a:lvl6pPr marL="2743200" lvl="5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 sz="1500">
                <a:solidFill>
                  <a:schemeClr val="dk2"/>
                </a:solidFill>
              </a:defRPr>
            </a:lvl6pPr>
            <a:lvl7pPr marL="3200400" lvl="6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  <a:defRPr sz="1500">
                <a:solidFill>
                  <a:schemeClr val="dk2"/>
                </a:solidFill>
              </a:defRPr>
            </a:lvl7pPr>
            <a:lvl8pPr marL="3657600" lvl="7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 sz="1500">
                <a:solidFill>
                  <a:schemeClr val="dk2"/>
                </a:solidFill>
              </a:defRPr>
            </a:lvl8pPr>
            <a:lvl9pPr marL="4114800" lvl="8" indent="-323850">
              <a:lnSpc>
                <a:spcPct val="115000"/>
              </a:lnSpc>
              <a:spcBef>
                <a:spcPts val="1700"/>
              </a:spcBef>
              <a:spcAft>
                <a:spcPts val="1700"/>
              </a:spcAft>
              <a:buClr>
                <a:schemeClr val="dk2"/>
              </a:buClr>
              <a:buSzPts val="1500"/>
              <a:buChar char="■"/>
              <a:defRPr sz="1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75" tIns="96675" rIns="96675" bIns="96675" anchor="ctr" anchorCtr="0">
            <a:noAutofit/>
          </a:bodyPr>
          <a:lstStyle>
            <a:lvl1pPr lvl="0" algn="r">
              <a:buNone/>
              <a:defRPr sz="1100">
                <a:solidFill>
                  <a:schemeClr val="dk2"/>
                </a:solidFill>
              </a:defRPr>
            </a:lvl1pPr>
            <a:lvl2pPr lvl="1" algn="r">
              <a:buNone/>
              <a:defRPr sz="1100">
                <a:solidFill>
                  <a:schemeClr val="dk2"/>
                </a:solidFill>
              </a:defRPr>
            </a:lvl2pPr>
            <a:lvl3pPr lvl="2" algn="r">
              <a:buNone/>
              <a:defRPr sz="1100">
                <a:solidFill>
                  <a:schemeClr val="dk2"/>
                </a:solidFill>
              </a:defRPr>
            </a:lvl3pPr>
            <a:lvl4pPr lvl="3" algn="r">
              <a:buNone/>
              <a:defRPr sz="1100">
                <a:solidFill>
                  <a:schemeClr val="dk2"/>
                </a:solidFill>
              </a:defRPr>
            </a:lvl4pPr>
            <a:lvl5pPr lvl="4" algn="r">
              <a:buNone/>
              <a:defRPr sz="1100">
                <a:solidFill>
                  <a:schemeClr val="dk2"/>
                </a:solidFill>
              </a:defRPr>
            </a:lvl5pPr>
            <a:lvl6pPr lvl="5" algn="r">
              <a:buNone/>
              <a:defRPr sz="1100">
                <a:solidFill>
                  <a:schemeClr val="dk2"/>
                </a:solidFill>
              </a:defRPr>
            </a:lvl6pPr>
            <a:lvl7pPr lvl="6" algn="r">
              <a:buNone/>
              <a:defRPr sz="1100">
                <a:solidFill>
                  <a:schemeClr val="dk2"/>
                </a:solidFill>
              </a:defRPr>
            </a:lvl7pPr>
            <a:lvl8pPr lvl="7" algn="r">
              <a:buNone/>
              <a:defRPr sz="1100">
                <a:solidFill>
                  <a:schemeClr val="dk2"/>
                </a:solidFill>
              </a:defRPr>
            </a:lvl8pPr>
            <a:lvl9pPr lvl="8" algn="r">
              <a:buNone/>
              <a:defRPr sz="11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26200" y="200125"/>
            <a:ext cx="18690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CSE12F20-Nov16-1</a:t>
            </a:r>
            <a:endParaRPr sz="800" dirty="0"/>
          </a:p>
        </p:txBody>
      </p:sp>
      <p:sp>
        <p:nvSpPr>
          <p:cNvPr id="55" name="Google Shape;55;p13"/>
          <p:cNvSpPr txBox="1"/>
          <p:nvPr/>
        </p:nvSpPr>
        <p:spPr>
          <a:xfrm>
            <a:off x="342525" y="2131200"/>
            <a:ext cx="3000000" cy="3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Node&lt;String, Integer&gt; node1 =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new Node&lt;&gt;("a", 10,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new Node&lt;&gt;("c", 80,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  new Node&lt;&gt;("b", 200, null, null),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  new Node&lt;&gt;("g", 200, null, null)),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null);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Node&lt;String, Integer&gt; node2 =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new Node&lt;&gt;("a", 10,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null,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new Node&lt;&gt;("c", 80,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new Node&lt;&gt;("b", 200, null, null),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new Node&lt;&gt;("g", 200, null, null)));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Node&lt;String, Integer&gt; node3 =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new Node&lt;&gt;("a", 10,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new Node&lt;&gt;("c", 80,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new Node&lt;&gt;("b", 200, null, null),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null),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new Node&lt;&gt;("g", 200, null, null));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// Fill in the definition for the missing one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Node&lt;String, Integer&gt; node4 =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42525" y="500125"/>
            <a:ext cx="3190200" cy="1622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class Node&lt;K,V&gt; {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K key; V value;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Node&lt;K,V&gt; left, right;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public Node(K key, V value,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          Node&lt;K,V&gt; left, Node&lt;K,V&gt; right) {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this.key = key;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this.value = value;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this.left = left;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this.right = right;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57" name="Google Shape;57;p13"/>
          <p:cNvGrpSpPr/>
          <p:nvPr/>
        </p:nvGrpSpPr>
        <p:grpSpPr>
          <a:xfrm>
            <a:off x="4280650" y="500125"/>
            <a:ext cx="587700" cy="456450"/>
            <a:chOff x="4967700" y="2475925"/>
            <a:chExt cx="587700" cy="456450"/>
          </a:xfrm>
        </p:grpSpPr>
        <p:sp>
          <p:nvSpPr>
            <p:cNvPr id="58" name="Google Shape;58;p13"/>
            <p:cNvSpPr/>
            <p:nvPr/>
          </p:nvSpPr>
          <p:spPr>
            <a:xfrm>
              <a:off x="4967700" y="2566375"/>
              <a:ext cx="587700" cy="3660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9" name="Google Shape;59;p13"/>
            <p:cNvCxnSpPr>
              <a:stCxn id="58" idx="1"/>
              <a:endCxn id="58" idx="3"/>
            </p:cNvCxnSpPr>
            <p:nvPr/>
          </p:nvCxnSpPr>
          <p:spPr>
            <a:xfrm>
              <a:off x="4967700" y="2749375"/>
              <a:ext cx="587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0" name="Google Shape;60;p13"/>
            <p:cNvSpPr txBox="1"/>
            <p:nvPr/>
          </p:nvSpPr>
          <p:spPr>
            <a:xfrm>
              <a:off x="4984775" y="2475925"/>
              <a:ext cx="556800" cy="36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a: 10</a:t>
              </a:r>
              <a:endParaRPr sz="1200"/>
            </a:p>
          </p:txBody>
        </p:sp>
        <p:cxnSp>
          <p:nvCxnSpPr>
            <p:cNvPr id="61" name="Google Shape;61;p13"/>
            <p:cNvCxnSpPr>
              <a:stCxn id="58" idx="2"/>
            </p:cNvCxnSpPr>
            <p:nvPr/>
          </p:nvCxnSpPr>
          <p:spPr>
            <a:xfrm rot="10800000">
              <a:off x="5261550" y="2750875"/>
              <a:ext cx="0" cy="181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2" name="Google Shape;62;p13"/>
            <p:cNvSpPr/>
            <p:nvPr/>
          </p:nvSpPr>
          <p:spPr>
            <a:xfrm>
              <a:off x="5087275" y="2808925"/>
              <a:ext cx="65400" cy="654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5370425" y="2808925"/>
              <a:ext cx="65400" cy="654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oogle Shape;64;p13"/>
          <p:cNvGrpSpPr/>
          <p:nvPr/>
        </p:nvGrpSpPr>
        <p:grpSpPr>
          <a:xfrm>
            <a:off x="3859075" y="1062525"/>
            <a:ext cx="587700" cy="456450"/>
            <a:chOff x="4967700" y="2475925"/>
            <a:chExt cx="587700" cy="456450"/>
          </a:xfrm>
        </p:grpSpPr>
        <p:sp>
          <p:nvSpPr>
            <p:cNvPr id="65" name="Google Shape;65;p13"/>
            <p:cNvSpPr/>
            <p:nvPr/>
          </p:nvSpPr>
          <p:spPr>
            <a:xfrm>
              <a:off x="4967700" y="2566375"/>
              <a:ext cx="587700" cy="3660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6" name="Google Shape;66;p13"/>
            <p:cNvCxnSpPr>
              <a:stCxn id="65" idx="1"/>
              <a:endCxn id="65" idx="3"/>
            </p:cNvCxnSpPr>
            <p:nvPr/>
          </p:nvCxnSpPr>
          <p:spPr>
            <a:xfrm>
              <a:off x="4967700" y="2749375"/>
              <a:ext cx="587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7" name="Google Shape;67;p13"/>
            <p:cNvSpPr txBox="1"/>
            <p:nvPr/>
          </p:nvSpPr>
          <p:spPr>
            <a:xfrm>
              <a:off x="4984775" y="2475925"/>
              <a:ext cx="556800" cy="36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c: 80</a:t>
              </a:r>
              <a:endParaRPr sz="1200"/>
            </a:p>
          </p:txBody>
        </p:sp>
        <p:cxnSp>
          <p:nvCxnSpPr>
            <p:cNvPr id="68" name="Google Shape;68;p13"/>
            <p:cNvCxnSpPr>
              <a:stCxn id="65" idx="2"/>
            </p:cNvCxnSpPr>
            <p:nvPr/>
          </p:nvCxnSpPr>
          <p:spPr>
            <a:xfrm rot="10800000">
              <a:off x="5261550" y="2750875"/>
              <a:ext cx="0" cy="181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9" name="Google Shape;69;p13"/>
          <p:cNvGrpSpPr/>
          <p:nvPr/>
        </p:nvGrpSpPr>
        <p:grpSpPr>
          <a:xfrm>
            <a:off x="4660625" y="1062525"/>
            <a:ext cx="634775" cy="456450"/>
            <a:chOff x="4967700" y="2475925"/>
            <a:chExt cx="634775" cy="456450"/>
          </a:xfrm>
        </p:grpSpPr>
        <p:sp>
          <p:nvSpPr>
            <p:cNvPr id="70" name="Google Shape;70;p13"/>
            <p:cNvSpPr/>
            <p:nvPr/>
          </p:nvSpPr>
          <p:spPr>
            <a:xfrm>
              <a:off x="4967700" y="2566375"/>
              <a:ext cx="587700" cy="3660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1" name="Google Shape;71;p13"/>
            <p:cNvCxnSpPr>
              <a:stCxn id="70" idx="1"/>
              <a:endCxn id="70" idx="3"/>
            </p:cNvCxnSpPr>
            <p:nvPr/>
          </p:nvCxnSpPr>
          <p:spPr>
            <a:xfrm>
              <a:off x="4967700" y="2749375"/>
              <a:ext cx="587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2" name="Google Shape;72;p13"/>
            <p:cNvSpPr txBox="1"/>
            <p:nvPr/>
          </p:nvSpPr>
          <p:spPr>
            <a:xfrm>
              <a:off x="4984775" y="2475925"/>
              <a:ext cx="617700" cy="36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b: 200</a:t>
              </a:r>
              <a:endParaRPr sz="1200"/>
            </a:p>
          </p:txBody>
        </p:sp>
        <p:cxnSp>
          <p:nvCxnSpPr>
            <p:cNvPr id="73" name="Google Shape;73;p13"/>
            <p:cNvCxnSpPr>
              <a:stCxn id="70" idx="2"/>
            </p:cNvCxnSpPr>
            <p:nvPr/>
          </p:nvCxnSpPr>
          <p:spPr>
            <a:xfrm rot="10800000">
              <a:off x="5261550" y="2750875"/>
              <a:ext cx="0" cy="181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4" name="Google Shape;74;p13"/>
            <p:cNvSpPr/>
            <p:nvPr/>
          </p:nvSpPr>
          <p:spPr>
            <a:xfrm>
              <a:off x="5087275" y="2808925"/>
              <a:ext cx="65400" cy="654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" name="Google Shape;75;p13"/>
          <p:cNvGrpSpPr/>
          <p:nvPr/>
        </p:nvGrpSpPr>
        <p:grpSpPr>
          <a:xfrm>
            <a:off x="4257113" y="1665900"/>
            <a:ext cx="634775" cy="456450"/>
            <a:chOff x="4967700" y="2475925"/>
            <a:chExt cx="634775" cy="456450"/>
          </a:xfrm>
        </p:grpSpPr>
        <p:sp>
          <p:nvSpPr>
            <p:cNvPr id="76" name="Google Shape;76;p13"/>
            <p:cNvSpPr/>
            <p:nvPr/>
          </p:nvSpPr>
          <p:spPr>
            <a:xfrm>
              <a:off x="4967700" y="2566375"/>
              <a:ext cx="587700" cy="3660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7" name="Google Shape;77;p13"/>
            <p:cNvCxnSpPr>
              <a:stCxn id="76" idx="1"/>
              <a:endCxn id="76" idx="3"/>
            </p:cNvCxnSpPr>
            <p:nvPr/>
          </p:nvCxnSpPr>
          <p:spPr>
            <a:xfrm>
              <a:off x="4967700" y="2749375"/>
              <a:ext cx="587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8" name="Google Shape;78;p13"/>
            <p:cNvSpPr txBox="1"/>
            <p:nvPr/>
          </p:nvSpPr>
          <p:spPr>
            <a:xfrm>
              <a:off x="4984775" y="2475925"/>
              <a:ext cx="617700" cy="36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g: 200</a:t>
              </a:r>
              <a:endParaRPr sz="1200"/>
            </a:p>
          </p:txBody>
        </p:sp>
        <p:cxnSp>
          <p:nvCxnSpPr>
            <p:cNvPr id="79" name="Google Shape;79;p13"/>
            <p:cNvCxnSpPr>
              <a:stCxn id="76" idx="2"/>
            </p:cNvCxnSpPr>
            <p:nvPr/>
          </p:nvCxnSpPr>
          <p:spPr>
            <a:xfrm rot="10800000">
              <a:off x="5261550" y="2750875"/>
              <a:ext cx="0" cy="181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80" name="Google Shape;80;p13"/>
          <p:cNvCxnSpPr>
            <a:stCxn id="63" idx="4"/>
          </p:cNvCxnSpPr>
          <p:nvPr/>
        </p:nvCxnSpPr>
        <p:spPr>
          <a:xfrm>
            <a:off x="4716075" y="898525"/>
            <a:ext cx="176100" cy="27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" name="Google Shape;81;p13"/>
          <p:cNvCxnSpPr>
            <a:stCxn id="62" idx="3"/>
          </p:cNvCxnSpPr>
          <p:nvPr/>
        </p:nvCxnSpPr>
        <p:spPr>
          <a:xfrm flipH="1">
            <a:off x="4270303" y="888947"/>
            <a:ext cx="139500" cy="24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2" name="Google Shape;82;p13"/>
          <p:cNvCxnSpPr>
            <a:stCxn id="74" idx="3"/>
          </p:cNvCxnSpPr>
          <p:nvPr/>
        </p:nvCxnSpPr>
        <p:spPr>
          <a:xfrm flipH="1">
            <a:off x="4700978" y="1451347"/>
            <a:ext cx="88800" cy="30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83" name="Google Shape;83;p13"/>
          <p:cNvGrpSpPr/>
          <p:nvPr/>
        </p:nvGrpSpPr>
        <p:grpSpPr>
          <a:xfrm>
            <a:off x="6766875" y="477950"/>
            <a:ext cx="587700" cy="456450"/>
            <a:chOff x="4967700" y="2475925"/>
            <a:chExt cx="587700" cy="456450"/>
          </a:xfrm>
        </p:grpSpPr>
        <p:sp>
          <p:nvSpPr>
            <p:cNvPr id="84" name="Google Shape;84;p13"/>
            <p:cNvSpPr/>
            <p:nvPr/>
          </p:nvSpPr>
          <p:spPr>
            <a:xfrm>
              <a:off x="4967700" y="2566375"/>
              <a:ext cx="587700" cy="3660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5" name="Google Shape;85;p13"/>
            <p:cNvCxnSpPr>
              <a:stCxn id="84" idx="1"/>
              <a:endCxn id="84" idx="3"/>
            </p:cNvCxnSpPr>
            <p:nvPr/>
          </p:nvCxnSpPr>
          <p:spPr>
            <a:xfrm>
              <a:off x="4967700" y="2749375"/>
              <a:ext cx="587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6" name="Google Shape;86;p13"/>
            <p:cNvSpPr txBox="1"/>
            <p:nvPr/>
          </p:nvSpPr>
          <p:spPr>
            <a:xfrm>
              <a:off x="4984775" y="2475925"/>
              <a:ext cx="556800" cy="36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a: 10</a:t>
              </a:r>
              <a:endParaRPr sz="1200"/>
            </a:p>
          </p:txBody>
        </p:sp>
        <p:cxnSp>
          <p:nvCxnSpPr>
            <p:cNvPr id="87" name="Google Shape;87;p13"/>
            <p:cNvCxnSpPr>
              <a:stCxn id="84" idx="2"/>
            </p:cNvCxnSpPr>
            <p:nvPr/>
          </p:nvCxnSpPr>
          <p:spPr>
            <a:xfrm rot="10800000">
              <a:off x="5261550" y="2750875"/>
              <a:ext cx="0" cy="181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8" name="Google Shape;88;p13"/>
            <p:cNvSpPr/>
            <p:nvPr/>
          </p:nvSpPr>
          <p:spPr>
            <a:xfrm>
              <a:off x="5087275" y="2808925"/>
              <a:ext cx="65400" cy="654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13"/>
          <p:cNvGrpSpPr/>
          <p:nvPr/>
        </p:nvGrpSpPr>
        <p:grpSpPr>
          <a:xfrm>
            <a:off x="6345300" y="1040350"/>
            <a:ext cx="587700" cy="456450"/>
            <a:chOff x="4967700" y="2475925"/>
            <a:chExt cx="587700" cy="456450"/>
          </a:xfrm>
        </p:grpSpPr>
        <p:sp>
          <p:nvSpPr>
            <p:cNvPr id="90" name="Google Shape;90;p13"/>
            <p:cNvSpPr/>
            <p:nvPr/>
          </p:nvSpPr>
          <p:spPr>
            <a:xfrm>
              <a:off x="4967700" y="2566375"/>
              <a:ext cx="587700" cy="3660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1" name="Google Shape;91;p13"/>
            <p:cNvCxnSpPr>
              <a:stCxn id="90" idx="1"/>
              <a:endCxn id="90" idx="3"/>
            </p:cNvCxnSpPr>
            <p:nvPr/>
          </p:nvCxnSpPr>
          <p:spPr>
            <a:xfrm>
              <a:off x="4967700" y="2749375"/>
              <a:ext cx="587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2" name="Google Shape;92;p13"/>
            <p:cNvSpPr txBox="1"/>
            <p:nvPr/>
          </p:nvSpPr>
          <p:spPr>
            <a:xfrm>
              <a:off x="4984775" y="2475925"/>
              <a:ext cx="556800" cy="36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c: 80</a:t>
              </a:r>
              <a:endParaRPr sz="1200"/>
            </a:p>
          </p:txBody>
        </p:sp>
        <p:cxnSp>
          <p:nvCxnSpPr>
            <p:cNvPr id="93" name="Google Shape;93;p13"/>
            <p:cNvCxnSpPr>
              <a:stCxn id="90" idx="2"/>
            </p:cNvCxnSpPr>
            <p:nvPr/>
          </p:nvCxnSpPr>
          <p:spPr>
            <a:xfrm rot="10800000">
              <a:off x="5261550" y="2750875"/>
              <a:ext cx="0" cy="181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4" name="Google Shape;94;p13"/>
            <p:cNvSpPr/>
            <p:nvPr/>
          </p:nvSpPr>
          <p:spPr>
            <a:xfrm>
              <a:off x="5087275" y="2808925"/>
              <a:ext cx="65400" cy="654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5370425" y="2808925"/>
              <a:ext cx="65400" cy="654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" name="Google Shape;96;p13"/>
          <p:cNvGrpSpPr/>
          <p:nvPr/>
        </p:nvGrpSpPr>
        <p:grpSpPr>
          <a:xfrm>
            <a:off x="6743325" y="1670325"/>
            <a:ext cx="634775" cy="456450"/>
            <a:chOff x="4967700" y="2475925"/>
            <a:chExt cx="634775" cy="456450"/>
          </a:xfrm>
        </p:grpSpPr>
        <p:sp>
          <p:nvSpPr>
            <p:cNvPr id="97" name="Google Shape;97;p13"/>
            <p:cNvSpPr/>
            <p:nvPr/>
          </p:nvSpPr>
          <p:spPr>
            <a:xfrm>
              <a:off x="4967700" y="2566375"/>
              <a:ext cx="587700" cy="3660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8" name="Google Shape;98;p13"/>
            <p:cNvCxnSpPr>
              <a:stCxn id="97" idx="1"/>
              <a:endCxn id="97" idx="3"/>
            </p:cNvCxnSpPr>
            <p:nvPr/>
          </p:nvCxnSpPr>
          <p:spPr>
            <a:xfrm>
              <a:off x="4967700" y="2749375"/>
              <a:ext cx="587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9" name="Google Shape;99;p13"/>
            <p:cNvSpPr txBox="1"/>
            <p:nvPr/>
          </p:nvSpPr>
          <p:spPr>
            <a:xfrm>
              <a:off x="4984775" y="2475925"/>
              <a:ext cx="617700" cy="36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g: 200</a:t>
              </a:r>
              <a:endParaRPr sz="1200"/>
            </a:p>
          </p:txBody>
        </p:sp>
        <p:cxnSp>
          <p:nvCxnSpPr>
            <p:cNvPr id="100" name="Google Shape;100;p13"/>
            <p:cNvCxnSpPr>
              <a:stCxn id="97" idx="2"/>
            </p:cNvCxnSpPr>
            <p:nvPr/>
          </p:nvCxnSpPr>
          <p:spPr>
            <a:xfrm rot="10800000">
              <a:off x="5261550" y="2750875"/>
              <a:ext cx="0" cy="181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1" name="Google Shape;101;p13"/>
          <p:cNvGrpSpPr/>
          <p:nvPr/>
        </p:nvGrpSpPr>
        <p:grpSpPr>
          <a:xfrm>
            <a:off x="6039513" y="1670325"/>
            <a:ext cx="634775" cy="456450"/>
            <a:chOff x="4967700" y="2475925"/>
            <a:chExt cx="634775" cy="456450"/>
          </a:xfrm>
        </p:grpSpPr>
        <p:sp>
          <p:nvSpPr>
            <p:cNvPr id="102" name="Google Shape;102;p13"/>
            <p:cNvSpPr/>
            <p:nvPr/>
          </p:nvSpPr>
          <p:spPr>
            <a:xfrm>
              <a:off x="4967700" y="2566375"/>
              <a:ext cx="587700" cy="3660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3" name="Google Shape;103;p13"/>
            <p:cNvCxnSpPr>
              <a:stCxn id="102" idx="1"/>
              <a:endCxn id="102" idx="3"/>
            </p:cNvCxnSpPr>
            <p:nvPr/>
          </p:nvCxnSpPr>
          <p:spPr>
            <a:xfrm>
              <a:off x="4967700" y="2749375"/>
              <a:ext cx="587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4" name="Google Shape;104;p13"/>
            <p:cNvSpPr txBox="1"/>
            <p:nvPr/>
          </p:nvSpPr>
          <p:spPr>
            <a:xfrm>
              <a:off x="4984775" y="2475925"/>
              <a:ext cx="617700" cy="36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b: 200</a:t>
              </a:r>
              <a:endParaRPr sz="1200"/>
            </a:p>
          </p:txBody>
        </p:sp>
        <p:cxnSp>
          <p:nvCxnSpPr>
            <p:cNvPr id="105" name="Google Shape;105;p13"/>
            <p:cNvCxnSpPr>
              <a:stCxn id="102" idx="2"/>
            </p:cNvCxnSpPr>
            <p:nvPr/>
          </p:nvCxnSpPr>
          <p:spPr>
            <a:xfrm rot="10800000">
              <a:off x="5261550" y="2750875"/>
              <a:ext cx="0" cy="181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06" name="Google Shape;106;p13"/>
          <p:cNvCxnSpPr/>
          <p:nvPr/>
        </p:nvCxnSpPr>
        <p:spPr>
          <a:xfrm>
            <a:off x="6814025" y="1433263"/>
            <a:ext cx="163500" cy="30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7" name="Google Shape;107;p13"/>
          <p:cNvCxnSpPr>
            <a:stCxn id="88" idx="3"/>
          </p:cNvCxnSpPr>
          <p:nvPr/>
        </p:nvCxnSpPr>
        <p:spPr>
          <a:xfrm flipH="1">
            <a:off x="6756528" y="866772"/>
            <a:ext cx="139500" cy="24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8" name="Google Shape;108;p13"/>
          <p:cNvCxnSpPr/>
          <p:nvPr/>
        </p:nvCxnSpPr>
        <p:spPr>
          <a:xfrm flipH="1">
            <a:off x="6387703" y="1435997"/>
            <a:ext cx="88800" cy="30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09" name="Google Shape;109;p13"/>
          <p:cNvGrpSpPr/>
          <p:nvPr/>
        </p:nvGrpSpPr>
        <p:grpSpPr>
          <a:xfrm>
            <a:off x="6256700" y="2473763"/>
            <a:ext cx="587700" cy="456450"/>
            <a:chOff x="4967700" y="2475925"/>
            <a:chExt cx="587700" cy="456450"/>
          </a:xfrm>
        </p:grpSpPr>
        <p:sp>
          <p:nvSpPr>
            <p:cNvPr id="110" name="Google Shape;110;p13"/>
            <p:cNvSpPr/>
            <p:nvPr/>
          </p:nvSpPr>
          <p:spPr>
            <a:xfrm>
              <a:off x="4967700" y="2566375"/>
              <a:ext cx="587700" cy="3660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1" name="Google Shape;111;p13"/>
            <p:cNvCxnSpPr>
              <a:stCxn id="110" idx="1"/>
              <a:endCxn id="110" idx="3"/>
            </p:cNvCxnSpPr>
            <p:nvPr/>
          </p:nvCxnSpPr>
          <p:spPr>
            <a:xfrm>
              <a:off x="4967700" y="2749375"/>
              <a:ext cx="587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2" name="Google Shape;112;p13"/>
            <p:cNvSpPr txBox="1"/>
            <p:nvPr/>
          </p:nvSpPr>
          <p:spPr>
            <a:xfrm>
              <a:off x="4984775" y="2475925"/>
              <a:ext cx="556800" cy="36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a: 10</a:t>
              </a:r>
              <a:endParaRPr sz="1200"/>
            </a:p>
          </p:txBody>
        </p:sp>
        <p:cxnSp>
          <p:nvCxnSpPr>
            <p:cNvPr id="113" name="Google Shape;113;p13"/>
            <p:cNvCxnSpPr>
              <a:stCxn id="110" idx="2"/>
            </p:cNvCxnSpPr>
            <p:nvPr/>
          </p:nvCxnSpPr>
          <p:spPr>
            <a:xfrm rot="10800000">
              <a:off x="5261550" y="2750875"/>
              <a:ext cx="0" cy="181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4" name="Google Shape;114;p13"/>
            <p:cNvSpPr/>
            <p:nvPr/>
          </p:nvSpPr>
          <p:spPr>
            <a:xfrm>
              <a:off x="5087275" y="2808925"/>
              <a:ext cx="65400" cy="654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5370425" y="2808925"/>
              <a:ext cx="65400" cy="654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" name="Google Shape;116;p13"/>
          <p:cNvGrpSpPr/>
          <p:nvPr/>
        </p:nvGrpSpPr>
        <p:grpSpPr>
          <a:xfrm>
            <a:off x="6538963" y="3037700"/>
            <a:ext cx="587700" cy="456450"/>
            <a:chOff x="4967700" y="2475925"/>
            <a:chExt cx="587700" cy="456450"/>
          </a:xfrm>
        </p:grpSpPr>
        <p:sp>
          <p:nvSpPr>
            <p:cNvPr id="117" name="Google Shape;117;p13"/>
            <p:cNvSpPr/>
            <p:nvPr/>
          </p:nvSpPr>
          <p:spPr>
            <a:xfrm>
              <a:off x="4967700" y="2566375"/>
              <a:ext cx="587700" cy="3660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8" name="Google Shape;118;p13"/>
            <p:cNvCxnSpPr>
              <a:stCxn id="117" idx="1"/>
              <a:endCxn id="117" idx="3"/>
            </p:cNvCxnSpPr>
            <p:nvPr/>
          </p:nvCxnSpPr>
          <p:spPr>
            <a:xfrm>
              <a:off x="4967700" y="2749375"/>
              <a:ext cx="587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9" name="Google Shape;119;p13"/>
            <p:cNvSpPr txBox="1"/>
            <p:nvPr/>
          </p:nvSpPr>
          <p:spPr>
            <a:xfrm>
              <a:off x="4984775" y="2475925"/>
              <a:ext cx="556800" cy="36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c: 80</a:t>
              </a:r>
              <a:endParaRPr sz="1200"/>
            </a:p>
          </p:txBody>
        </p:sp>
        <p:cxnSp>
          <p:nvCxnSpPr>
            <p:cNvPr id="120" name="Google Shape;120;p13"/>
            <p:cNvCxnSpPr>
              <a:stCxn id="117" idx="2"/>
            </p:cNvCxnSpPr>
            <p:nvPr/>
          </p:nvCxnSpPr>
          <p:spPr>
            <a:xfrm rot="10800000">
              <a:off x="5261550" y="2750875"/>
              <a:ext cx="0" cy="181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1" name="Google Shape;121;p13"/>
            <p:cNvSpPr/>
            <p:nvPr/>
          </p:nvSpPr>
          <p:spPr>
            <a:xfrm>
              <a:off x="5087275" y="2808925"/>
              <a:ext cx="65400" cy="654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5370425" y="2808925"/>
              <a:ext cx="65400" cy="654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" name="Google Shape;123;p13"/>
          <p:cNvGrpSpPr/>
          <p:nvPr/>
        </p:nvGrpSpPr>
        <p:grpSpPr>
          <a:xfrm>
            <a:off x="6936988" y="3667675"/>
            <a:ext cx="634775" cy="456450"/>
            <a:chOff x="4967700" y="2475925"/>
            <a:chExt cx="634775" cy="456450"/>
          </a:xfrm>
        </p:grpSpPr>
        <p:sp>
          <p:nvSpPr>
            <p:cNvPr id="124" name="Google Shape;124;p13"/>
            <p:cNvSpPr/>
            <p:nvPr/>
          </p:nvSpPr>
          <p:spPr>
            <a:xfrm>
              <a:off x="4967700" y="2566375"/>
              <a:ext cx="587700" cy="3660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5" name="Google Shape;125;p13"/>
            <p:cNvCxnSpPr>
              <a:stCxn id="124" idx="1"/>
              <a:endCxn id="124" idx="3"/>
            </p:cNvCxnSpPr>
            <p:nvPr/>
          </p:nvCxnSpPr>
          <p:spPr>
            <a:xfrm>
              <a:off x="4967700" y="2749375"/>
              <a:ext cx="587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6" name="Google Shape;126;p13"/>
            <p:cNvSpPr txBox="1"/>
            <p:nvPr/>
          </p:nvSpPr>
          <p:spPr>
            <a:xfrm>
              <a:off x="4984775" y="2475925"/>
              <a:ext cx="617700" cy="36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g: 200</a:t>
              </a:r>
              <a:endParaRPr sz="1200"/>
            </a:p>
          </p:txBody>
        </p:sp>
        <p:cxnSp>
          <p:nvCxnSpPr>
            <p:cNvPr id="127" name="Google Shape;127;p13"/>
            <p:cNvCxnSpPr>
              <a:stCxn id="124" idx="2"/>
            </p:cNvCxnSpPr>
            <p:nvPr/>
          </p:nvCxnSpPr>
          <p:spPr>
            <a:xfrm rot="10800000">
              <a:off x="5261550" y="2750875"/>
              <a:ext cx="0" cy="181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8" name="Google Shape;128;p13"/>
          <p:cNvGrpSpPr/>
          <p:nvPr/>
        </p:nvGrpSpPr>
        <p:grpSpPr>
          <a:xfrm>
            <a:off x="6233175" y="3667675"/>
            <a:ext cx="634775" cy="456450"/>
            <a:chOff x="4967700" y="2475925"/>
            <a:chExt cx="634775" cy="456450"/>
          </a:xfrm>
        </p:grpSpPr>
        <p:sp>
          <p:nvSpPr>
            <p:cNvPr id="129" name="Google Shape;129;p13"/>
            <p:cNvSpPr/>
            <p:nvPr/>
          </p:nvSpPr>
          <p:spPr>
            <a:xfrm>
              <a:off x="4967700" y="2566375"/>
              <a:ext cx="587700" cy="3660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0" name="Google Shape;130;p13"/>
            <p:cNvCxnSpPr>
              <a:stCxn id="129" idx="1"/>
              <a:endCxn id="129" idx="3"/>
            </p:cNvCxnSpPr>
            <p:nvPr/>
          </p:nvCxnSpPr>
          <p:spPr>
            <a:xfrm>
              <a:off x="4967700" y="2749375"/>
              <a:ext cx="587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1" name="Google Shape;131;p13"/>
            <p:cNvSpPr txBox="1"/>
            <p:nvPr/>
          </p:nvSpPr>
          <p:spPr>
            <a:xfrm>
              <a:off x="4984775" y="2475925"/>
              <a:ext cx="617700" cy="36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b: 200</a:t>
              </a:r>
              <a:endParaRPr sz="1200"/>
            </a:p>
          </p:txBody>
        </p:sp>
        <p:cxnSp>
          <p:nvCxnSpPr>
            <p:cNvPr id="132" name="Google Shape;132;p13"/>
            <p:cNvCxnSpPr>
              <a:stCxn id="129" idx="2"/>
            </p:cNvCxnSpPr>
            <p:nvPr/>
          </p:nvCxnSpPr>
          <p:spPr>
            <a:xfrm rot="10800000">
              <a:off x="5261550" y="2750875"/>
              <a:ext cx="0" cy="181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33" name="Google Shape;133;p13"/>
          <p:cNvCxnSpPr/>
          <p:nvPr/>
        </p:nvCxnSpPr>
        <p:spPr>
          <a:xfrm>
            <a:off x="7007688" y="3430613"/>
            <a:ext cx="163500" cy="30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4" name="Google Shape;134;p13"/>
          <p:cNvCxnSpPr>
            <a:stCxn id="115" idx="5"/>
          </p:cNvCxnSpPr>
          <p:nvPr/>
        </p:nvCxnSpPr>
        <p:spPr>
          <a:xfrm>
            <a:off x="6715247" y="2862585"/>
            <a:ext cx="80400" cy="26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5" name="Google Shape;135;p13"/>
          <p:cNvCxnSpPr/>
          <p:nvPr/>
        </p:nvCxnSpPr>
        <p:spPr>
          <a:xfrm flipH="1">
            <a:off x="6581365" y="3433347"/>
            <a:ext cx="88800" cy="30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36" name="Google Shape;136;p13"/>
          <p:cNvGrpSpPr/>
          <p:nvPr/>
        </p:nvGrpSpPr>
        <p:grpSpPr>
          <a:xfrm>
            <a:off x="4328913" y="2475300"/>
            <a:ext cx="587700" cy="456450"/>
            <a:chOff x="4967700" y="2475925"/>
            <a:chExt cx="587700" cy="456450"/>
          </a:xfrm>
        </p:grpSpPr>
        <p:sp>
          <p:nvSpPr>
            <p:cNvPr id="137" name="Google Shape;137;p13"/>
            <p:cNvSpPr/>
            <p:nvPr/>
          </p:nvSpPr>
          <p:spPr>
            <a:xfrm>
              <a:off x="4967700" y="2566375"/>
              <a:ext cx="587700" cy="3660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8" name="Google Shape;138;p13"/>
            <p:cNvCxnSpPr>
              <a:stCxn id="137" idx="1"/>
              <a:endCxn id="137" idx="3"/>
            </p:cNvCxnSpPr>
            <p:nvPr/>
          </p:nvCxnSpPr>
          <p:spPr>
            <a:xfrm>
              <a:off x="4967700" y="2749375"/>
              <a:ext cx="587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9" name="Google Shape;139;p13"/>
            <p:cNvSpPr txBox="1"/>
            <p:nvPr/>
          </p:nvSpPr>
          <p:spPr>
            <a:xfrm>
              <a:off x="4984775" y="2475925"/>
              <a:ext cx="556800" cy="36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a: 10</a:t>
              </a:r>
              <a:endParaRPr sz="1200"/>
            </a:p>
          </p:txBody>
        </p:sp>
        <p:cxnSp>
          <p:nvCxnSpPr>
            <p:cNvPr id="140" name="Google Shape;140;p13"/>
            <p:cNvCxnSpPr>
              <a:stCxn id="137" idx="2"/>
            </p:cNvCxnSpPr>
            <p:nvPr/>
          </p:nvCxnSpPr>
          <p:spPr>
            <a:xfrm rot="10800000">
              <a:off x="5261550" y="2750875"/>
              <a:ext cx="0" cy="181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1" name="Google Shape;141;p13"/>
            <p:cNvSpPr/>
            <p:nvPr/>
          </p:nvSpPr>
          <p:spPr>
            <a:xfrm>
              <a:off x="5087275" y="2808925"/>
              <a:ext cx="65400" cy="654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5370425" y="2808925"/>
              <a:ext cx="65400" cy="654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" name="Google Shape;143;p13"/>
          <p:cNvGrpSpPr/>
          <p:nvPr/>
        </p:nvGrpSpPr>
        <p:grpSpPr>
          <a:xfrm>
            <a:off x="3907338" y="3037700"/>
            <a:ext cx="587700" cy="456450"/>
            <a:chOff x="4967700" y="2475925"/>
            <a:chExt cx="587700" cy="456450"/>
          </a:xfrm>
        </p:grpSpPr>
        <p:sp>
          <p:nvSpPr>
            <p:cNvPr id="144" name="Google Shape;144;p13"/>
            <p:cNvSpPr/>
            <p:nvPr/>
          </p:nvSpPr>
          <p:spPr>
            <a:xfrm>
              <a:off x="4967700" y="2566375"/>
              <a:ext cx="587700" cy="3660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5" name="Google Shape;145;p13"/>
            <p:cNvCxnSpPr>
              <a:stCxn id="144" idx="1"/>
              <a:endCxn id="144" idx="3"/>
            </p:cNvCxnSpPr>
            <p:nvPr/>
          </p:nvCxnSpPr>
          <p:spPr>
            <a:xfrm>
              <a:off x="4967700" y="2749375"/>
              <a:ext cx="587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6" name="Google Shape;146;p13"/>
            <p:cNvSpPr txBox="1"/>
            <p:nvPr/>
          </p:nvSpPr>
          <p:spPr>
            <a:xfrm>
              <a:off x="4984775" y="2475925"/>
              <a:ext cx="556800" cy="36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c: 80</a:t>
              </a:r>
              <a:endParaRPr sz="1200"/>
            </a:p>
          </p:txBody>
        </p:sp>
        <p:cxnSp>
          <p:nvCxnSpPr>
            <p:cNvPr id="147" name="Google Shape;147;p13"/>
            <p:cNvCxnSpPr>
              <a:stCxn id="144" idx="2"/>
            </p:cNvCxnSpPr>
            <p:nvPr/>
          </p:nvCxnSpPr>
          <p:spPr>
            <a:xfrm rot="10800000">
              <a:off x="5261550" y="2750875"/>
              <a:ext cx="0" cy="181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8" name="Google Shape;148;p13"/>
            <p:cNvSpPr/>
            <p:nvPr/>
          </p:nvSpPr>
          <p:spPr>
            <a:xfrm>
              <a:off x="5087275" y="2808925"/>
              <a:ext cx="65400" cy="654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" name="Google Shape;149;p13"/>
          <p:cNvGrpSpPr/>
          <p:nvPr/>
        </p:nvGrpSpPr>
        <p:grpSpPr>
          <a:xfrm>
            <a:off x="4689750" y="3059225"/>
            <a:ext cx="634775" cy="456450"/>
            <a:chOff x="4967700" y="2475925"/>
            <a:chExt cx="634775" cy="456450"/>
          </a:xfrm>
        </p:grpSpPr>
        <p:sp>
          <p:nvSpPr>
            <p:cNvPr id="150" name="Google Shape;150;p13"/>
            <p:cNvSpPr/>
            <p:nvPr/>
          </p:nvSpPr>
          <p:spPr>
            <a:xfrm>
              <a:off x="4967700" y="2566375"/>
              <a:ext cx="587700" cy="3660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1" name="Google Shape;151;p13"/>
            <p:cNvCxnSpPr>
              <a:stCxn id="150" idx="1"/>
              <a:endCxn id="150" idx="3"/>
            </p:cNvCxnSpPr>
            <p:nvPr/>
          </p:nvCxnSpPr>
          <p:spPr>
            <a:xfrm>
              <a:off x="4967700" y="2749375"/>
              <a:ext cx="587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" name="Google Shape;152;p13"/>
            <p:cNvSpPr txBox="1"/>
            <p:nvPr/>
          </p:nvSpPr>
          <p:spPr>
            <a:xfrm>
              <a:off x="4984775" y="2475925"/>
              <a:ext cx="617700" cy="36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g: 200</a:t>
              </a:r>
              <a:endParaRPr sz="1200"/>
            </a:p>
          </p:txBody>
        </p:sp>
        <p:cxnSp>
          <p:nvCxnSpPr>
            <p:cNvPr id="153" name="Google Shape;153;p13"/>
            <p:cNvCxnSpPr>
              <a:stCxn id="150" idx="2"/>
            </p:cNvCxnSpPr>
            <p:nvPr/>
          </p:nvCxnSpPr>
          <p:spPr>
            <a:xfrm rot="10800000">
              <a:off x="5261550" y="2750875"/>
              <a:ext cx="0" cy="181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4" name="Google Shape;154;p13"/>
          <p:cNvGrpSpPr/>
          <p:nvPr/>
        </p:nvGrpSpPr>
        <p:grpSpPr>
          <a:xfrm>
            <a:off x="3601550" y="3667675"/>
            <a:ext cx="634775" cy="456450"/>
            <a:chOff x="4967700" y="2475925"/>
            <a:chExt cx="634775" cy="456450"/>
          </a:xfrm>
        </p:grpSpPr>
        <p:sp>
          <p:nvSpPr>
            <p:cNvPr id="155" name="Google Shape;155;p13"/>
            <p:cNvSpPr/>
            <p:nvPr/>
          </p:nvSpPr>
          <p:spPr>
            <a:xfrm>
              <a:off x="4967700" y="2566375"/>
              <a:ext cx="587700" cy="3660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6" name="Google Shape;156;p13"/>
            <p:cNvCxnSpPr>
              <a:stCxn id="155" idx="1"/>
              <a:endCxn id="155" idx="3"/>
            </p:cNvCxnSpPr>
            <p:nvPr/>
          </p:nvCxnSpPr>
          <p:spPr>
            <a:xfrm>
              <a:off x="4967700" y="2749375"/>
              <a:ext cx="587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7" name="Google Shape;157;p13"/>
            <p:cNvSpPr txBox="1"/>
            <p:nvPr/>
          </p:nvSpPr>
          <p:spPr>
            <a:xfrm>
              <a:off x="4984775" y="2475925"/>
              <a:ext cx="617700" cy="36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b: 200</a:t>
              </a:r>
              <a:endParaRPr sz="1200"/>
            </a:p>
          </p:txBody>
        </p:sp>
        <p:cxnSp>
          <p:nvCxnSpPr>
            <p:cNvPr id="158" name="Google Shape;158;p13"/>
            <p:cNvCxnSpPr>
              <a:stCxn id="155" idx="2"/>
            </p:cNvCxnSpPr>
            <p:nvPr/>
          </p:nvCxnSpPr>
          <p:spPr>
            <a:xfrm rot="10800000">
              <a:off x="5261550" y="2750875"/>
              <a:ext cx="0" cy="181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59" name="Google Shape;159;p13"/>
          <p:cNvCxnSpPr/>
          <p:nvPr/>
        </p:nvCxnSpPr>
        <p:spPr>
          <a:xfrm>
            <a:off x="4771038" y="2864488"/>
            <a:ext cx="163500" cy="30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0" name="Google Shape;160;p13"/>
          <p:cNvCxnSpPr>
            <a:stCxn id="141" idx="3"/>
          </p:cNvCxnSpPr>
          <p:nvPr/>
        </p:nvCxnSpPr>
        <p:spPr>
          <a:xfrm flipH="1">
            <a:off x="4318565" y="2864122"/>
            <a:ext cx="139500" cy="24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1" name="Google Shape;161;p13"/>
          <p:cNvCxnSpPr/>
          <p:nvPr/>
        </p:nvCxnSpPr>
        <p:spPr>
          <a:xfrm flipH="1">
            <a:off x="4025940" y="3433347"/>
            <a:ext cx="88800" cy="30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2" name="Google Shape;162;p13"/>
          <p:cNvSpPr txBox="1"/>
          <p:nvPr/>
        </p:nvSpPr>
        <p:spPr>
          <a:xfrm>
            <a:off x="3765300" y="577150"/>
            <a:ext cx="2418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I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3" name="Google Shape;163;p13"/>
          <p:cNvSpPr txBox="1"/>
          <p:nvPr/>
        </p:nvSpPr>
        <p:spPr>
          <a:xfrm>
            <a:off x="6039525" y="654175"/>
            <a:ext cx="3963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II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4" name="Google Shape;164;p13"/>
          <p:cNvSpPr txBox="1"/>
          <p:nvPr/>
        </p:nvSpPr>
        <p:spPr>
          <a:xfrm>
            <a:off x="3689100" y="2627825"/>
            <a:ext cx="4506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III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5" name="Google Shape;165;p13"/>
          <p:cNvSpPr txBox="1"/>
          <p:nvPr/>
        </p:nvSpPr>
        <p:spPr>
          <a:xfrm>
            <a:off x="5679625" y="2627825"/>
            <a:ext cx="4506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IV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6" name="Google Shape;166;p13"/>
          <p:cNvSpPr txBox="1"/>
          <p:nvPr/>
        </p:nvSpPr>
        <p:spPr>
          <a:xfrm>
            <a:off x="3142225" y="4373225"/>
            <a:ext cx="47079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Which </a:t>
            </a:r>
            <a:r>
              <a:rPr lang="en" sz="1000" b="1"/>
              <a:t>tree</a:t>
            </a:r>
            <a:r>
              <a:rPr lang="en" sz="1000"/>
              <a:t> on the right is </a:t>
            </a:r>
            <a:r>
              <a:rPr lang="en" sz="1000" b="1"/>
              <a:t>NOT</a:t>
            </a:r>
            <a:r>
              <a:rPr lang="en" sz="1000"/>
              <a:t> represented by one of node1, node2, node3?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	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A: I		B: II		C: III		D: IV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	E. More than one of them is not represented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67" name="Google Shape;167;p13"/>
          <p:cNvCxnSpPr/>
          <p:nvPr/>
        </p:nvCxnSpPr>
        <p:spPr>
          <a:xfrm>
            <a:off x="13675" y="5343525"/>
            <a:ext cx="7748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8" name="Google Shape;168;p13"/>
          <p:cNvSpPr txBox="1"/>
          <p:nvPr/>
        </p:nvSpPr>
        <p:spPr>
          <a:xfrm>
            <a:off x="247425" y="5476725"/>
            <a:ext cx="3517800" cy="4439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class Tree&lt;K,V&gt; {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Node&lt;K,V&gt; root;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Tree() { this.root = null; 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Tree(Node&lt;K,V&gt; root) { this.root = root; 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int countNodes(Node&lt;K,V&gt; node) {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int countNodes() {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V get(Node&lt;K,V&gt; node, K key) {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V get(K key) {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"/>
          <p:cNvSpPr txBox="1"/>
          <p:nvPr/>
        </p:nvSpPr>
        <p:spPr>
          <a:xfrm>
            <a:off x="326200" y="200125"/>
            <a:ext cx="17967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err="1"/>
              <a:t>CSE12F20</a:t>
            </a:r>
            <a:r>
              <a:rPr lang="en-US" sz="800" dirty="0"/>
              <a:t>-</a:t>
            </a:r>
            <a:r>
              <a:rPr lang="en-US" sz="800" dirty="0" err="1"/>
              <a:t>Nov16</a:t>
            </a:r>
            <a:r>
              <a:rPr lang="en-US" sz="800" dirty="0"/>
              <a:t>-2</a:t>
            </a:r>
          </a:p>
        </p:txBody>
      </p:sp>
      <p:sp>
        <p:nvSpPr>
          <p:cNvPr id="174" name="Google Shape;174;p14"/>
          <p:cNvSpPr txBox="1"/>
          <p:nvPr/>
        </p:nvSpPr>
        <p:spPr>
          <a:xfrm>
            <a:off x="326200" y="2358500"/>
            <a:ext cx="3691800" cy="7516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class BST&lt;K,V&gt; {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Node&lt;K,V&gt; root;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BST() { this.root = null; 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BST(Node&lt;K,V&gt; root) { this.root = root; 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V get(K key) {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void set(K key) {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326200" y="500125"/>
            <a:ext cx="7108200" cy="11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Definition: A </a:t>
            </a:r>
            <a:r>
              <a:rPr lang="en" sz="1000" b="1"/>
              <a:t>binary search tree (BST)</a:t>
            </a:r>
            <a:r>
              <a:rPr lang="en" sz="1000"/>
              <a:t> is a tree where at </a:t>
            </a:r>
            <a:r>
              <a:rPr lang="en" sz="1000" b="1"/>
              <a:t>every </a:t>
            </a:r>
            <a:r>
              <a:rPr lang="en" sz="1000"/>
              <a:t>node, all keys to the </a:t>
            </a:r>
            <a:r>
              <a:rPr lang="en" sz="1000" b="1"/>
              <a:t>left</a:t>
            </a:r>
            <a:r>
              <a:rPr lang="en" sz="1000"/>
              <a:t> of that node are </a:t>
            </a:r>
            <a:r>
              <a:rPr lang="en" sz="1000" b="1"/>
              <a:t>smaller</a:t>
            </a:r>
            <a:r>
              <a:rPr lang="en" sz="1000"/>
              <a:t> than that key, and all keys to the </a:t>
            </a:r>
            <a:r>
              <a:rPr lang="en" sz="1000" b="1"/>
              <a:t>right</a:t>
            </a:r>
            <a:r>
              <a:rPr lang="en" sz="1000"/>
              <a:t> are larger.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Which </a:t>
            </a:r>
            <a:r>
              <a:rPr lang="en" sz="1000" b="1"/>
              <a:t>tree</a:t>
            </a:r>
            <a:r>
              <a:rPr lang="en" sz="1000"/>
              <a:t> on the front is a </a:t>
            </a:r>
            <a:r>
              <a:rPr lang="en" sz="1000" b="1"/>
              <a:t>binary search tree</a:t>
            </a:r>
            <a:r>
              <a:rPr lang="en" sz="1000"/>
              <a:t>?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A: I		B: II		C: III		D: IV 		E: More than one of them is a BST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605</Words>
  <Application>Microsoft Office PowerPoint</Application>
  <PresentationFormat>Custom</PresentationFormat>
  <Paragraphs>158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Roboto Mono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Greg Miranda</cp:lastModifiedBy>
  <cp:revision>1</cp:revision>
  <dcterms:modified xsi:type="dcterms:W3CDTF">2020-11-12T04:01:15Z</dcterms:modified>
</cp:coreProperties>
</file>