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9" r:id="rId4"/>
  </p:sldIdLst>
  <p:sldSz cx="7772400" cy="10058400"/>
  <p:notesSz cx="6858000" cy="9144000"/>
  <p:embeddedFontLst>
    <p:embeddedFont>
      <p:font typeface="Roboto Mono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3975D5-FEE7-42C9-ADF5-9913D8858769}">
  <a:tblStyle styleId="{463975D5-FEE7-42C9-ADF5-9913D88587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1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f1477de0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f1477de0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CSE12F20-Nov20-1</a:t>
            </a:r>
            <a:endParaRPr sz="800" dirty="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2106205" y="2326700"/>
            <a:ext cx="818431" cy="456438"/>
            <a:chOff x="4967700" y="2475938"/>
            <a:chExt cx="587700" cy="456438"/>
          </a:xfrm>
        </p:grpSpPr>
        <p:sp>
          <p:nvSpPr>
            <p:cNvPr id="56" name="Google Shape;56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Google Shape;57;p13"/>
            <p:cNvCxnSpPr>
              <a:stCxn id="56" idx="1"/>
              <a:endCxn id="56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13"/>
            <p:cNvSpPr txBox="1"/>
            <p:nvPr/>
          </p:nvSpPr>
          <p:spPr>
            <a:xfrm>
              <a:off x="5123107" y="2475938"/>
              <a:ext cx="2769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10</a:t>
              </a:r>
              <a:endParaRPr sz="1200"/>
            </a:p>
          </p:txBody>
        </p:sp>
        <p:cxnSp>
          <p:nvCxnSpPr>
            <p:cNvPr id="59" name="Google Shape;59;p13"/>
            <p:cNvCxnSpPr>
              <a:stCxn id="56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" name="Google Shape;60;p13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13"/>
          <p:cNvGrpSpPr/>
          <p:nvPr/>
        </p:nvGrpSpPr>
        <p:grpSpPr>
          <a:xfrm>
            <a:off x="3086929" y="2899425"/>
            <a:ext cx="930094" cy="447650"/>
            <a:chOff x="4967700" y="2484725"/>
            <a:chExt cx="587700" cy="447650"/>
          </a:xfrm>
        </p:grpSpPr>
        <p:sp>
          <p:nvSpPr>
            <p:cNvPr id="62" name="Google Shape;62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" name="Google Shape;63;p13"/>
            <p:cNvCxnSpPr>
              <a:stCxn id="62" idx="1"/>
              <a:endCxn id="62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" name="Google Shape;64;p13"/>
            <p:cNvSpPr txBox="1"/>
            <p:nvPr/>
          </p:nvSpPr>
          <p:spPr>
            <a:xfrm>
              <a:off x="5190599" y="2484725"/>
              <a:ext cx="1419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5</a:t>
              </a:r>
              <a:endParaRPr sz="1200"/>
            </a:p>
          </p:txBody>
        </p:sp>
        <p:cxnSp>
          <p:nvCxnSpPr>
            <p:cNvPr id="65" name="Google Shape;65;p13"/>
            <p:cNvCxnSpPr>
              <a:stCxn id="62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" name="Google Shape;66;p13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13"/>
          <p:cNvGrpSpPr/>
          <p:nvPr/>
        </p:nvGrpSpPr>
        <p:grpSpPr>
          <a:xfrm>
            <a:off x="3678842" y="3520600"/>
            <a:ext cx="861098" cy="456450"/>
            <a:chOff x="4967700" y="2475925"/>
            <a:chExt cx="587700" cy="456450"/>
          </a:xfrm>
        </p:grpSpPr>
        <p:sp>
          <p:nvSpPr>
            <p:cNvPr id="69" name="Google Shape;69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" name="Google Shape;70;p13"/>
            <p:cNvCxnSpPr>
              <a:stCxn id="69" idx="1"/>
              <a:endCxn id="69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3"/>
            <p:cNvSpPr txBox="1"/>
            <p:nvPr/>
          </p:nvSpPr>
          <p:spPr>
            <a:xfrm>
              <a:off x="5172188" y="2475925"/>
              <a:ext cx="1692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4</a:t>
              </a:r>
              <a:endParaRPr sz="1200"/>
            </a:p>
          </p:txBody>
        </p:sp>
        <p:cxnSp>
          <p:nvCxnSpPr>
            <p:cNvPr id="72" name="Google Shape;72;p13"/>
            <p:cNvCxnSpPr>
              <a:stCxn id="69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" name="Google Shape;73;p13"/>
          <p:cNvGrpSpPr/>
          <p:nvPr/>
        </p:nvGrpSpPr>
        <p:grpSpPr>
          <a:xfrm>
            <a:off x="2641814" y="3506350"/>
            <a:ext cx="908173" cy="470700"/>
            <a:chOff x="4967700" y="2461675"/>
            <a:chExt cx="587700" cy="470700"/>
          </a:xfrm>
        </p:grpSpPr>
        <p:sp>
          <p:nvSpPr>
            <p:cNvPr id="74" name="Google Shape;74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5" name="Google Shape;75;p13"/>
            <p:cNvCxnSpPr>
              <a:stCxn id="74" idx="1"/>
              <a:endCxn id="74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" name="Google Shape;76;p13"/>
            <p:cNvSpPr txBox="1"/>
            <p:nvPr/>
          </p:nvSpPr>
          <p:spPr>
            <a:xfrm>
              <a:off x="5183846" y="2461675"/>
              <a:ext cx="1554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4</a:t>
              </a:r>
              <a:endParaRPr sz="1200"/>
            </a:p>
          </p:txBody>
        </p:sp>
        <p:cxnSp>
          <p:nvCxnSpPr>
            <p:cNvPr id="77" name="Google Shape;77;p13"/>
            <p:cNvCxnSpPr>
              <a:stCxn id="74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8" name="Google Shape;78;p13"/>
          <p:cNvCxnSpPr>
            <a:stCxn id="67" idx="4"/>
          </p:cNvCxnSpPr>
          <p:nvPr/>
        </p:nvCxnSpPr>
        <p:spPr>
          <a:xfrm>
            <a:off x="3776033" y="3289025"/>
            <a:ext cx="264000" cy="30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3"/>
          <p:cNvCxnSpPr>
            <a:stCxn id="60" idx="5"/>
            <a:endCxn id="64" idx="0"/>
          </p:cNvCxnSpPr>
          <p:nvPr/>
        </p:nvCxnSpPr>
        <p:spPr>
          <a:xfrm>
            <a:off x="2744778" y="2715510"/>
            <a:ext cx="807300" cy="18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3"/>
          <p:cNvCxnSpPr>
            <a:stCxn id="66" idx="3"/>
          </p:cNvCxnSpPr>
          <p:nvPr/>
        </p:nvCxnSpPr>
        <p:spPr>
          <a:xfrm flipH="1">
            <a:off x="3066626" y="3279447"/>
            <a:ext cx="224700" cy="345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1" name="Google Shape;81;p13"/>
          <p:cNvGrpSpPr/>
          <p:nvPr/>
        </p:nvGrpSpPr>
        <p:grpSpPr>
          <a:xfrm>
            <a:off x="760329" y="2899425"/>
            <a:ext cx="930094" cy="456438"/>
            <a:chOff x="4967700" y="2475938"/>
            <a:chExt cx="587700" cy="456438"/>
          </a:xfrm>
        </p:grpSpPr>
        <p:sp>
          <p:nvSpPr>
            <p:cNvPr id="82" name="Google Shape;82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13"/>
            <p:cNvCxnSpPr>
              <a:stCxn id="82" idx="1"/>
              <a:endCxn id="82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" name="Google Shape;84;p13"/>
            <p:cNvSpPr txBox="1"/>
            <p:nvPr/>
          </p:nvSpPr>
          <p:spPr>
            <a:xfrm>
              <a:off x="5183403" y="2475938"/>
              <a:ext cx="1563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8</a:t>
              </a:r>
              <a:endParaRPr sz="1200"/>
            </a:p>
          </p:txBody>
        </p:sp>
        <p:cxnSp>
          <p:nvCxnSpPr>
            <p:cNvPr id="85" name="Google Shape;85;p13"/>
            <p:cNvCxnSpPr>
              <a:stCxn id="82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" name="Google Shape;86;p13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13"/>
          <p:cNvGrpSpPr/>
          <p:nvPr/>
        </p:nvGrpSpPr>
        <p:grpSpPr>
          <a:xfrm>
            <a:off x="1352242" y="3529400"/>
            <a:ext cx="861098" cy="456438"/>
            <a:chOff x="4967700" y="2475938"/>
            <a:chExt cx="587700" cy="456438"/>
          </a:xfrm>
        </p:grpSpPr>
        <p:sp>
          <p:nvSpPr>
            <p:cNvPr id="89" name="Google Shape;89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" name="Google Shape;90;p13"/>
            <p:cNvCxnSpPr>
              <a:stCxn id="89" idx="1"/>
              <a:endCxn id="89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" name="Google Shape;91;p13"/>
            <p:cNvSpPr txBox="1"/>
            <p:nvPr/>
          </p:nvSpPr>
          <p:spPr>
            <a:xfrm>
              <a:off x="5171411" y="2475938"/>
              <a:ext cx="1803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  <p:cxnSp>
          <p:nvCxnSpPr>
            <p:cNvPr id="92" name="Google Shape;92;p13"/>
            <p:cNvCxnSpPr>
              <a:stCxn id="89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3" name="Google Shape;93;p13"/>
          <p:cNvGrpSpPr/>
          <p:nvPr/>
        </p:nvGrpSpPr>
        <p:grpSpPr>
          <a:xfrm>
            <a:off x="315214" y="3529400"/>
            <a:ext cx="908173" cy="456438"/>
            <a:chOff x="4967700" y="2475938"/>
            <a:chExt cx="587700" cy="456438"/>
          </a:xfrm>
        </p:grpSpPr>
        <p:sp>
          <p:nvSpPr>
            <p:cNvPr id="94" name="Google Shape;94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3"/>
            <p:cNvCxnSpPr>
              <a:stCxn id="94" idx="1"/>
              <a:endCxn id="94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" name="Google Shape;96;p13"/>
            <p:cNvSpPr txBox="1"/>
            <p:nvPr/>
          </p:nvSpPr>
          <p:spPr>
            <a:xfrm>
              <a:off x="5176202" y="2475938"/>
              <a:ext cx="1707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6</a:t>
              </a:r>
              <a:endParaRPr sz="1200"/>
            </a:p>
          </p:txBody>
        </p:sp>
        <p:cxnSp>
          <p:nvCxnSpPr>
            <p:cNvPr id="97" name="Google Shape;97;p13"/>
            <p:cNvCxnSpPr>
              <a:stCxn id="94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8" name="Google Shape;98;p13"/>
          <p:cNvCxnSpPr>
            <a:stCxn id="87" idx="4"/>
          </p:cNvCxnSpPr>
          <p:nvPr/>
        </p:nvCxnSpPr>
        <p:spPr>
          <a:xfrm>
            <a:off x="1449433" y="3297813"/>
            <a:ext cx="264000" cy="30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3"/>
          <p:cNvCxnSpPr>
            <a:stCxn id="86" idx="3"/>
          </p:cNvCxnSpPr>
          <p:nvPr/>
        </p:nvCxnSpPr>
        <p:spPr>
          <a:xfrm flipH="1">
            <a:off x="740026" y="3288235"/>
            <a:ext cx="224700" cy="345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3"/>
          <p:cNvCxnSpPr>
            <a:stCxn id="101" idx="3"/>
            <a:endCxn id="84" idx="0"/>
          </p:cNvCxnSpPr>
          <p:nvPr/>
        </p:nvCxnSpPr>
        <p:spPr>
          <a:xfrm flipH="1">
            <a:off x="1225370" y="2705910"/>
            <a:ext cx="1051800" cy="193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101;p13"/>
          <p:cNvSpPr/>
          <p:nvPr/>
        </p:nvSpPr>
        <p:spPr>
          <a:xfrm>
            <a:off x="2263814" y="2650088"/>
            <a:ext cx="91200" cy="654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2" name="Google Shape;102;p13"/>
          <p:cNvGraphicFramePr/>
          <p:nvPr/>
        </p:nvGraphicFramePr>
        <p:xfrm>
          <a:off x="245275" y="4557488"/>
          <a:ext cx="4294675" cy="396210"/>
        </p:xfrm>
        <a:graphic>
          <a:graphicData uri="http://schemas.openxmlformats.org/drawingml/2006/table">
            <a:tbl>
              <a:tblPr>
                <a:noFill/>
                <a:tableStyleId>{463975D5-FEE7-42C9-ADF5-9913D8858769}</a:tableStyleId>
              </a:tblPr>
              <a:tblGrid>
                <a:gridCol w="61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3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oogle Shape;103;p13"/>
          <p:cNvGraphicFramePr/>
          <p:nvPr/>
        </p:nvGraphicFramePr>
        <p:xfrm>
          <a:off x="4668763" y="2326645"/>
          <a:ext cx="2948875" cy="3108720"/>
        </p:xfrm>
        <a:graphic>
          <a:graphicData uri="http://schemas.openxmlformats.org/drawingml/2006/table">
            <a:tbl>
              <a:tblPr>
                <a:noFill/>
                <a:tableStyleId>{463975D5-FEE7-42C9-ADF5-9913D8858769}</a:tableStyleId>
              </a:tblPr>
              <a:tblGrid>
                <a:gridCol w="58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index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Parent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Left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Right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4" name="Google Shape;104;p13"/>
          <p:cNvSpPr txBox="1"/>
          <p:nvPr/>
        </p:nvSpPr>
        <p:spPr>
          <a:xfrm>
            <a:off x="185200" y="5502050"/>
            <a:ext cx="3580200" cy="427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class BT&lt;K,V&gt; {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Node&lt;K,V&gt; root;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V get(Node&lt;K,V&gt; node, K key) {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if(node == null) { return null; }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if(node.key.equals(key)) { return node.value; }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V leftResult = get(node.left, key);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V rightResult = get(node.right, key);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if(leftResult != null) { return leftResult; }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if(rightResult != null) { return rightResult; }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return null;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3776025" y="5502050"/>
            <a:ext cx="3841500" cy="427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class Heap&lt;K,V&gt; {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List&lt;Entry&lt;K,V&gt;&gt; entries;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int left(int index) {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int right(int index) {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V get(int index, K key) {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if(index &gt;= this.entries.size()) { return null; }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b="1">
                <a:latin typeface="Roboto Mono"/>
                <a:ea typeface="Roboto Mono"/>
                <a:cs typeface="Roboto Mono"/>
                <a:sym typeface="Roboto Mono"/>
              </a:rPr>
              <a:t>Entry&lt;K,V&gt; entry = entries.get(index);</a:t>
            </a:r>
            <a:endParaRPr sz="9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if(entry.key.equals(key)) { return entry.value; }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V leftResult = get(</a:t>
            </a:r>
            <a:r>
              <a:rPr lang="en" sz="900" b="1">
                <a:latin typeface="Roboto Mono"/>
                <a:ea typeface="Roboto Mono"/>
                <a:cs typeface="Roboto Mono"/>
                <a:sym typeface="Roboto Mono"/>
              </a:rPr>
              <a:t>left(index)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, key);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V rightResult = get(</a:t>
            </a:r>
            <a:r>
              <a:rPr lang="en" sz="900" b="1">
                <a:latin typeface="Roboto Mono"/>
                <a:ea typeface="Roboto Mono"/>
                <a:cs typeface="Roboto Mono"/>
                <a:sym typeface="Roboto Mono"/>
              </a:rPr>
              <a:t>right(index)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, key);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if(leftResult != null) { return leftResult; }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if(rightResult != null) { return rightResult; }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return null;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332100" y="582063"/>
            <a:ext cx="71082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Definition: A tree is a </a:t>
            </a:r>
            <a:r>
              <a:rPr lang="en" sz="1000" b="1"/>
              <a:t>complete tree</a:t>
            </a:r>
            <a:r>
              <a:rPr lang="en" sz="1000"/>
              <a:t> if every level but the last level is completely full, and the last level has its nodes all the way to the </a:t>
            </a:r>
            <a:r>
              <a:rPr lang="en" sz="1000" b="1"/>
              <a:t>left</a:t>
            </a:r>
            <a:r>
              <a:rPr lang="en" sz="1000"/>
              <a:t>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Property: A complete tree's size and height are related by: </a:t>
            </a:r>
            <a:r>
              <a:rPr lang="en" sz="1000" i="1"/>
              <a:t>height ~ log(size)</a:t>
            </a:r>
            <a:endParaRPr sz="1000" i="1"/>
          </a:p>
        </p:txBody>
      </p:sp>
      <p:sp>
        <p:nvSpPr>
          <p:cNvPr id="107" name="Google Shape;107;p13"/>
          <p:cNvSpPr txBox="1"/>
          <p:nvPr/>
        </p:nvSpPr>
        <p:spPr>
          <a:xfrm>
            <a:off x="332100" y="1380538"/>
            <a:ext cx="71082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Definition: A tree is in </a:t>
            </a:r>
            <a:r>
              <a:rPr lang="en" sz="1000" b="1"/>
              <a:t>max</a:t>
            </a:r>
            <a:r>
              <a:rPr lang="en" sz="1000"/>
              <a:t> (min) </a:t>
            </a:r>
            <a:r>
              <a:rPr lang="en" sz="1000" b="1"/>
              <a:t>heap order </a:t>
            </a:r>
            <a:r>
              <a:rPr lang="en" sz="1000"/>
              <a:t>if every node's key is </a:t>
            </a:r>
            <a:r>
              <a:rPr lang="en" sz="1000" b="1"/>
              <a:t>greater</a:t>
            </a:r>
            <a:r>
              <a:rPr lang="en" sz="1000"/>
              <a:t> (less) than or equal to all of its childrens' keys.</a:t>
            </a:r>
            <a:endParaRPr sz="1000"/>
          </a:p>
        </p:txBody>
      </p:sp>
      <p:sp>
        <p:nvSpPr>
          <p:cNvPr id="108" name="Google Shape;108;p13"/>
          <p:cNvSpPr txBox="1"/>
          <p:nvPr/>
        </p:nvSpPr>
        <p:spPr>
          <a:xfrm>
            <a:off x="332100" y="1721813"/>
            <a:ext cx="71082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Definition: A </a:t>
            </a:r>
            <a:r>
              <a:rPr lang="en" sz="1000" b="1"/>
              <a:t>max </a:t>
            </a:r>
            <a:r>
              <a:rPr lang="en" sz="1000"/>
              <a:t>(min)</a:t>
            </a:r>
            <a:r>
              <a:rPr lang="en" sz="1000" b="1"/>
              <a:t> heap</a:t>
            </a:r>
            <a:r>
              <a:rPr lang="en" sz="1000"/>
              <a:t> is a </a:t>
            </a:r>
            <a:r>
              <a:rPr lang="en" sz="1000" b="1"/>
              <a:t>complete tree</a:t>
            </a:r>
            <a:r>
              <a:rPr lang="en" sz="1000"/>
              <a:t> that is in </a:t>
            </a:r>
            <a:r>
              <a:rPr lang="en" sz="1000" b="1"/>
              <a:t>max </a:t>
            </a:r>
            <a:r>
              <a:rPr lang="en" sz="1000"/>
              <a:t>(min) </a:t>
            </a:r>
            <a:r>
              <a:rPr lang="en" sz="1000" b="1"/>
              <a:t>heap order</a:t>
            </a:r>
            <a:r>
              <a:rPr lang="en" sz="1000"/>
              <a:t>.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/>
        </p:nvSpPr>
        <p:spPr>
          <a:xfrm>
            <a:off x="326200" y="200125"/>
            <a:ext cx="1796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/>
              <a:t>CSE12F20</a:t>
            </a:r>
            <a:r>
              <a:rPr lang="en-US" sz="800" dirty="0"/>
              <a:t>-</a:t>
            </a:r>
            <a:r>
              <a:rPr lang="en-US" sz="800" dirty="0" err="1"/>
              <a:t>Nov20</a:t>
            </a:r>
            <a:r>
              <a:rPr lang="en-US" sz="800" dirty="0"/>
              <a:t>-2</a:t>
            </a:r>
          </a:p>
        </p:txBody>
      </p:sp>
      <p:grpSp>
        <p:nvGrpSpPr>
          <p:cNvPr id="114" name="Google Shape;114;p14"/>
          <p:cNvGrpSpPr/>
          <p:nvPr/>
        </p:nvGrpSpPr>
        <p:grpSpPr>
          <a:xfrm>
            <a:off x="2120455" y="645550"/>
            <a:ext cx="818431" cy="456438"/>
            <a:chOff x="4967700" y="2475938"/>
            <a:chExt cx="587700" cy="456438"/>
          </a:xfrm>
        </p:grpSpPr>
        <p:sp>
          <p:nvSpPr>
            <p:cNvPr id="115" name="Google Shape;115;p14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" name="Google Shape;116;p14"/>
            <p:cNvCxnSpPr>
              <a:stCxn id="115" idx="1"/>
              <a:endCxn id="115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" name="Google Shape;117;p14"/>
            <p:cNvSpPr txBox="1"/>
            <p:nvPr/>
          </p:nvSpPr>
          <p:spPr>
            <a:xfrm>
              <a:off x="5123107" y="2475938"/>
              <a:ext cx="2769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10</a:t>
              </a:r>
              <a:endParaRPr sz="1200"/>
            </a:p>
          </p:txBody>
        </p:sp>
        <p:cxnSp>
          <p:nvCxnSpPr>
            <p:cNvPr id="118" name="Google Shape;118;p14"/>
            <p:cNvCxnSpPr>
              <a:stCxn id="115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" name="Google Shape;119;p14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14"/>
          <p:cNvGrpSpPr/>
          <p:nvPr/>
        </p:nvGrpSpPr>
        <p:grpSpPr>
          <a:xfrm>
            <a:off x="3101179" y="1218275"/>
            <a:ext cx="930094" cy="447650"/>
            <a:chOff x="4967700" y="2484725"/>
            <a:chExt cx="587700" cy="447650"/>
          </a:xfrm>
        </p:grpSpPr>
        <p:sp>
          <p:nvSpPr>
            <p:cNvPr id="121" name="Google Shape;121;p14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" name="Google Shape;122;p14"/>
            <p:cNvCxnSpPr>
              <a:stCxn id="121" idx="1"/>
              <a:endCxn id="121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" name="Google Shape;123;p14"/>
            <p:cNvSpPr txBox="1"/>
            <p:nvPr/>
          </p:nvSpPr>
          <p:spPr>
            <a:xfrm>
              <a:off x="5190599" y="2484725"/>
              <a:ext cx="1419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5</a:t>
              </a:r>
              <a:endParaRPr sz="1200"/>
            </a:p>
          </p:txBody>
        </p:sp>
        <p:cxnSp>
          <p:nvCxnSpPr>
            <p:cNvPr id="124" name="Google Shape;124;p14"/>
            <p:cNvCxnSpPr>
              <a:stCxn id="121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" name="Google Shape;125;p14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14"/>
          <p:cNvGrpSpPr/>
          <p:nvPr/>
        </p:nvGrpSpPr>
        <p:grpSpPr>
          <a:xfrm>
            <a:off x="3693092" y="1839450"/>
            <a:ext cx="861098" cy="456450"/>
            <a:chOff x="4967700" y="2475925"/>
            <a:chExt cx="587700" cy="456450"/>
          </a:xfrm>
        </p:grpSpPr>
        <p:sp>
          <p:nvSpPr>
            <p:cNvPr id="128" name="Google Shape;128;p14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9" name="Google Shape;129;p14"/>
            <p:cNvCxnSpPr>
              <a:stCxn id="128" idx="1"/>
              <a:endCxn id="128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0" name="Google Shape;130;p14"/>
            <p:cNvSpPr txBox="1"/>
            <p:nvPr/>
          </p:nvSpPr>
          <p:spPr>
            <a:xfrm>
              <a:off x="5172188" y="2475925"/>
              <a:ext cx="1692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4</a:t>
              </a:r>
              <a:endParaRPr sz="1200"/>
            </a:p>
          </p:txBody>
        </p:sp>
        <p:cxnSp>
          <p:nvCxnSpPr>
            <p:cNvPr id="131" name="Google Shape;131;p14"/>
            <p:cNvCxnSpPr>
              <a:stCxn id="128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2" name="Google Shape;132;p14"/>
          <p:cNvGrpSpPr/>
          <p:nvPr/>
        </p:nvGrpSpPr>
        <p:grpSpPr>
          <a:xfrm>
            <a:off x="2656064" y="1825200"/>
            <a:ext cx="908173" cy="470700"/>
            <a:chOff x="4967700" y="2461675"/>
            <a:chExt cx="587700" cy="470700"/>
          </a:xfrm>
        </p:grpSpPr>
        <p:sp>
          <p:nvSpPr>
            <p:cNvPr id="133" name="Google Shape;133;p14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14"/>
            <p:cNvCxnSpPr>
              <a:stCxn id="133" idx="1"/>
              <a:endCxn id="133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14"/>
            <p:cNvSpPr txBox="1"/>
            <p:nvPr/>
          </p:nvSpPr>
          <p:spPr>
            <a:xfrm>
              <a:off x="5183846" y="2461675"/>
              <a:ext cx="1554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4</a:t>
              </a:r>
              <a:endParaRPr sz="1200"/>
            </a:p>
          </p:txBody>
        </p:sp>
        <p:cxnSp>
          <p:nvCxnSpPr>
            <p:cNvPr id="136" name="Google Shape;136;p14"/>
            <p:cNvCxnSpPr>
              <a:stCxn id="133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37" name="Google Shape;137;p14"/>
          <p:cNvCxnSpPr>
            <a:stCxn id="126" idx="4"/>
          </p:cNvCxnSpPr>
          <p:nvPr/>
        </p:nvCxnSpPr>
        <p:spPr>
          <a:xfrm>
            <a:off x="3790283" y="1607875"/>
            <a:ext cx="264000" cy="30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4"/>
          <p:cNvCxnSpPr>
            <a:stCxn id="119" idx="5"/>
            <a:endCxn id="123" idx="0"/>
          </p:cNvCxnSpPr>
          <p:nvPr/>
        </p:nvCxnSpPr>
        <p:spPr>
          <a:xfrm>
            <a:off x="2759028" y="1034360"/>
            <a:ext cx="807300" cy="18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4"/>
          <p:cNvCxnSpPr>
            <a:stCxn id="125" idx="3"/>
          </p:cNvCxnSpPr>
          <p:nvPr/>
        </p:nvCxnSpPr>
        <p:spPr>
          <a:xfrm flipH="1">
            <a:off x="3080876" y="1598297"/>
            <a:ext cx="224700" cy="345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0" name="Google Shape;140;p14"/>
          <p:cNvGrpSpPr/>
          <p:nvPr/>
        </p:nvGrpSpPr>
        <p:grpSpPr>
          <a:xfrm>
            <a:off x="774579" y="1218275"/>
            <a:ext cx="930094" cy="456438"/>
            <a:chOff x="4967700" y="2475938"/>
            <a:chExt cx="587700" cy="456438"/>
          </a:xfrm>
        </p:grpSpPr>
        <p:sp>
          <p:nvSpPr>
            <p:cNvPr id="141" name="Google Shape;141;p14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2" name="Google Shape;142;p14"/>
            <p:cNvCxnSpPr>
              <a:stCxn id="141" idx="1"/>
              <a:endCxn id="141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" name="Google Shape;143;p14"/>
            <p:cNvSpPr txBox="1"/>
            <p:nvPr/>
          </p:nvSpPr>
          <p:spPr>
            <a:xfrm>
              <a:off x="5183403" y="2475938"/>
              <a:ext cx="1563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8</a:t>
              </a:r>
              <a:endParaRPr sz="1200"/>
            </a:p>
          </p:txBody>
        </p:sp>
        <p:cxnSp>
          <p:nvCxnSpPr>
            <p:cNvPr id="144" name="Google Shape;144;p14"/>
            <p:cNvCxnSpPr>
              <a:stCxn id="141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5" name="Google Shape;145;p14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14"/>
          <p:cNvGrpSpPr/>
          <p:nvPr/>
        </p:nvGrpSpPr>
        <p:grpSpPr>
          <a:xfrm>
            <a:off x="1366492" y="1848250"/>
            <a:ext cx="861098" cy="456438"/>
            <a:chOff x="4967700" y="2475938"/>
            <a:chExt cx="587700" cy="456438"/>
          </a:xfrm>
        </p:grpSpPr>
        <p:sp>
          <p:nvSpPr>
            <p:cNvPr id="148" name="Google Shape;148;p14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" name="Google Shape;149;p14"/>
            <p:cNvCxnSpPr>
              <a:stCxn id="148" idx="1"/>
              <a:endCxn id="148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" name="Google Shape;150;p14"/>
            <p:cNvSpPr txBox="1"/>
            <p:nvPr/>
          </p:nvSpPr>
          <p:spPr>
            <a:xfrm>
              <a:off x="5171411" y="2475938"/>
              <a:ext cx="1803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  <p:cxnSp>
          <p:nvCxnSpPr>
            <p:cNvPr id="151" name="Google Shape;151;p14"/>
            <p:cNvCxnSpPr>
              <a:stCxn id="148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2" name="Google Shape;152;p14"/>
          <p:cNvGrpSpPr/>
          <p:nvPr/>
        </p:nvGrpSpPr>
        <p:grpSpPr>
          <a:xfrm>
            <a:off x="329464" y="1848250"/>
            <a:ext cx="908173" cy="456438"/>
            <a:chOff x="4967700" y="2475938"/>
            <a:chExt cx="587700" cy="456438"/>
          </a:xfrm>
        </p:grpSpPr>
        <p:sp>
          <p:nvSpPr>
            <p:cNvPr id="153" name="Google Shape;153;p14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4" name="Google Shape;154;p14"/>
            <p:cNvCxnSpPr>
              <a:stCxn id="153" idx="1"/>
              <a:endCxn id="153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" name="Google Shape;155;p14"/>
            <p:cNvSpPr txBox="1"/>
            <p:nvPr/>
          </p:nvSpPr>
          <p:spPr>
            <a:xfrm>
              <a:off x="5176202" y="2475938"/>
              <a:ext cx="1707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6</a:t>
              </a:r>
              <a:endParaRPr sz="1200"/>
            </a:p>
          </p:txBody>
        </p:sp>
        <p:cxnSp>
          <p:nvCxnSpPr>
            <p:cNvPr id="156" name="Google Shape;156;p14"/>
            <p:cNvCxnSpPr>
              <a:stCxn id="153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57" name="Google Shape;157;p14"/>
          <p:cNvCxnSpPr>
            <a:stCxn id="146" idx="4"/>
          </p:cNvCxnSpPr>
          <p:nvPr/>
        </p:nvCxnSpPr>
        <p:spPr>
          <a:xfrm>
            <a:off x="1463683" y="1616663"/>
            <a:ext cx="264000" cy="30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14"/>
          <p:cNvCxnSpPr>
            <a:stCxn id="145" idx="3"/>
          </p:cNvCxnSpPr>
          <p:nvPr/>
        </p:nvCxnSpPr>
        <p:spPr>
          <a:xfrm flipH="1">
            <a:off x="754276" y="1607085"/>
            <a:ext cx="224700" cy="345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14"/>
          <p:cNvCxnSpPr>
            <a:stCxn id="160" idx="3"/>
            <a:endCxn id="143" idx="0"/>
          </p:cNvCxnSpPr>
          <p:nvPr/>
        </p:nvCxnSpPr>
        <p:spPr>
          <a:xfrm flipH="1">
            <a:off x="1239620" y="1024760"/>
            <a:ext cx="1051800" cy="193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14"/>
          <p:cNvSpPr/>
          <p:nvPr/>
        </p:nvSpPr>
        <p:spPr>
          <a:xfrm>
            <a:off x="2278064" y="968938"/>
            <a:ext cx="91200" cy="654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1" name="Google Shape;161;p14"/>
          <p:cNvGraphicFramePr/>
          <p:nvPr/>
        </p:nvGraphicFramePr>
        <p:xfrm>
          <a:off x="259525" y="2876338"/>
          <a:ext cx="4294675" cy="396210"/>
        </p:xfrm>
        <a:graphic>
          <a:graphicData uri="http://schemas.openxmlformats.org/drawingml/2006/table">
            <a:tbl>
              <a:tblPr>
                <a:noFill/>
                <a:tableStyleId>{463975D5-FEE7-42C9-ADF5-9913D8858769}</a:tableStyleId>
              </a:tblPr>
              <a:tblGrid>
                <a:gridCol w="61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3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" name="Google Shape;162;p14"/>
          <p:cNvSpPr txBox="1"/>
          <p:nvPr/>
        </p:nvSpPr>
        <p:spPr>
          <a:xfrm>
            <a:off x="4710800" y="345600"/>
            <a:ext cx="29853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K poll()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// remove and return largest element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63" name="Google Shape;163;p14"/>
          <p:cNvGrpSpPr/>
          <p:nvPr/>
        </p:nvGrpSpPr>
        <p:grpSpPr>
          <a:xfrm>
            <a:off x="2085480" y="3589500"/>
            <a:ext cx="818431" cy="456438"/>
            <a:chOff x="4967700" y="2475938"/>
            <a:chExt cx="587700" cy="456438"/>
          </a:xfrm>
        </p:grpSpPr>
        <p:sp>
          <p:nvSpPr>
            <p:cNvPr id="164" name="Google Shape;164;p14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" name="Google Shape;165;p14"/>
            <p:cNvCxnSpPr>
              <a:stCxn id="164" idx="1"/>
              <a:endCxn id="164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6" name="Google Shape;166;p14"/>
            <p:cNvSpPr txBox="1"/>
            <p:nvPr/>
          </p:nvSpPr>
          <p:spPr>
            <a:xfrm>
              <a:off x="5123107" y="2475938"/>
              <a:ext cx="2769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8</a:t>
              </a:r>
              <a:endParaRPr sz="1200"/>
            </a:p>
          </p:txBody>
        </p:sp>
        <p:cxnSp>
          <p:nvCxnSpPr>
            <p:cNvPr id="167" name="Google Shape;167;p14"/>
            <p:cNvCxnSpPr>
              <a:stCxn id="164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8" name="Google Shape;168;p14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14"/>
          <p:cNvGrpSpPr/>
          <p:nvPr/>
        </p:nvGrpSpPr>
        <p:grpSpPr>
          <a:xfrm>
            <a:off x="3066204" y="4162225"/>
            <a:ext cx="930094" cy="447650"/>
            <a:chOff x="4967700" y="2484725"/>
            <a:chExt cx="587700" cy="447650"/>
          </a:xfrm>
        </p:grpSpPr>
        <p:sp>
          <p:nvSpPr>
            <p:cNvPr id="170" name="Google Shape;170;p14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1" name="Google Shape;171;p14"/>
            <p:cNvCxnSpPr>
              <a:stCxn id="170" idx="1"/>
              <a:endCxn id="170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2" name="Google Shape;172;p14"/>
            <p:cNvSpPr txBox="1"/>
            <p:nvPr/>
          </p:nvSpPr>
          <p:spPr>
            <a:xfrm>
              <a:off x="5190599" y="2484725"/>
              <a:ext cx="1419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5</a:t>
              </a:r>
              <a:endParaRPr sz="1200"/>
            </a:p>
          </p:txBody>
        </p:sp>
        <p:cxnSp>
          <p:nvCxnSpPr>
            <p:cNvPr id="173" name="Google Shape;173;p14"/>
            <p:cNvCxnSpPr>
              <a:stCxn id="170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" name="Google Shape;174;p14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4"/>
          <p:cNvGrpSpPr/>
          <p:nvPr/>
        </p:nvGrpSpPr>
        <p:grpSpPr>
          <a:xfrm>
            <a:off x="2621089" y="4769150"/>
            <a:ext cx="908173" cy="470700"/>
            <a:chOff x="4967700" y="2461675"/>
            <a:chExt cx="587700" cy="470700"/>
          </a:xfrm>
        </p:grpSpPr>
        <p:sp>
          <p:nvSpPr>
            <p:cNvPr id="177" name="Google Shape;177;p14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8" name="Google Shape;178;p14"/>
            <p:cNvCxnSpPr>
              <a:stCxn id="177" idx="1"/>
              <a:endCxn id="177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9" name="Google Shape;179;p14"/>
            <p:cNvSpPr txBox="1"/>
            <p:nvPr/>
          </p:nvSpPr>
          <p:spPr>
            <a:xfrm>
              <a:off x="5183846" y="2461675"/>
              <a:ext cx="1554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4</a:t>
              </a:r>
              <a:endParaRPr sz="1200"/>
            </a:p>
          </p:txBody>
        </p:sp>
        <p:cxnSp>
          <p:nvCxnSpPr>
            <p:cNvPr id="180" name="Google Shape;180;p14"/>
            <p:cNvCxnSpPr>
              <a:stCxn id="177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81" name="Google Shape;181;p14"/>
          <p:cNvCxnSpPr>
            <a:stCxn id="168" idx="5"/>
            <a:endCxn id="172" idx="0"/>
          </p:cNvCxnSpPr>
          <p:nvPr/>
        </p:nvCxnSpPr>
        <p:spPr>
          <a:xfrm>
            <a:off x="2724053" y="3978310"/>
            <a:ext cx="807300" cy="18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14"/>
          <p:cNvCxnSpPr>
            <a:stCxn id="174" idx="3"/>
          </p:cNvCxnSpPr>
          <p:nvPr/>
        </p:nvCxnSpPr>
        <p:spPr>
          <a:xfrm flipH="1">
            <a:off x="3045901" y="4542247"/>
            <a:ext cx="224700" cy="345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83" name="Google Shape;183;p14"/>
          <p:cNvGrpSpPr/>
          <p:nvPr/>
        </p:nvGrpSpPr>
        <p:grpSpPr>
          <a:xfrm>
            <a:off x="739604" y="4162225"/>
            <a:ext cx="930094" cy="456438"/>
            <a:chOff x="4967700" y="2475938"/>
            <a:chExt cx="587700" cy="456438"/>
          </a:xfrm>
        </p:grpSpPr>
        <p:sp>
          <p:nvSpPr>
            <p:cNvPr id="184" name="Google Shape;184;p14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5" name="Google Shape;185;p14"/>
            <p:cNvCxnSpPr>
              <a:stCxn id="184" idx="1"/>
              <a:endCxn id="184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6" name="Google Shape;186;p14"/>
            <p:cNvSpPr txBox="1"/>
            <p:nvPr/>
          </p:nvSpPr>
          <p:spPr>
            <a:xfrm>
              <a:off x="5183403" y="2475938"/>
              <a:ext cx="1563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6</a:t>
              </a:r>
              <a:endParaRPr sz="1200"/>
            </a:p>
          </p:txBody>
        </p:sp>
        <p:cxnSp>
          <p:nvCxnSpPr>
            <p:cNvPr id="187" name="Google Shape;187;p14"/>
            <p:cNvCxnSpPr>
              <a:stCxn id="184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8" name="Google Shape;188;p14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14"/>
          <p:cNvGrpSpPr/>
          <p:nvPr/>
        </p:nvGrpSpPr>
        <p:grpSpPr>
          <a:xfrm>
            <a:off x="1331517" y="4792200"/>
            <a:ext cx="861098" cy="456438"/>
            <a:chOff x="4967700" y="2475938"/>
            <a:chExt cx="587700" cy="456438"/>
          </a:xfrm>
        </p:grpSpPr>
        <p:sp>
          <p:nvSpPr>
            <p:cNvPr id="191" name="Google Shape;191;p14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2" name="Google Shape;192;p14"/>
            <p:cNvCxnSpPr>
              <a:stCxn id="191" idx="1"/>
              <a:endCxn id="191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3" name="Google Shape;193;p14"/>
            <p:cNvSpPr txBox="1"/>
            <p:nvPr/>
          </p:nvSpPr>
          <p:spPr>
            <a:xfrm>
              <a:off x="5171411" y="2475938"/>
              <a:ext cx="1803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  <p:cxnSp>
          <p:nvCxnSpPr>
            <p:cNvPr id="194" name="Google Shape;194;p14"/>
            <p:cNvCxnSpPr>
              <a:stCxn id="191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5" name="Google Shape;195;p14"/>
          <p:cNvGrpSpPr/>
          <p:nvPr/>
        </p:nvGrpSpPr>
        <p:grpSpPr>
          <a:xfrm>
            <a:off x="294489" y="4792200"/>
            <a:ext cx="908173" cy="456438"/>
            <a:chOff x="4967700" y="2475938"/>
            <a:chExt cx="587700" cy="456438"/>
          </a:xfrm>
        </p:grpSpPr>
        <p:sp>
          <p:nvSpPr>
            <p:cNvPr id="196" name="Google Shape;196;p14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7" name="Google Shape;197;p14"/>
            <p:cNvCxnSpPr>
              <a:stCxn id="196" idx="1"/>
              <a:endCxn id="196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8" name="Google Shape;198;p14"/>
            <p:cNvSpPr txBox="1"/>
            <p:nvPr/>
          </p:nvSpPr>
          <p:spPr>
            <a:xfrm>
              <a:off x="5176202" y="2475938"/>
              <a:ext cx="1707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4</a:t>
              </a:r>
              <a:endParaRPr sz="1200"/>
            </a:p>
          </p:txBody>
        </p:sp>
        <p:cxnSp>
          <p:nvCxnSpPr>
            <p:cNvPr id="199" name="Google Shape;199;p14"/>
            <p:cNvCxnSpPr>
              <a:stCxn id="196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00" name="Google Shape;200;p14"/>
          <p:cNvCxnSpPr>
            <a:stCxn id="189" idx="4"/>
          </p:cNvCxnSpPr>
          <p:nvPr/>
        </p:nvCxnSpPr>
        <p:spPr>
          <a:xfrm>
            <a:off x="1428708" y="4560613"/>
            <a:ext cx="264000" cy="30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14"/>
          <p:cNvCxnSpPr>
            <a:stCxn id="188" idx="3"/>
          </p:cNvCxnSpPr>
          <p:nvPr/>
        </p:nvCxnSpPr>
        <p:spPr>
          <a:xfrm flipH="1">
            <a:off x="719301" y="4551035"/>
            <a:ext cx="224700" cy="345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14"/>
          <p:cNvCxnSpPr>
            <a:stCxn id="203" idx="3"/>
            <a:endCxn id="186" idx="0"/>
          </p:cNvCxnSpPr>
          <p:nvPr/>
        </p:nvCxnSpPr>
        <p:spPr>
          <a:xfrm flipH="1">
            <a:off x="1204645" y="3968710"/>
            <a:ext cx="1051800" cy="193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14"/>
          <p:cNvSpPr/>
          <p:nvPr/>
        </p:nvSpPr>
        <p:spPr>
          <a:xfrm>
            <a:off x="2243089" y="3912888"/>
            <a:ext cx="91200" cy="654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"/>
          <p:cNvSpPr txBox="1"/>
          <p:nvPr/>
        </p:nvSpPr>
        <p:spPr>
          <a:xfrm>
            <a:off x="4554200" y="3453375"/>
            <a:ext cx="33672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void add(K k)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// add the element, ensuring heap-ness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add(2)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add(9)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05" name="Google Shape;205;p14"/>
          <p:cNvGraphicFramePr/>
          <p:nvPr/>
        </p:nvGraphicFramePr>
        <p:xfrm>
          <a:off x="259525" y="6159213"/>
          <a:ext cx="4294675" cy="396210"/>
        </p:xfrm>
        <a:graphic>
          <a:graphicData uri="http://schemas.openxmlformats.org/drawingml/2006/table">
            <a:tbl>
              <a:tblPr>
                <a:noFill/>
                <a:tableStyleId>{463975D5-FEE7-42C9-ADF5-9913D8858769}</a:tableStyleId>
              </a:tblPr>
              <a:tblGrid>
                <a:gridCol w="61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3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6" name="Google Shape;206;p14"/>
          <p:cNvSpPr txBox="1"/>
          <p:nvPr/>
        </p:nvSpPr>
        <p:spPr>
          <a:xfrm>
            <a:off x="230550" y="6922250"/>
            <a:ext cx="3367200" cy="199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void bubbleDown(int index)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if(index &gt;= this.entries.size()) { return;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int leftIndex = left(index);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if(leftIndex &gt;= this.entries.size()) { return;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int largerChildIndex = leftIndex;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int rightIndex = right(index);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if(existsAndGreater(rightIndex, leftIndex))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largerChildIndex = rightIndex;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if(existsAndGreater(largerChildIndex, index))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swap(index, largerChildIndex);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bubbleDown(largerChildIndex);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3940675" y="6922250"/>
            <a:ext cx="3755400" cy="199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void bubbleUp(int index)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if(index &lt;= 0) { return;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Entry&lt;K,V&gt; e = this.entries.get(index);  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Entry&lt;K,V&gt; parent = this.entries.get(parent(index));  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int comp = this.comparator.compare(e.key, parent.key);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if(comp &gt; 0)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swap(index, parent(index));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bubbleUp(parent(index));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else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return;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6"/>
          <p:cNvGrpSpPr/>
          <p:nvPr/>
        </p:nvGrpSpPr>
        <p:grpSpPr>
          <a:xfrm>
            <a:off x="1968055" y="845000"/>
            <a:ext cx="818431" cy="456438"/>
            <a:chOff x="4967700" y="2475938"/>
            <a:chExt cx="587700" cy="456438"/>
          </a:xfrm>
        </p:grpSpPr>
        <p:sp>
          <p:nvSpPr>
            <p:cNvPr id="219" name="Google Shape;219;p16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0" name="Google Shape;220;p16"/>
            <p:cNvCxnSpPr>
              <a:stCxn id="219" idx="1"/>
              <a:endCxn id="219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1" name="Google Shape;221;p16"/>
            <p:cNvSpPr txBox="1"/>
            <p:nvPr/>
          </p:nvSpPr>
          <p:spPr>
            <a:xfrm>
              <a:off x="5123107" y="2475938"/>
              <a:ext cx="2769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10</a:t>
              </a:r>
              <a:endParaRPr sz="1200"/>
            </a:p>
          </p:txBody>
        </p:sp>
        <p:cxnSp>
          <p:nvCxnSpPr>
            <p:cNvPr id="222" name="Google Shape;222;p16"/>
            <p:cNvCxnSpPr>
              <a:stCxn id="219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3" name="Google Shape;223;p16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2948779" y="1417725"/>
            <a:ext cx="930094" cy="447650"/>
            <a:chOff x="4967700" y="2484725"/>
            <a:chExt cx="587700" cy="447650"/>
          </a:xfrm>
        </p:grpSpPr>
        <p:sp>
          <p:nvSpPr>
            <p:cNvPr id="225" name="Google Shape;225;p16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6" name="Google Shape;226;p16"/>
            <p:cNvCxnSpPr>
              <a:stCxn id="225" idx="1"/>
              <a:endCxn id="225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7" name="Google Shape;227;p16"/>
            <p:cNvSpPr txBox="1"/>
            <p:nvPr/>
          </p:nvSpPr>
          <p:spPr>
            <a:xfrm>
              <a:off x="5190599" y="2484725"/>
              <a:ext cx="1419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5</a:t>
              </a:r>
              <a:endParaRPr sz="1200"/>
            </a:p>
          </p:txBody>
        </p:sp>
        <p:cxnSp>
          <p:nvCxnSpPr>
            <p:cNvPr id="228" name="Google Shape;228;p16"/>
            <p:cNvCxnSpPr>
              <a:stCxn id="225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9" name="Google Shape;229;p16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1" name="Google Shape;231;p16"/>
          <p:cNvCxnSpPr>
            <a:stCxn id="223" idx="5"/>
            <a:endCxn id="227" idx="0"/>
          </p:cNvCxnSpPr>
          <p:nvPr/>
        </p:nvCxnSpPr>
        <p:spPr>
          <a:xfrm>
            <a:off x="2606628" y="1233810"/>
            <a:ext cx="807300" cy="18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2" name="Google Shape;232;p16"/>
          <p:cNvGrpSpPr/>
          <p:nvPr/>
        </p:nvGrpSpPr>
        <p:grpSpPr>
          <a:xfrm>
            <a:off x="622179" y="1417725"/>
            <a:ext cx="930094" cy="456438"/>
            <a:chOff x="4967700" y="2475938"/>
            <a:chExt cx="587700" cy="456438"/>
          </a:xfrm>
        </p:grpSpPr>
        <p:sp>
          <p:nvSpPr>
            <p:cNvPr id="233" name="Google Shape;233;p16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4" name="Google Shape;234;p16"/>
            <p:cNvCxnSpPr>
              <a:stCxn id="233" idx="1"/>
              <a:endCxn id="233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5" name="Google Shape;235;p16"/>
            <p:cNvSpPr txBox="1"/>
            <p:nvPr/>
          </p:nvSpPr>
          <p:spPr>
            <a:xfrm>
              <a:off x="5183403" y="2475938"/>
              <a:ext cx="1563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8</a:t>
              </a:r>
              <a:endParaRPr sz="1200"/>
            </a:p>
          </p:txBody>
        </p:sp>
        <p:cxnSp>
          <p:nvCxnSpPr>
            <p:cNvPr id="236" name="Google Shape;236;p16"/>
            <p:cNvCxnSpPr>
              <a:stCxn id="233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7" name="Google Shape;237;p16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16"/>
          <p:cNvCxnSpPr>
            <a:stCxn id="240" idx="3"/>
            <a:endCxn id="235" idx="0"/>
          </p:cNvCxnSpPr>
          <p:nvPr/>
        </p:nvCxnSpPr>
        <p:spPr>
          <a:xfrm flipH="1">
            <a:off x="1087220" y="1224210"/>
            <a:ext cx="1051800" cy="193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0" name="Google Shape;240;p16"/>
          <p:cNvSpPr/>
          <p:nvPr/>
        </p:nvSpPr>
        <p:spPr>
          <a:xfrm>
            <a:off x="2125664" y="1168388"/>
            <a:ext cx="91200" cy="654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2094792" y="2977725"/>
            <a:ext cx="818431" cy="456438"/>
            <a:chOff x="4967700" y="2475938"/>
            <a:chExt cx="587700" cy="456438"/>
          </a:xfrm>
        </p:grpSpPr>
        <p:sp>
          <p:nvSpPr>
            <p:cNvPr id="242" name="Google Shape;242;p16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3" name="Google Shape;243;p16"/>
            <p:cNvCxnSpPr>
              <a:stCxn id="242" idx="1"/>
              <a:endCxn id="242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4" name="Google Shape;244;p16"/>
            <p:cNvSpPr txBox="1"/>
            <p:nvPr/>
          </p:nvSpPr>
          <p:spPr>
            <a:xfrm>
              <a:off x="5123107" y="2475938"/>
              <a:ext cx="2769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8</a:t>
              </a:r>
              <a:endParaRPr sz="1200"/>
            </a:p>
          </p:txBody>
        </p:sp>
        <p:cxnSp>
          <p:nvCxnSpPr>
            <p:cNvPr id="245" name="Google Shape;245;p16"/>
            <p:cNvCxnSpPr>
              <a:stCxn id="242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" name="Google Shape;246;p16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16"/>
          <p:cNvGrpSpPr/>
          <p:nvPr/>
        </p:nvGrpSpPr>
        <p:grpSpPr>
          <a:xfrm>
            <a:off x="3227917" y="3575788"/>
            <a:ext cx="930094" cy="422313"/>
            <a:chOff x="4967700" y="2510063"/>
            <a:chExt cx="587700" cy="422313"/>
          </a:xfrm>
        </p:grpSpPr>
        <p:sp>
          <p:nvSpPr>
            <p:cNvPr id="248" name="Google Shape;248;p16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9" name="Google Shape;249;p16"/>
            <p:cNvCxnSpPr>
              <a:stCxn id="248" idx="1"/>
              <a:endCxn id="248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0" name="Google Shape;250;p16"/>
            <p:cNvSpPr txBox="1"/>
            <p:nvPr/>
          </p:nvSpPr>
          <p:spPr>
            <a:xfrm>
              <a:off x="5140507" y="2510063"/>
              <a:ext cx="2937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10</a:t>
              </a:r>
              <a:endParaRPr sz="1200"/>
            </a:p>
          </p:txBody>
        </p:sp>
        <p:cxnSp>
          <p:nvCxnSpPr>
            <p:cNvPr id="251" name="Google Shape;251;p16"/>
            <p:cNvCxnSpPr>
              <a:stCxn id="248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2" name="Google Shape;252;p16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4" name="Google Shape;254;p16"/>
          <p:cNvCxnSpPr>
            <a:stCxn id="246" idx="5"/>
            <a:endCxn id="250" idx="0"/>
          </p:cNvCxnSpPr>
          <p:nvPr/>
        </p:nvCxnSpPr>
        <p:spPr>
          <a:xfrm>
            <a:off x="2733365" y="3366535"/>
            <a:ext cx="1000500" cy="209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5" name="Google Shape;255;p16"/>
          <p:cNvGrpSpPr/>
          <p:nvPr/>
        </p:nvGrpSpPr>
        <p:grpSpPr>
          <a:xfrm>
            <a:off x="748917" y="3550450"/>
            <a:ext cx="930094" cy="456438"/>
            <a:chOff x="4967700" y="2475938"/>
            <a:chExt cx="587700" cy="456438"/>
          </a:xfrm>
        </p:grpSpPr>
        <p:sp>
          <p:nvSpPr>
            <p:cNvPr id="256" name="Google Shape;256;p16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7" name="Google Shape;257;p16"/>
            <p:cNvCxnSpPr>
              <a:stCxn id="256" idx="1"/>
              <a:endCxn id="256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8" name="Google Shape;258;p16"/>
            <p:cNvSpPr txBox="1"/>
            <p:nvPr/>
          </p:nvSpPr>
          <p:spPr>
            <a:xfrm>
              <a:off x="5183403" y="2475938"/>
              <a:ext cx="1563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5</a:t>
              </a:r>
              <a:endParaRPr sz="1200"/>
            </a:p>
          </p:txBody>
        </p:sp>
        <p:cxnSp>
          <p:nvCxnSpPr>
            <p:cNvPr id="259" name="Google Shape;259;p16"/>
            <p:cNvCxnSpPr>
              <a:stCxn id="256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0" name="Google Shape;260;p16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2" name="Google Shape;262;p16"/>
          <p:cNvCxnSpPr>
            <a:stCxn id="263" idx="3"/>
            <a:endCxn id="258" idx="0"/>
          </p:cNvCxnSpPr>
          <p:nvPr/>
        </p:nvCxnSpPr>
        <p:spPr>
          <a:xfrm flipH="1">
            <a:off x="1213958" y="3356935"/>
            <a:ext cx="1051800" cy="193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3" name="Google Shape;263;p16"/>
          <p:cNvSpPr/>
          <p:nvPr/>
        </p:nvSpPr>
        <p:spPr>
          <a:xfrm>
            <a:off x="2252402" y="3301113"/>
            <a:ext cx="91200" cy="654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16"/>
          <p:cNvGrpSpPr/>
          <p:nvPr/>
        </p:nvGrpSpPr>
        <p:grpSpPr>
          <a:xfrm>
            <a:off x="1840542" y="4911000"/>
            <a:ext cx="818431" cy="456438"/>
            <a:chOff x="4967700" y="2475938"/>
            <a:chExt cx="587700" cy="456438"/>
          </a:xfrm>
        </p:grpSpPr>
        <p:sp>
          <p:nvSpPr>
            <p:cNvPr id="265" name="Google Shape;265;p16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6" name="Google Shape;266;p16"/>
            <p:cNvCxnSpPr>
              <a:stCxn id="265" idx="1"/>
              <a:endCxn id="265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7" name="Google Shape;267;p16"/>
            <p:cNvSpPr txBox="1"/>
            <p:nvPr/>
          </p:nvSpPr>
          <p:spPr>
            <a:xfrm>
              <a:off x="5123107" y="2475938"/>
              <a:ext cx="2769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8</a:t>
              </a:r>
              <a:endParaRPr sz="1200"/>
            </a:p>
          </p:txBody>
        </p:sp>
        <p:cxnSp>
          <p:nvCxnSpPr>
            <p:cNvPr id="268" name="Google Shape;268;p16"/>
            <p:cNvCxnSpPr>
              <a:stCxn id="265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9" name="Google Shape;269;p16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6"/>
          <p:cNvGrpSpPr/>
          <p:nvPr/>
        </p:nvGrpSpPr>
        <p:grpSpPr>
          <a:xfrm>
            <a:off x="2973667" y="5509063"/>
            <a:ext cx="930094" cy="422313"/>
            <a:chOff x="4967700" y="2510063"/>
            <a:chExt cx="587700" cy="422313"/>
          </a:xfrm>
        </p:grpSpPr>
        <p:sp>
          <p:nvSpPr>
            <p:cNvPr id="271" name="Google Shape;271;p16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2" name="Google Shape;272;p16"/>
            <p:cNvCxnSpPr>
              <a:stCxn id="271" idx="1"/>
              <a:endCxn id="271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3" name="Google Shape;273;p16"/>
            <p:cNvSpPr txBox="1"/>
            <p:nvPr/>
          </p:nvSpPr>
          <p:spPr>
            <a:xfrm>
              <a:off x="5140507" y="2510063"/>
              <a:ext cx="2937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4</a:t>
              </a:r>
              <a:endParaRPr sz="1200"/>
            </a:p>
          </p:txBody>
        </p:sp>
        <p:cxnSp>
          <p:nvCxnSpPr>
            <p:cNvPr id="274" name="Google Shape;274;p16"/>
            <p:cNvCxnSpPr>
              <a:stCxn id="271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5" name="Google Shape;275;p16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7" name="Google Shape;277;p16"/>
          <p:cNvCxnSpPr>
            <a:stCxn id="269" idx="5"/>
            <a:endCxn id="273" idx="0"/>
          </p:cNvCxnSpPr>
          <p:nvPr/>
        </p:nvCxnSpPr>
        <p:spPr>
          <a:xfrm>
            <a:off x="2479115" y="5299810"/>
            <a:ext cx="1000500" cy="209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8" name="Google Shape;278;p16"/>
          <p:cNvGrpSpPr/>
          <p:nvPr/>
        </p:nvGrpSpPr>
        <p:grpSpPr>
          <a:xfrm>
            <a:off x="494667" y="5483725"/>
            <a:ext cx="930094" cy="456438"/>
            <a:chOff x="4967700" y="2475938"/>
            <a:chExt cx="587700" cy="456438"/>
          </a:xfrm>
        </p:grpSpPr>
        <p:sp>
          <p:nvSpPr>
            <p:cNvPr id="279" name="Google Shape;279;p16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0" name="Google Shape;280;p16"/>
            <p:cNvCxnSpPr>
              <a:stCxn id="279" idx="1"/>
              <a:endCxn id="279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1" name="Google Shape;281;p16"/>
            <p:cNvSpPr txBox="1"/>
            <p:nvPr/>
          </p:nvSpPr>
          <p:spPr>
            <a:xfrm>
              <a:off x="5183403" y="2475938"/>
              <a:ext cx="1563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5</a:t>
              </a:r>
              <a:endParaRPr sz="1200"/>
            </a:p>
          </p:txBody>
        </p:sp>
        <p:cxnSp>
          <p:nvCxnSpPr>
            <p:cNvPr id="282" name="Google Shape;282;p16"/>
            <p:cNvCxnSpPr>
              <a:stCxn id="279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" name="Google Shape;283;p16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5" name="Google Shape;285;p16"/>
          <p:cNvCxnSpPr>
            <a:stCxn id="286" idx="3"/>
            <a:endCxn id="281" idx="0"/>
          </p:cNvCxnSpPr>
          <p:nvPr/>
        </p:nvCxnSpPr>
        <p:spPr>
          <a:xfrm flipH="1">
            <a:off x="959708" y="5290210"/>
            <a:ext cx="1051800" cy="193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16"/>
          <p:cNvSpPr/>
          <p:nvPr/>
        </p:nvSpPr>
        <p:spPr>
          <a:xfrm>
            <a:off x="1998152" y="5234388"/>
            <a:ext cx="91200" cy="654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6"/>
          <p:cNvGrpSpPr/>
          <p:nvPr/>
        </p:nvGrpSpPr>
        <p:grpSpPr>
          <a:xfrm>
            <a:off x="3733392" y="6223550"/>
            <a:ext cx="930094" cy="447650"/>
            <a:chOff x="4967700" y="2484725"/>
            <a:chExt cx="587700" cy="447650"/>
          </a:xfrm>
        </p:grpSpPr>
        <p:sp>
          <p:nvSpPr>
            <p:cNvPr id="288" name="Google Shape;288;p16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9" name="Google Shape;289;p16"/>
            <p:cNvCxnSpPr>
              <a:stCxn id="288" idx="1"/>
              <a:endCxn id="288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0" name="Google Shape;290;p16"/>
            <p:cNvSpPr txBox="1"/>
            <p:nvPr/>
          </p:nvSpPr>
          <p:spPr>
            <a:xfrm>
              <a:off x="5190599" y="2484725"/>
              <a:ext cx="1419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2</a:t>
              </a:r>
              <a:endParaRPr sz="1200"/>
            </a:p>
          </p:txBody>
        </p:sp>
        <p:cxnSp>
          <p:nvCxnSpPr>
            <p:cNvPr id="291" name="Google Shape;291;p16"/>
            <p:cNvCxnSpPr>
              <a:stCxn id="288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2" name="Google Shape;292;p16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4" name="Google Shape;294;p16"/>
          <p:cNvCxnSpPr>
            <a:stCxn id="276" idx="4"/>
            <a:endCxn id="290" idx="0"/>
          </p:cNvCxnSpPr>
          <p:nvPr/>
        </p:nvCxnSpPr>
        <p:spPr>
          <a:xfrm>
            <a:off x="3662770" y="5873325"/>
            <a:ext cx="535800" cy="35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95" name="Google Shape;295;p16"/>
          <p:cNvGrpSpPr/>
          <p:nvPr/>
        </p:nvGrpSpPr>
        <p:grpSpPr>
          <a:xfrm>
            <a:off x="2240429" y="6219150"/>
            <a:ext cx="930094" cy="456438"/>
            <a:chOff x="4967700" y="2475938"/>
            <a:chExt cx="587700" cy="456438"/>
          </a:xfrm>
        </p:grpSpPr>
        <p:sp>
          <p:nvSpPr>
            <p:cNvPr id="296" name="Google Shape;296;p16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7" name="Google Shape;297;p16"/>
            <p:cNvCxnSpPr>
              <a:stCxn id="296" idx="1"/>
              <a:endCxn id="296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16"/>
            <p:cNvSpPr txBox="1"/>
            <p:nvPr/>
          </p:nvSpPr>
          <p:spPr>
            <a:xfrm>
              <a:off x="5183403" y="2475938"/>
              <a:ext cx="1563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  <p:cxnSp>
          <p:nvCxnSpPr>
            <p:cNvPr id="299" name="Google Shape;299;p16"/>
            <p:cNvCxnSpPr>
              <a:stCxn id="296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0" name="Google Shape;300;p16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2" name="Google Shape;302;p16"/>
          <p:cNvCxnSpPr>
            <a:stCxn id="275" idx="4"/>
            <a:endCxn id="298" idx="0"/>
          </p:cNvCxnSpPr>
          <p:nvPr/>
        </p:nvCxnSpPr>
        <p:spPr>
          <a:xfrm flipH="1">
            <a:off x="2705557" y="5873325"/>
            <a:ext cx="509100" cy="345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03" name="Google Shape;303;p16"/>
          <p:cNvGrpSpPr/>
          <p:nvPr/>
        </p:nvGrpSpPr>
        <p:grpSpPr>
          <a:xfrm>
            <a:off x="1994080" y="7527300"/>
            <a:ext cx="818431" cy="456438"/>
            <a:chOff x="4967700" y="2475938"/>
            <a:chExt cx="587700" cy="456438"/>
          </a:xfrm>
        </p:grpSpPr>
        <p:sp>
          <p:nvSpPr>
            <p:cNvPr id="304" name="Google Shape;304;p16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16"/>
            <p:cNvCxnSpPr>
              <a:stCxn id="304" idx="1"/>
              <a:endCxn id="304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6" name="Google Shape;306;p16"/>
            <p:cNvSpPr txBox="1"/>
            <p:nvPr/>
          </p:nvSpPr>
          <p:spPr>
            <a:xfrm>
              <a:off x="5123107" y="2475938"/>
              <a:ext cx="2769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8</a:t>
              </a:r>
              <a:endParaRPr sz="1200"/>
            </a:p>
          </p:txBody>
        </p:sp>
        <p:cxnSp>
          <p:nvCxnSpPr>
            <p:cNvPr id="307" name="Google Shape;307;p16"/>
            <p:cNvCxnSpPr>
              <a:stCxn id="304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8" name="Google Shape;308;p16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127204" y="8125363"/>
            <a:ext cx="930094" cy="422313"/>
            <a:chOff x="4967700" y="2510063"/>
            <a:chExt cx="587700" cy="422313"/>
          </a:xfrm>
        </p:grpSpPr>
        <p:sp>
          <p:nvSpPr>
            <p:cNvPr id="310" name="Google Shape;310;p16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1" name="Google Shape;311;p16"/>
            <p:cNvCxnSpPr>
              <a:stCxn id="310" idx="1"/>
              <a:endCxn id="310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2" name="Google Shape;312;p16"/>
            <p:cNvSpPr txBox="1"/>
            <p:nvPr/>
          </p:nvSpPr>
          <p:spPr>
            <a:xfrm>
              <a:off x="5140507" y="2510063"/>
              <a:ext cx="2937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4</a:t>
              </a:r>
              <a:endParaRPr sz="1200"/>
            </a:p>
          </p:txBody>
        </p:sp>
        <p:cxnSp>
          <p:nvCxnSpPr>
            <p:cNvPr id="313" name="Google Shape;313;p16"/>
            <p:cNvCxnSpPr>
              <a:stCxn id="310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4" name="Google Shape;314;p16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6" name="Google Shape;316;p16"/>
          <p:cNvCxnSpPr>
            <a:stCxn id="308" idx="5"/>
            <a:endCxn id="312" idx="0"/>
          </p:cNvCxnSpPr>
          <p:nvPr/>
        </p:nvCxnSpPr>
        <p:spPr>
          <a:xfrm>
            <a:off x="2632653" y="7916110"/>
            <a:ext cx="1000500" cy="209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17" name="Google Shape;317;p16"/>
          <p:cNvGrpSpPr/>
          <p:nvPr/>
        </p:nvGrpSpPr>
        <p:grpSpPr>
          <a:xfrm>
            <a:off x="648204" y="8100025"/>
            <a:ext cx="930094" cy="456438"/>
            <a:chOff x="4967700" y="2475938"/>
            <a:chExt cx="587700" cy="456438"/>
          </a:xfrm>
        </p:grpSpPr>
        <p:sp>
          <p:nvSpPr>
            <p:cNvPr id="318" name="Google Shape;318;p16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9" name="Google Shape;319;p16"/>
            <p:cNvCxnSpPr>
              <a:stCxn id="318" idx="1"/>
              <a:endCxn id="318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0" name="Google Shape;320;p16"/>
            <p:cNvSpPr txBox="1"/>
            <p:nvPr/>
          </p:nvSpPr>
          <p:spPr>
            <a:xfrm>
              <a:off x="5183403" y="2475938"/>
              <a:ext cx="1563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5</a:t>
              </a:r>
              <a:endParaRPr sz="1200"/>
            </a:p>
          </p:txBody>
        </p:sp>
        <p:cxnSp>
          <p:nvCxnSpPr>
            <p:cNvPr id="321" name="Google Shape;321;p16"/>
            <p:cNvCxnSpPr>
              <a:stCxn id="318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2" name="Google Shape;322;p16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4" name="Google Shape;324;p16"/>
          <p:cNvCxnSpPr>
            <a:stCxn id="325" idx="3"/>
            <a:endCxn id="320" idx="0"/>
          </p:cNvCxnSpPr>
          <p:nvPr/>
        </p:nvCxnSpPr>
        <p:spPr>
          <a:xfrm flipH="1">
            <a:off x="1113245" y="7906510"/>
            <a:ext cx="1051800" cy="193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" name="Google Shape;325;p16"/>
          <p:cNvSpPr/>
          <p:nvPr/>
        </p:nvSpPr>
        <p:spPr>
          <a:xfrm>
            <a:off x="2151689" y="7850688"/>
            <a:ext cx="91200" cy="654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16"/>
          <p:cNvGrpSpPr/>
          <p:nvPr/>
        </p:nvGrpSpPr>
        <p:grpSpPr>
          <a:xfrm>
            <a:off x="1495392" y="8982300"/>
            <a:ext cx="930094" cy="447650"/>
            <a:chOff x="4967700" y="2484725"/>
            <a:chExt cx="587700" cy="447650"/>
          </a:xfrm>
        </p:grpSpPr>
        <p:sp>
          <p:nvSpPr>
            <p:cNvPr id="327" name="Google Shape;327;p16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8" name="Google Shape;328;p16"/>
            <p:cNvCxnSpPr>
              <a:stCxn id="327" idx="1"/>
              <a:endCxn id="327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9" name="Google Shape;329;p16"/>
            <p:cNvSpPr txBox="1"/>
            <p:nvPr/>
          </p:nvSpPr>
          <p:spPr>
            <a:xfrm>
              <a:off x="5190599" y="2484725"/>
              <a:ext cx="1419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6</a:t>
              </a:r>
              <a:endParaRPr sz="1200"/>
            </a:p>
          </p:txBody>
        </p:sp>
        <p:cxnSp>
          <p:nvCxnSpPr>
            <p:cNvPr id="330" name="Google Shape;330;p16"/>
            <p:cNvCxnSpPr>
              <a:stCxn id="327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1" name="Google Shape;331;p16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3" name="Google Shape;333;p16"/>
          <p:cNvCxnSpPr>
            <a:stCxn id="323" idx="5"/>
            <a:endCxn id="329" idx="0"/>
          </p:cNvCxnSpPr>
          <p:nvPr/>
        </p:nvCxnSpPr>
        <p:spPr>
          <a:xfrm>
            <a:off x="1373901" y="8488835"/>
            <a:ext cx="586500" cy="493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34" name="Google Shape;334;p16"/>
          <p:cNvGrpSpPr/>
          <p:nvPr/>
        </p:nvGrpSpPr>
        <p:grpSpPr>
          <a:xfrm>
            <a:off x="2429" y="8977900"/>
            <a:ext cx="930094" cy="456438"/>
            <a:chOff x="4967700" y="2475938"/>
            <a:chExt cx="587700" cy="456438"/>
          </a:xfrm>
        </p:grpSpPr>
        <p:sp>
          <p:nvSpPr>
            <p:cNvPr id="335" name="Google Shape;335;p16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6" name="Google Shape;336;p16"/>
            <p:cNvCxnSpPr>
              <a:stCxn id="335" idx="1"/>
              <a:endCxn id="335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7" name="Google Shape;337;p16"/>
            <p:cNvSpPr txBox="1"/>
            <p:nvPr/>
          </p:nvSpPr>
          <p:spPr>
            <a:xfrm>
              <a:off x="5183403" y="2475938"/>
              <a:ext cx="1563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  <p:cxnSp>
          <p:nvCxnSpPr>
            <p:cNvPr id="338" name="Google Shape;338;p16"/>
            <p:cNvCxnSpPr>
              <a:stCxn id="335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9" name="Google Shape;339;p16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1" name="Google Shape;341;p16"/>
          <p:cNvCxnSpPr>
            <a:stCxn id="322" idx="3"/>
            <a:endCxn id="337" idx="0"/>
          </p:cNvCxnSpPr>
          <p:nvPr/>
        </p:nvCxnSpPr>
        <p:spPr>
          <a:xfrm flipH="1">
            <a:off x="467401" y="8488835"/>
            <a:ext cx="385200" cy="489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Custom</PresentationFormat>
  <Paragraphs>180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Roboto Mono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1</cp:revision>
  <dcterms:modified xsi:type="dcterms:W3CDTF">2020-11-17T21:43:12Z</dcterms:modified>
</cp:coreProperties>
</file>