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7772400" cy="10058400"/>
  <p:notesSz cx="6858000" cy="9144000"/>
  <p:embeddedFontLst>
    <p:embeddedFont>
      <p:font typeface="Roboto Mon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76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17f9b054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17f9b054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dk1"/>
                </a:solidFill>
              </a:rPr>
              <a:t>CSE12F20-Nov23-1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332100" y="582075"/>
            <a:ext cx="7108200" cy="88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Challenge 1: Using only loops and the methods on PriorityQueue, implement a sorting algorithm that has O(n * lg(n)) performance.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void pqSort(int[] arr)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PriorityQueue&lt;               &gt; pq = new PriorityQueue&lt;&gt;(Integer::compare);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Challenge 2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poll()</a:t>
            </a:r>
            <a:r>
              <a:rPr lang="en" sz="1000" dirty="0">
                <a:solidFill>
                  <a:schemeClr val="dk1"/>
                </a:solidFill>
              </a:rPr>
              <a:t> removes and returns the max/min element from a PriorityQueue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peek() </a:t>
            </a:r>
            <a:r>
              <a:rPr lang="en" sz="1000" dirty="0">
                <a:solidFill>
                  <a:schemeClr val="dk1"/>
                </a:solidFill>
              </a:rPr>
              <a:t>returns (without removing) the max/min element from a PriorityQueue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dirty="0">
                <a:solidFill>
                  <a:schemeClr val="dk1"/>
                </a:solidFill>
              </a:rPr>
              <a:t>Using </a:t>
            </a:r>
            <a:r>
              <a:rPr lang="en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Integer::compare</a:t>
            </a:r>
            <a:r>
              <a:rPr lang="en" sz="1000" dirty="0">
                <a:solidFill>
                  <a:schemeClr val="dk1"/>
                </a:solidFill>
              </a:rPr>
              <a:t> as the comparator for Java's default PQ makes a MIN heap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First, try describing what the code does in your own words. Consider adding a sequence of numbers and thinking about pq1, pq2!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class _____________Tracker {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PriorityQueue&lt;Integer&gt; pq1 = new PriorityQueue&lt;&gt;(Collections.reverseOrder(Integer::compare));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PriorityQueue&lt;Integer&gt; pq2 = new PriorityQueue&lt;&gt;(Integer::compare);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void add(int n) {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if(pq2.size() == 0 &amp;&amp; pq1.size() == 0) {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pq2.add(n);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return;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current = get();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if(n &gt;= current) {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pq2.add(n);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else {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pq1.add(n);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sizeDifference = pq2.size() - pq1.size();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if(sizeDifference &gt; 1) { pq1.add(pq2.poll()); }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else if(sizeDifference &lt; -1) { pq2.add(pq1.poll()); }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 get() {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if(pq2.size() == pq1.size()) { return (pq2.peek() + pq1.peek()) / 2; }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if(pq2.size() &gt; pq1.size()) { return pq2.peek(); }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else { return pq1.peek(); }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String toString() {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"" + pq1 + " " + this.get() + " " + pq2;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56450" y="384650"/>
            <a:ext cx="7284037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Consider calling add with values 1, 7, 5, 10, 3. After: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What will the </a:t>
            </a:r>
            <a:r>
              <a:rPr lang="en" sz="1000" b="1" dirty="0">
                <a:solidFill>
                  <a:schemeClr val="dk1"/>
                </a:solidFill>
              </a:rPr>
              <a:t>size</a:t>
            </a:r>
            <a:r>
              <a:rPr lang="en" sz="1000" dirty="0">
                <a:solidFill>
                  <a:schemeClr val="dk1"/>
                </a:solidFill>
              </a:rPr>
              <a:t> of pq1, pq2 be?		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A:1, 4	B: 5, 5	C: 2, 3	D: 3, 2	E: 3,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What will be the </a:t>
            </a:r>
            <a:r>
              <a:rPr lang="en" sz="1000" b="1" dirty="0">
                <a:solidFill>
                  <a:schemeClr val="dk1"/>
                </a:solidFill>
              </a:rPr>
              <a:t>result </a:t>
            </a:r>
            <a:r>
              <a:rPr lang="en" sz="1000" dirty="0">
                <a:solidFill>
                  <a:schemeClr val="dk1"/>
                </a:solidFill>
              </a:rPr>
              <a:t>of get()?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A: 1	B: 3	C: 5	D: 10	E: 3</a:t>
            </a:r>
            <a:endParaRPr sz="1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459</Words>
  <Application>Microsoft Office PowerPoint</Application>
  <PresentationFormat>Custom</PresentationFormat>
  <Paragraphs>65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 Mono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3</cp:revision>
  <dcterms:modified xsi:type="dcterms:W3CDTF">2020-11-19T20:40:59Z</dcterms:modified>
</cp:coreProperties>
</file>