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3.xml" ContentType="application/vnd.openxmlformats-officedocument.drawingml.char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4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5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6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7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8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9.xml" ContentType="application/vnd.openxmlformats-officedocument.drawingml.chart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10.xml" ContentType="application/vnd.openxmlformats-officedocument.drawingml.chart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11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charts/chart12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charts/chart13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charts/chart14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charts/chart15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charts/chart16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776" r:id="rId2"/>
    <p:sldId id="777" r:id="rId3"/>
    <p:sldId id="734" r:id="rId4"/>
    <p:sldId id="731" r:id="rId5"/>
    <p:sldId id="740" r:id="rId6"/>
    <p:sldId id="738" r:id="rId7"/>
    <p:sldId id="741" r:id="rId8"/>
    <p:sldId id="742" r:id="rId9"/>
    <p:sldId id="743" r:id="rId10"/>
    <p:sldId id="745" r:id="rId11"/>
    <p:sldId id="746" r:id="rId12"/>
    <p:sldId id="747" r:id="rId13"/>
    <p:sldId id="748" r:id="rId14"/>
    <p:sldId id="749" r:id="rId15"/>
    <p:sldId id="750" r:id="rId16"/>
    <p:sldId id="751" r:id="rId17"/>
    <p:sldId id="752" r:id="rId18"/>
    <p:sldId id="753" r:id="rId19"/>
    <p:sldId id="754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62" r:id="rId28"/>
    <p:sldId id="763" r:id="rId29"/>
    <p:sldId id="764" r:id="rId30"/>
    <p:sldId id="765" r:id="rId31"/>
    <p:sldId id="766" r:id="rId32"/>
    <p:sldId id="770" r:id="rId33"/>
    <p:sldId id="771" r:id="rId34"/>
    <p:sldId id="772" r:id="rId35"/>
    <p:sldId id="773" r:id="rId36"/>
    <p:sldId id="774" r:id="rId37"/>
    <p:sldId id="7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280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0F-4366-895E-7F7B5F27C8A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0F-4366-895E-7F7B5F27C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22720"/>
        <c:axId val="692325072"/>
      </c:lineChart>
      <c:catAx>
        <c:axId val="6923227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25072"/>
        <c:crosses val="autoZero"/>
        <c:auto val="1"/>
        <c:lblAlgn val="ctr"/>
        <c:lblOffset val="100"/>
        <c:noMultiLvlLbl val="0"/>
      </c:catAx>
      <c:valAx>
        <c:axId val="69232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22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E-425B-8B15-01B24BA5B0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2E-425B-8B15-01B24BA5B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33632"/>
        <c:axId val="459924616"/>
      </c:lineChart>
      <c:catAx>
        <c:axId val="45993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616"/>
        <c:crosses val="autoZero"/>
        <c:auto val="1"/>
        <c:lblAlgn val="ctr"/>
        <c:lblOffset val="100"/>
        <c:noMultiLvlLbl val="0"/>
      </c:catAx>
      <c:valAx>
        <c:axId val="459924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33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A-4DDC-B754-CE51F382CEED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A-4DDC-B754-CE51F382CEED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5A-4DDC-B754-CE51F382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3040"/>
        <c:axId val="459940296"/>
      </c:lineChart>
      <c:catAx>
        <c:axId val="45994304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0296"/>
        <c:crosses val="autoZero"/>
        <c:auto val="1"/>
        <c:lblAlgn val="ctr"/>
        <c:lblOffset val="100"/>
        <c:noMultiLvlLbl val="0"/>
      </c:catAx>
      <c:valAx>
        <c:axId val="459940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3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6-44FC-A4D3-F058ADC7DA2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E6-44FC-A4D3-F058ADC7DA2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E6-44FC-A4D3-F058ADC7D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2648"/>
        <c:axId val="459943432"/>
      </c:lineChart>
      <c:catAx>
        <c:axId val="4599426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3432"/>
        <c:crosses val="autoZero"/>
        <c:auto val="1"/>
        <c:lblAlgn val="ctr"/>
        <c:lblOffset val="100"/>
        <c:noMultiLvlLbl val="0"/>
      </c:catAx>
      <c:valAx>
        <c:axId val="459943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2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2-49CE-B75C-B18C394C1E80}"/>
            </c:ext>
          </c:extLst>
        </c:ser>
        <c:ser>
          <c:idx val="0"/>
          <c:order val="1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2-49CE-B75C-B18C394C1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4608"/>
        <c:axId val="459955192"/>
      </c:lineChart>
      <c:catAx>
        <c:axId val="45994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5192"/>
        <c:crosses val="autoZero"/>
        <c:auto val="1"/>
        <c:lblAlgn val="ctr"/>
        <c:lblOffset val="100"/>
        <c:noMultiLvlLbl val="0"/>
      </c:catAx>
      <c:valAx>
        <c:axId val="459955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4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4-434F-B268-CBC77EC0EE7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4-434F-B268-CBC77EC0E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61856"/>
        <c:axId val="459949704"/>
      </c:lineChart>
      <c:catAx>
        <c:axId val="45996185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9704"/>
        <c:crosses val="autoZero"/>
        <c:auto val="1"/>
        <c:lblAlgn val="ctr"/>
        <c:lblOffset val="100"/>
        <c:noMultiLvlLbl val="0"/>
      </c:catAx>
      <c:valAx>
        <c:axId val="459949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61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D9-4E52-B0E0-D2A9603682C0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D9-4E52-B0E0-D2A960368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0096"/>
        <c:axId val="459957936"/>
      </c:lineChart>
      <c:catAx>
        <c:axId val="45995009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936"/>
        <c:crosses val="autoZero"/>
        <c:auto val="1"/>
        <c:lblAlgn val="ctr"/>
        <c:lblOffset val="100"/>
        <c:noMultiLvlLbl val="0"/>
      </c:catAx>
      <c:valAx>
        <c:axId val="45995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4-4191-94FD-A9CBAD10DE74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4-4191-94FD-A9CBAD10DE74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4-4191-94FD-A9CBAD10D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6368"/>
        <c:axId val="459957152"/>
      </c:lineChart>
      <c:catAx>
        <c:axId val="45995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152"/>
        <c:crosses val="autoZero"/>
        <c:auto val="1"/>
        <c:lblAlgn val="ctr"/>
        <c:lblOffset val="100"/>
        <c:noMultiLvlLbl val="0"/>
      </c:catAx>
      <c:valAx>
        <c:axId val="459957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C-426F-A927-35E519AC31B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C-426F-A927-35E519AC3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3248"/>
        <c:axId val="459923832"/>
      </c:lineChart>
      <c:catAx>
        <c:axId val="4599132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3832"/>
        <c:crosses val="autoZero"/>
        <c:auto val="1"/>
        <c:lblAlgn val="ctr"/>
        <c:lblOffset val="100"/>
        <c:noMultiLvlLbl val="0"/>
      </c:catAx>
      <c:valAx>
        <c:axId val="459923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3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29-417C-A068-41D4ACEA670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29-417C-A068-41D4ACEA6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9128"/>
        <c:axId val="459924224"/>
      </c:lineChart>
      <c:catAx>
        <c:axId val="45991912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224"/>
        <c:crosses val="autoZero"/>
        <c:auto val="1"/>
        <c:lblAlgn val="ctr"/>
        <c:lblOffset val="100"/>
        <c:noMultiLvlLbl val="0"/>
      </c:catAx>
      <c:valAx>
        <c:axId val="45992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9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A-4DDA-A3DA-0C774C33ED9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A-4DDA-A3DA-0C774C33E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5600"/>
        <c:axId val="459915208"/>
      </c:lineChart>
      <c:catAx>
        <c:axId val="45991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15208"/>
        <c:crosses val="autoZero"/>
        <c:auto val="1"/>
        <c:lblAlgn val="ctr"/>
        <c:lblOffset val="100"/>
        <c:noMultiLvlLbl val="0"/>
      </c:catAx>
      <c:valAx>
        <c:axId val="459915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5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4-4638-B165-6D2A916A78B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14-4638-B165-6D2A916A78B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14-4638-B165-6D2A916A7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93320"/>
        <c:axId val="692304296"/>
      </c:lineChart>
      <c:catAx>
        <c:axId val="6922933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04296"/>
        <c:crosses val="autoZero"/>
        <c:auto val="1"/>
        <c:lblAlgn val="ctr"/>
        <c:lblOffset val="100"/>
        <c:noMultiLvlLbl val="0"/>
      </c:catAx>
      <c:valAx>
        <c:axId val="692304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93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9-4B4D-99E6-420CAC07079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9-4B4D-99E6-420CAC070797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C9-4B4D-99E6-420CAC070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02728"/>
        <c:axId val="692295672"/>
      </c:lineChart>
      <c:catAx>
        <c:axId val="692302728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95672"/>
        <c:crosses val="autoZero"/>
        <c:auto val="1"/>
        <c:lblAlgn val="ctr"/>
        <c:lblOffset val="100"/>
        <c:noMultiLvlLbl val="0"/>
      </c:catAx>
      <c:valAx>
        <c:axId val="692295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02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71-4F2C-843A-84BF6FC8465F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71-4F2C-843A-84BF6FC8465F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71-4F2C-843A-84BF6FC84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8982464"/>
        <c:axId val="658977760"/>
      </c:lineChart>
      <c:catAx>
        <c:axId val="658982464"/>
        <c:scaling>
          <c:orientation val="minMax"/>
        </c:scaling>
        <c:delete val="0"/>
        <c:axPos val="b"/>
        <c:majorTickMark val="out"/>
        <c:minorTickMark val="none"/>
        <c:tickLblPos val="nextTo"/>
        <c:crossAx val="658977760"/>
        <c:crosses val="autoZero"/>
        <c:auto val="1"/>
        <c:lblAlgn val="ctr"/>
        <c:lblOffset val="100"/>
        <c:noMultiLvlLbl val="0"/>
      </c:catAx>
      <c:valAx>
        <c:axId val="65897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8982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7E-42DF-A44D-060ED9041F2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7E-42DF-A44D-060ED9041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75680"/>
        <c:axId val="692272544"/>
      </c:lineChart>
      <c:catAx>
        <c:axId val="69227568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72544"/>
        <c:crosses val="autoZero"/>
        <c:auto val="1"/>
        <c:lblAlgn val="ctr"/>
        <c:lblOffset val="100"/>
        <c:noMultiLvlLbl val="0"/>
      </c:catAx>
      <c:valAx>
        <c:axId val="692272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75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DB-4A72-98DD-E848C3511D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DB-4A72-98DD-E848C3511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29712"/>
        <c:axId val="459932848"/>
      </c:lineChart>
      <c:catAx>
        <c:axId val="45992971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32848"/>
        <c:crosses val="autoZero"/>
        <c:auto val="1"/>
        <c:lblAlgn val="ctr"/>
        <c:lblOffset val="100"/>
        <c:noMultiLvlLbl val="0"/>
      </c:catAx>
      <c:valAx>
        <c:axId val="45993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29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8:59.5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95 12840,'48'-6'1259,"-6"2"-809,-5 1-270,-13 1 269,-2 1-179,-8-1-90,14 0 360,-1 1-1,16 0-179,3 1-1439,9 2 629,-5 0 90,1 0 450,9-1 0,9-1-90,24 0-3032,-19 0 3122,-2 0-1999,25 0 1999,-34-1-45,-5 0 0,2 0 135,14-2-804,-21 1 1,0 0 713,16 1-180,21 0 2327,-5 1-2147,-32 0 0,1 0-46,0-1 1,-1 0 945,40 0-900,-29-1 180,-3 2-90,-14 0-360,-3 0-1517,16 0 1517,-21 0 1787,37 0-1517,-26 0-360,13-2 360,22-2-90,-25 0 0,6 0 90,-11 1 90,-17 0 2178,15-2-2358,-14-1 90,-12 1-90,-3 1 360,0 1-360,-8 1 3482,15 1-3482,-7 0 270,26-2-180,-11 1-90,14-3 90,-17 2-1620,-3 0 901,-5 3 449,-5 5 180,-10 3 0,-2 10 0,-4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50:00.8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86 15538,'12'23'3958,"3"25"-3508,-1-4-1,-3 14 1,-13-26-360,1-6-90,-2-11 180,3-6 180,12-22-2069,7-14 719,11-20 451,8-12-1,-2 1 180,4 4 810,-2 13-90,4 14 89,-2 13-449,0 15 0,-2 16-539,0 10 89,1 9-1349,4-2 180,3-6 1619,5-9 0,-6-6 0,0-6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9:59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0 317 14369,'0'32'1439,"0"13"-719,0 0-1,0 4 1,0-9-181,2-17 721,1-9-900,4-16 179,1-18 1,4-20-90,5-20-1170,2-23 270,3-10-179,3-1 179,1 13 180,0 26-270,0 27-89,-2 20-91,-1 29 1,-1 17 89,1 19-90,-1 5-1618,3-2 2338,0-7 0,-3-9 0,-2-6 0</inkml:trace>
  <inkml:trace contextRef="#ctx0" brushRef="#br0" timeOffset="278">991 40 18147,'-17'30'1799,"-1"1"-1440,-5 6 181,-3 8-630,-8 13 180,4-3-1349,0-3 989,6-8-899,3-7 809,9-14-1709,1-6 630,7-12 539,-3 0-2428,1-4 3328,-2-6 0,-4-8 0,0-8 0</inkml:trace>
  <inkml:trace contextRef="#ctx0" brushRef="#br0" timeOffset="443">689 73 18416,'22'19'990,"2"4"-990,0 2 0,10 13 0,3 2 540,10 7-1440,-6-4 1,-1-3-91,-6-10 271,-8-9-1620,-8-6-270,-5-6 2609,-3-2 0,-7-11 0,-5-6 0</inkml:trace>
  <inkml:trace contextRef="#ctx0" brushRef="#br0" timeOffset="629">726 5 17967,'2'35'989,"11"18"-719,7 4 0,10 14-1439,0-6 989,-2-7-1439,-8-11-720,-8-8 0,-6-9 2339,-5-12 0,-5-3 0,-1-7 0</inkml:trace>
  <inkml:trace contextRef="#ctx0" brushRef="#br0" timeOffset="792">637 387 19316,'21'-13'2069,"21"-7"-1260,8-4-539,5 1-1889,13-1 540,-15 12-2429,11-1 2445,-17 7 0,-4-3 0,-13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9:56.1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70 633 14819,'-12'-14'1799,"-2"-1"-180,3 0-630,-1 1 90,4 6-269,1 2-270,4 3-91,1 13 91,2 13-450,0 20 360,0 14-630,2 5 180,4-5-180,2-12 540,4-11-90,0-16-180,2-10 89,3-27 91,4-14 0,4-27-630,0-11 91,1-11-631,-4-5 180,-4 10 181,-2 14-91,-3 25 270,0 20-89,-1 29-1,0 20 450,1 17-360,2 12-629,0-3-990,4 0 180,-2-5-1260,3-5 3059,-3-14 0,6-3 0,-2-11 0</inkml:trace>
  <inkml:trace contextRef="#ctx0" brushRef="#br0" timeOffset="232">1136 394 20395,'-12'30'1080,"-6"5"-1080,-35 47-1709,14-25 1169,11-14 0,1-1-179,0 1-1710,9-6-89,3-10 2518,4-9 0,-5-3 0,0-6 0</inkml:trace>
  <inkml:trace contextRef="#ctx0" brushRef="#br0" timeOffset="438">831 456 7436,'37'64'3688,"-9"-26"-1259,33 36-2429,-18-41 1242,-3-6-2681,-5-6 422,-7-5-602,-7-6 2457,-9-2 0,-4-1 1,-4-1-1</inkml:trace>
  <inkml:trace contextRef="#ctx0" brushRef="#br0" timeOffset="648">919 374 18776,'9'26'810,"8"18"-1080,6 3 360,5 17-1080,2-6 361,-6-3 179,-4-6 270,-9-6-3957,-5-8 4137,-5-10 0,-2-3 0,0-7 0</inkml:trace>
  <inkml:trace contextRef="#ctx0" brushRef="#br0" timeOffset="820">767 733 18147,'19'-15'1709,"1"2"-630,17-7-2248,2 4 269,15-1 540,-4 9-2428,-1 4 2788,-12 4 0,1 3 0,-7 0 0</inkml:trace>
  <inkml:trace contextRef="#ctx0" brushRef="#br0" timeOffset="1054">1505 0 17697,'10'25'1889,"2"14"-1439,3 33-271,1 11 1,-1 7-1349,2 0 1079,-1-4-180,0-5 270,1 15 0,-1-36 0,1 11 0</inkml:trace>
  <inkml:trace contextRef="#ctx0" brushRef="#br0" timeOffset="1376">2011 416 17427,'-16'1'2339,"-5"15"-2249,0 16-90,0 16 629,7 12-179,8-3-1619,17-7 899,8-11-90,16-16 720,5-11 719,28-43-1079,-32-15 270,7-18-989,-54 1-1,-11 20-2968,-37 4 2069,26 19-1080,-10 18 1851,37 13 0,11 13 0,4-4 0</inkml:trace>
  <inkml:trace contextRef="#ctx0" brushRef="#br0" timeOffset="1919">2447 412 14717,'-10'-6'1889,"-5"4"211,-8 9-1650,-7 17 15,1 14-285,0 12 741,8 27-1370,16-37 1111,16 8-1022,16-49 360,11-18-809,-2-9-1,-1-8 270,-9 1 91,-8 11-91,-5 8 360,-6 9-270,1 23 360,-2 14 90,1 30 360,3 15-180,1 13-90,5 3-180,-6-21 360,0-6 0,-7-7-180,-2 3-90,-5 8 899,-9-6-539,-9-13-540,-9-10 450,-3-15-630,-4-12 630,2-24-180,2-13 270,9-23-270,10-10 0,8-7 0,7 13 90,14-11-450,-2 34-90,15-5-899,-2 23-1,8 6 901,-4 2-2250,-1 1 2609,4-2 0,-5-5 0,9-4 0</inkml:trace>
  <inkml:trace contextRef="#ctx0" brushRef="#br0" timeOffset="2322">3126 349 14549,'0'24'2788,"0"0"-2068,0 5 269,5 26-359,-1-8-91,3 12-89,-1-23 180,-1-15 89,2-11 91,2-16-540,1-5-540,17-41-899,-3 1-2313,8-14 2852,-9 16 180,1 3 360,2 10 0,2 1 0,-1 17-179,-3 22 179,-1 21 180,-4 4 0,-3 8-1351,0 5-808,4 1 450,5 10 1169,-6-13-2068,0-7 2518,-8-10 0,3 2 0,0 1 0</inkml:trace>
  <inkml:trace contextRef="#ctx0" brushRef="#br0" timeOffset="2818">2817 777 15898,'8'-3'1889,"10"-1"-1260,7 3-718,6 0 538,-3 2 91,-8 6-810,-10 7 90,-11 10 0,-15 4 360,-1-3-180,-7-4-90,2 2 180,7-7 0,-2 4-540,9-4 271,4-4-181,0 1 0,5-3 360,11-2-180,6-1-450,17-3-179,3-1 719,-6-2-1979,-4 2 1221,-13 2 0,0 5 0,1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8:13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1423 854 16707,'20'15'1530,"11"36"-1351,-7 10-224,-8-12 1,-2 4-91,-4 8 0,-4 2-1261,1-3 0,-2 2 1486,0 14 0,-2 1 0,1-3 0,-1-2-1342,0-12 1,-1 0 1296,0 1 0,0 1-1,0 3 1,-1 1 272,1 6 0,1 4-227,0 19 0,1 5-120,-1-33 0,0 1 0,0 0-30,1 2 0,-1 1 0,0-1 120,0 4 0,-1-1 0,0-2-60,0 20 0,-1-3-45,0-8 0,0 5 75,-1 8 0,0 9 0,1-9-30,-1-13 0,1 4-269,-1-14 1,0 13 0,1 5-1,-1-3 1,0-10 268,1-1 0,0-8 0,-1 5 67,1 4 1,-1 6-1,0-1 1,1-6-68,0 26 0,0-6 45,0-2 0,0 6 0,-1-24 0,1 5 0,-1 3 0,0-5-15,-1 7 0,-1-3 0,0 4-8,2-5 1,-1 5-1,0 1 1,-1-2-73,-1-1 1,-2 1-1,1-2 1,0-5 19,0 1 0,0-4 0,0 5 52,0 2 1,0 6-1,0 0 1,0-7-23,1-7 0,1-6 0,0 5-45,0 2 0,0 6 0,1 0 0,0-6-89,0-1 1,1-4-1,-1 4 111,1 1 1,-1 6 0,0 0 0,1-3 51,0 9 1,0-3 0,0-4-75,0 18 1,0-4 44,0-7 0,0 1 0,0-16 0,0 3 0,0-6 0,1 3 0,-2 4 134,-2 5 1,-2 15 0,0 1 0,-1-11 45,-1 16 0,-2-5-150,0-8 0,-1 3 0,1-8-30,0-10 0,1-3 135,-5 30 0,2-3 315,5-43 0,0 2-330,-3 22 0,-1 11 0,2-13-390,1 10 135,-3 6 0,1-3-45,3-17 90,-2 0 1,1-1-91,3-9 1298,-1 22-1208,4-40 2492,1-12-2402,0-15 2380,0-6-2380,0-6 1276,0 0-1276,-1-2 234,-3 0-54,0 1-90,-1-1-720,3 0 450,9 0-180,8 0 180,16 1 270,-2 0 0,41 2 0,-30-3-45,17 0 0,5 1-45,24 0 45,-18-1 0,3 0-162,-7-1 1,1 1-109,5 0 1,0 1 224,6 0 0,1 0 0,3 1 0,0 1-180,6-1 0,0-1-921,5 1 0,-2 0 1101,-18-2 0,3-1 90,3 0 0,5-1 0,-7 0 0,-12-1 0,2 1-113,3-1 1,10 0 0,3 0-1,-8 0 68,25 0 0,-2 0-15,-5 0 0,6 0 0,-3 0-30,-13 0 0,-2 0 0,0 0 0,1 0 0,-1 0 0,-3 0 0,15 0 0,1 0 0,-1 0 0,6 0 0,-10 0 0,-18 0 0,0 0 0,19 0 0,10 0 0,-6 0-562,-5 0 1,1 0 591,3 0 0,7 0 0,-3 0-30,-16 0 0,-3-1 0,2 1 60,14-1 0,3 0 0,-3 0-90,-16 0 0,-3-1 0,1 0 30,4-1 0,1-1 0,0 0-365,1 0 0,0-2 0,-1 0 365,4-1 0,-1-2 0,-3 1 45,18-2 0,1-1-45,-4 1 0,7 0 0,-6 1 90,-25 2 0,-3 1 0,4 0-90,27-2 0,6 1 0,-8 1-896,1-1 0,-7 2 896,-4 0 0,-2 2 0,-3 2 0,4-1-128,4 1 1,9 0 0,-2-1 127,-10 1 0,-1-1 0,4 1-261,-5 0 1,6-1 0,-1 1-1,-10-1 261,17-1 0,-2-1 0,-6 2 0,7-1 0,-6 0 0,7 0 0,0 1-140,-8 0 1,4 0-1,-3 1 200,-16 0 0,-4 0 0,0 0 30,31 1 0,-3 0-45,-3 0 0,-3 0-45,-3 0 0,-2 0 629,-1 0 0,-2-1-629,-4 0 0,-2-1 0,-2-1 0,-1 1 0,-6-2 0,0 1-225,-4 0 0,-2 0-180,-3 1 0,-3 1-44,27-1-136,-28 2 0,-3 0 135,-2 0 397,43 0 1,-51 5 0,13 0 0</inkml:trace>
  <inkml:trace contextRef="#ctx0" brushRef="#br0" timeOffset="2904">2339 13177 11850,'0'-27'540,"2"-17"269,1-4-449,4-24 90,3-2-180,-1 10 90,7-18 269,-1-7-539,-2 13 135,-2 9 0,-2 1-45,-1 6-135,0-8 0,0-4 225,0-13-360,-2 26 0,-1-2 360,7-36-90,2 6-180,-1 20-662,4 8 572,2-1-3019,-2 15 3379,6-16-180,-1 2 90,1-6-91,-6 19 1,-1 0 0,5-18 0,-5 14 0,-1 4 143,-3 6-233,11-38 90,-6 26 90,7-16-1,6-3-89,7-2 0,4-1-180,3 1 180,-1 7 0,-13 21 0,0-1-270,15-18 90,-15 21 0,1 1 90,12-17 0,-8 12 0,16-25 3500,-14 23-3455,-4 3 0,1-2-45,11-13 270,9-18-180,-13 25 0,3 1-180,3-7 180,6 4-180,-4-1 180,-1 7-180,-3 1 90,-5 8 0,2 0 0,-3 3 0,-7 11 218,-3 1-218,-1 0 0,4-2 0,8-10 0,3-1 0,-9 11 0,15-15 0,-17 20-90,13-14 90,-13 15 0,-7 5 0,13-8 0,12-8 0,6-4 0,8-9 180,-17 12-90,-2 1-90,-4 4 0,-11 7 270,-4 4-180,-3 2-90,-4 5 90,23-21 90,-8 6-90,18-14 180,-5 4-90,2 1-90,-2 2-270,-2 3 270,1 3-360,-3 2 360,2 2 0,-1 1-360,5-5 360,24-15-90,-14 5 90,19-9-90,-24 13-270,-4 6 270,0 4 0,-2 3 90,-1 4-720,3 1 630,2-2-90,4-3 180,2-3-3302,-11 3 3212,-3 3 540,1-5-664,3 3 214,20-13 90,-2 3-90,8-4-180,1 2 0,4-1-90,2 1 180,2 0 0,2 2-90,-25 9 0,1 0 90,27-8 0,-34 12 0,-2 1-89,10 1 89,-6 2-360,0 1 360,1-2 0,3-2-90,-1-1 0,7-4 0,-2 2 630,4-3-450,2 1-90,-4 0 0,1 1 89,-2 1-628,1-1 539,3 2 0,4-3-90,1 1-450,4-5 720,-2 3-270,2-1-90,-1 2 90,0 2 630,-2 2-450,-6 2-90,1 3 90,-6 1-270,-9 2 3331,-8 2-3151,7-1 0,3 0 0,21-6 0,1 2-90,3-1 90,1 2 184,-1 0-4,3 2-180,-1 0 0,2 2 0,0 2 0,0-2 0,2 1 0,-4-2 0,-17 3 0,31-2 0,-25-1 225,-19 5 0,3-1-45,-7-2 0,0 0 0,0 1 0,1 0 0,1-1 0,0 1-91,-2 1 1,0 1 0,49-5 90,-2 3 90,1 0-360,-31 3 0,1 1 180,-12 0 0,0 0-381,16-2 1,-1 0 335,-15 2 0,-2-1 0,0 0 0,-2 0-225,35-1 270,5 2 0,-35 3-1585,-7 1 0,0 0 1495,0 0-360,40 3-2139,-39 6 2499,-3 2 0,-5 7 0,-14-2 0</inkml:trace>
  <inkml:trace contextRef="#ctx0" brushRef="#br0" timeOffset="112220">9 12159 15448,'-5'-12'-270,"1"-16"720,8-17-360,6-4 180,16-21 0,16 7-180,13-13-270,-18 34 0,2 0-771,1 0 0,2-2 861,5-3 0,4-5 30,5-6 0,5-6 0,-1 2 60,-12 10 0,-1 2 0,2-3-279,2-2 0,3-3 0,0-1 1,-2 4 637,2-3 1,-2 4 0,1 0-360,2-1 0,0 0 0,2 1-150,-1 4 0,0 0 0,8-8-151,-7 5 0,8-9 0,4-4 1,0-1-1,-3 4 0,-9 8 631,8-6 0,-7 7 0,5-7-344,0 0 0,8-9 0,1-1 1,-5 3-1,-12 12 239,-1-5 0,-7 7 314,6-6 1,1-3-358,-11 13 1,1-2 0,0 1 27,1 1 0,0 0 0,0 1-30,19-17 0,-1 2 179,2 2 1,0 1-540,1 1 1,1 0-1,2-3 0,-2 1-180,-11 10 0,2-4 90,0-3 0,6-6 1,-5 4-136,3-6 0,-1-1 405,-1 2 0,3-5 0,-3 3-90,-13 12 0,-2 1 0,-1 1 240,-1 1 0,0-1 0,-1 1 30,18-23 0,-2 1 269,0 2 1,-1 3-90,-3 4 0,-1 3-1,1 1 1,0 2-180,2-1 0,0 2-495,1 2 1,1 0-136,1-2 0,0 0 135,6-4 1,-1-1 134,0 0 0,-1-2-45,1-1 0,0-2 315,0-1 0,-2 0-270,-7 7 0,-1 0 675,-1 0 0,-2 0-406,-6 9 1,-2 1 315,-3 1 0,-1 2 18,-1 3 0,0 0-288,2-2 0,1 0-90,5-3 0,2-1 866,4-1 1,2-1-912,6-5 0,3 0-90,0 3 0,2 0-180,1-2 0,1 1 270,4-1 0,-1 0-270,-3 3 0,-1 0 135,0 0 0,0-1-45,-3 0 1,-1 1 179,-5 3 0,-2 0-90,1-3 0,-2-1 0,-3 5 0,-1 0 0,-1 0 0,0-1 315,-1 2 0,0 0-180,1-1 0,0-1 45,2 1 0,0 0-167,2-3 0,1-1 122,3 0 0,0-1-90,-1-1 0,0 1 45,-1 0 0,0 0 45,0 1 0,-1 0-45,-1 1 0,0 1 45,0 0 0,0-1-45,-1 2 0,-1 1 180,-1 1 0,0 2-180,-3 2 0,0 0 0,2-1 0,-3 3 90,21-22-270,-2 0 0,-8 7 1075,9-11-895,-16 17 0,0 0-288,-14 14 0,1 1 288,14-16 0,-2 2 0,0 1 1110,15-17-1110,-23 26 0,0 1-92,12-13 182,-3 3 0,1-1-90,15-14 90,-24 24 0,0-2-90,-5 5 0,-1 0 90,-1 0 0,-2-1 0,23-35-90,-4-3 179,-24 39 1,2-1-135,3-4 0,2 1-45,6-1 0,2 0 45,4-2 0,2 0-315,2 2 1,1 1 603,0 0 1,1 2-605,-2 0 0,0 2 135,-3 1 0,-1 0-90,-6 3 0,-1 0 135,29-33 841,-10 4-976,-24 20 0,0 0-1394,12-20 1619,9-15 0,-29 37 0,-4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50:21.2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1 593 15718,'7'4'540,"3"2"-1,4 9-179,2 0 270,2 1 89,-1 1-359,1-3-90,-2 1-90,-3-2 180,2 6-180,-5-5-540,3 6 180,-4-6 360,0 1-450,1-5 360,2 0 270,1-6-270,0-1 270,2-3-271,0-6 1,2-3-180,3-8 1,5 0-1,4-4 180,7-4-270,4-4 180,8-10 180,6-6-180,7-9 359,-9 11-179,2-4 360,1 3-90,9-6-270,9-11 89,-2 5-269,-10 5 0,-6 9-539,-7 8 89,-5 7-719,-4 6 269,-5 3 1,-1 1 449,-4 1-180,-2 3 360,-8 3-629,-3 7 899,-5 2 0,-2 3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3:01.4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3849 172 15538,'-13'-6'967,"-38"-3"0,-34-1 0,-9-2 0,19 3-877,15-1 0,0 0 45,-18 0 0,-18-2 0,0 0 0,16 2 44,10 2 1,10 1-45,7 2 0,1 0-270,-19-2 0,1 1 405,-26 1-450,-2-2 450,8 3-180,25 0-90,6 2 180,11 0-90,-3 2 270,-12 0-180,1 0-270,-2 0 270,-6 2-720,-3 5 630,-6 2 0,-4 5-450,6-1-180,1-2 720,7-3-360,0 1 450,-1-2-360,-5 5 180,-6 1 0,0 2-90,-1 3 90,9-3-90,1 0 0,23-5 0,-1-1 0,9 1 180,-5 2-90,-8 4-90,1 6-90,-1 1 90,3 2 0,-2 2 180,-11 6-180,11-6 0,2 0 0,3 0 0,0 6 90,15-9-90,4 2 180,4-1-90,5 1 0,-2 20 269,13-12-359,4 2 0,5-14 180,2 1-90,4 3-180,11 28 180,2-11-180,11 15 180,0-18 0,9-3-90,3 1 0,6-5 90,-10-8-90,-2-4 270,-2-3-180,26 9-180,-1-2 180,20 4-270,-13-11 180,1 1-180,3-1 180,2 1-180,-4 0 180,0 0-90,-1-2 180,-3 0-180,1-3 180,-2 3-90,-3-1 90,-3 1-90,-4 3-90,4-2 90,3-1 90,11-2-90,-13-7-90,0 0 90,-14-5 0,0 0 0,25 1 0,8 0-45,-28-2 0,4 0-45,9 1 0,-2-1-90,24 2 135,-26-2 0,-2 0-44,20 1 89,-26-2 0,1-1-45,0 1 0,-1-1 404,48 1-449,-2 0 360,-4 2-3662,0-3 3482,1 4-1128,-1-4 1038,-20 1 90,-4-1-180,2 0 180,8 0-90,22-1 0,-49 1 0,0-1-977,1-1 0,-1 0 977,3 1 0,1-1 266,1 0 1,0 0-447,2-1 0,1 1 180,2-1 0,0 0-90,-1 0 0,-1 0-411,0 1 0,-2-1 501,29 0-245,-5 0 1,3-1 199,-34 1 0,0 1-180,39-3 1,-2-1 134,-4 0 180,-23-2 0,-1 0 179,21-6 1,17-3 1433,-29 4-1703,2 2 0,5-1 905,-5 0 1,2-1-1086,14-5 1082,-28 7 1,-2 0-813,9-7 94,-16 1 1,1-1 175,35-14-225,-29 9 0,-4 0-45,0-1-90,-2 2 270,-3 4-270,-11 4-180,40-12 1384,-25 10-1114,25-10-180,-20 8 90,-6-6 540,-9-1-450,-10-8 450,-12-5-360,-9-5-1,-7-5-89,-6 0 90,-11-2-180,-13 0-90,-14 2-180,-16 2 360,-11 4-90,-11 2 0,15 11-90,3 2 90,8 2 0,-3 1 0,-18-10 0,18 11 450,-1-1 180,-3-1-180,-9 2-361,16 6 1,-1 1-179,-21-4 178,24 9 1,2 1-449,-15-3 359,-13 1-180,17 1 180,-34-4-90,18 6 180,19 3 0,-3-1-90,7 4 0,1 0 90,-1 0 0,0 0-90,1 2 0,1-1 0,-49-1-180,1 1-66,45 2 0,1-1 111,0 1 0,-1 0 135,-2 2 0,0 1-135,-2 1 0,0 2 90,1 0 0,0 2-225,0 0 1,-1 0 224,1-1 0,-1-1-315,0-2 0,-1-1 0,0 0 1,0-2 89,-4-4 0,-1-1-720,5 0 1,-1-1-46,1-1 1,2 0 234,-30-3 0,12 6 1,23 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3:10.7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1601 284 16258,'-8'-1'629,"1"-1"-359,-11 0 90,3 0 1259,-63-2-2428,29 2 809,-36 0-360,41 2 180,14 0 180,-12 0 90,12 0 0,-33 0-90,17 0 629,-33 0-449,15-2-225,8 2 0,-1 0-45,-25-3 180,-8 3-270,34 0 1,-22 5 89,19 0 0,-28 4 270,35 1 539,3-2-629,7-1 0,2-2-810,6-1 451,2-3 359,4 1-90,3 1-2339,6-1 90,6 3-2248,5-1 4497,4 0 0,-3 3 0,-2 0 0</inkml:trace>
  <inkml:trace contextRef="#ctx0" brushRef="#br0" timeOffset="399">363 10 15294,'-7'-5'1979,"-5"1"-1455,-12 3-614,-8 11 86,-11 6-356,-3 14 403,-2 5 47,4 4 41,7-1 319,8-3-270,8-5-1,8-1-268,7-5 358,5 1-89,15-1 0,8 0-90,18-2 0,6 1-360,6 0-1169,-4 1 90,-2 2 1349,-8 0 0,-3 1 0,-3-1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3:40.7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1181 47 14549,'-35'-10'1169,"10"2"-989,-19-6-270,14 6 360,-2 3-90,-3 3 0,-6 3 89,-2 4 271,-10 5-450,18-2 90,-3 3 90,12-4 0,-1 2-360,-6 3 90,0 2-90,1 2 270,0-1-90,1 2-90,-1-1 90,1 1 0,-1-1-1,-2 4-89,0 1-89,2 3 178,3 2-268,3-1 179,3 3 90,0 2-180,5-6 180,1 1-450,0 1 270,-1 3 90,-4 11 90,2-2-180,0 1 180,4 0-180,0-3 180,8-8-90,-3 5 0,5-6 0,-5 9 0,-1 0 0,1 3 90,0-2 90,1 8-180,3-13 90,1 10-90,5-22 89,-1 8-89,2 1 90,0 3-180,0 13 1,0 21 89,0-14 0,0 16 359,0-25-359,4-1 0,2-3 0,6-1 360,3-1-270,1 0 0,3-1 0,-1 2-90,1 1 360,1-1-270,-2-1 270,5-4-271,0-2-89,6-3 180,3-3-180,-6-4 90,8 0 90,9 14-360,-3-5 180,10 14 0,-21-20 0,-4-3 90,4-2 0,4-2 0,1 0 0,25 0-90,-17-6 90,19 5-450,-15 0 360,15 10 0,-15-7-90,16 2 180,-13-13-90,6-6-90,3-1 90,-1-1-180,-13-1 180,-5 0 0,-1-4-179,3 1 89,12-5 90,1 1 0,0-5 0,-1 1 0,-2-2 0,-2 0 0,-1 1 0,-1-5 179,-2-2-179,1-4 360,-4-6-90,1-1-180,-12 5 90,17-12-180,-24 17 180,22-18 0,-19 13-90,8-9 90,-4-1 269,16-20-359,-15 10 90,12-14-90,-18 19-90,-5-1 180,-3-7-90,-6 4 90,-2-6-360,-2 6 90,-1-3 90,1-2-90,-2-1 90,-1-1-90,-4 4 90,0 11 0,-1 6 0,0 4 0,-4 1 90,-15-19-90,5 18-90,-14-18 90,17 26 0,-6-19-90,5 6 90,-4-10 630,1 5-630,-2 2 180,5 12-180,-2 1 90,0 3 0,-4-4-270,-6-4-270,-15-15 450,8 8-90,-11-10 0,13 13 270,1 5 90,1-1-270,2 4 0,2 0 90,0-1 90,0 1-90,-5 1-180,-6 1 180,-5 2-180,-3-1-180,2 3 360,11 3-90,-6-3-90,7 4 90,-8-5 0,3-3 90,-13-6-3482,16 9 3302,-12 2-1699,16 14 1789,-3 2-630,-18 0-90,-3 4 1,-13 3-181,12 1 900,9 1 0,20-14 0,7-3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08.0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28 13559,'9'0'1349,"8"-2"-1528,6 0 898,12-3-1978,7 2 1079,5-1-1529,-1 0 1709,-6 3 0,-9-3 0,-6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08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 16528,'38'-3'2338,"5"-2"-1888,8-2-1709,1 0 1259,1 2 0,-15 3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9:07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222 367 14189,'-9'-3'1799,"0"1"-1349,-1-2-91,-1 0 1,0 0 270,-8 2-450,-3 0-90,-10 2 629,3 3-359,-2 5 90,14 3 0,5 5-91,12 0-179,11 3-90,8 3-629,7 4 179,3 4 270,-5 1-90,-8-8 0,-5-1 270,-8-1-180,-9 5 90,-13 7-90,-9-2 90,-5-4-810,6-7-988,9-10 178,7-4 1620,6-5 0,4-8 0,2-1 0</inkml:trace>
  <inkml:trace contextRef="#ctx0" brushRef="#br0" timeOffset="240">309 0 15362,'7'17'900,"-1"17"-170,1 21-281,-2 19 1,0 2-1439,-1-1 539,-1-2-180,0-9-960,-2-4-209,0-10 1078,1-9 1,2-11-1,3-6 1</inkml:trace>
  <inkml:trace contextRef="#ctx0" brushRef="#br0" timeOffset="590">604 437 15448,'15'50'1889,"-2"-19"-3238,19 12 1079,-4-29 270,-4-7 360,6-4-270,-12-6 90,3-5 90,-11-8-270,-6-7-270,-5-4-630,-9-4 630,-6-2 180,-2 7 450,-7 0-90,-3 14-180,-3 2-90,-2 12 90,10 7-180,9 5-1619,7 2-1169,12-4 2878,10-3 0,9 0 0,7-1 0</inkml:trace>
  <inkml:trace contextRef="#ctx0" brushRef="#br0" timeOffset="956">1027 419 7083,'0'9'7196,"-1"5"-5487,1 2-1349,-1 0-360,2 8 90,11-6-450,4 0 450,10-4-90,1-10-180,1-3-450,2-1 91,0 3 539,1 6-90,1 5 90,3 8 269,1-4-269,2-5-90,-3-7 90,-2-11 90,-4-13-3572,-8-3 6271,-5-7-630,-2-3-1350,-6 1-2807,0 1 2357,-5 7-898,-3 6 629,0 4 2538,0 1-2448,1 7-180,4 2 0,4-3 0,6-2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04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501 522 14369,'-7'-16'2428,"-9"-17"-1708,1 2 1349,-41-44-1260,20 38-269,-26-15 0,24 41-540,0 8-270,-8 18 360,11 8 0,0 25 179,20 40 1,10 9-180,4-43 0,2 0-150,-1 15 0,1 6 0,4-10-29,16 19-91,-1-12-270,0-12 270,-2-13-1259,-3-10 719,-1-6 450,-7-7-899,-3-4-2699,-4-4 450,-5-6 3418,-1-4 0,-10-5 0,1-2 0</inkml:trace>
  <inkml:trace contextRef="#ctx0" brushRef="#br0" timeOffset="202">0 1082 14937,'30'-5'0,"2"1"1896,13-1-1626,-1 3-876,12 1 0,-17-7 0,7-2 0</inkml:trace>
  <inkml:trace contextRef="#ctx0" brushRef="#br0" timeOffset="533">731 143 15718,'-4'0'1079,"2"6"-89,0 19-720,2 9-2159,16 42 1259,-1-19 630,17 18 0,-8-32 0,2-3 0</inkml:trace>
  <inkml:trace contextRef="#ctx0" brushRef="#br0" timeOffset="1050">1410 1 9261,'-24'0'2609,"-7"14"146,-15 22-2396,7 5 361,-2 22 359,0 16-687,18-31 0,1 3-123,-5 15 1,1 2 0,4 2 0,3 0 0,5 0 0,2 0-675,4-3 0,4-2 450,7-6 0,4-2-855,4-5 1,5-2-817,33 34 7,14-15 450,9-16 1169,2-19 0,-11-11 0,-5-9 0</inkml:trace>
  <inkml:trace contextRef="#ctx0" brushRef="#br0" timeOffset="2253">1634 661 14369,'-4'-6'2069,"0"1"-1440,2 2-269,0 3 180,2 17-1,0 14-269,0 17-90,1 10 0,1-6 0,4-8-180,2-13 90,4-15 180,4-13-360,6-25-180,4-16-270,8-37 360,-5 12-449,3-8 629,-13 34-90,-2 15 90,-8 13 180,1 10-90,-3 16 0,11 27-270,-1-2 180,6 10-990,-3-26 541,-4-7-1800,-1-8-809,-1-3 2210,-7-5 0,4 4 0,-3-2 0</inkml:trace>
  <inkml:trace contextRef="#ctx0" brushRef="#br0" timeOffset="2601">2073 91 5568,'-3'-14'2699,"1"7"710,1 5-2600,10 26 664,9 17-1114,16 26-179,11 15 172,8 2-352,-22-36 0,1 0-225,-2-2 1,0 0 134,-3 1 0,-3 1-90,12 45-90,-20-5 360,-17-21-270,-10-10 450,-18-9 0,-3-4-1260,-5 2-89,5-12 1079,14-17 0,5-7 0,9-9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48.1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14908,'2'-5'2879,"9"1"-1710,7 2-899,0 6 0,6 13 539,-8 24-899,-3-4 270,-4 21 270,-8-18 90,-5 11-3329,-7-3 2789,-14 5 0,2-20 0,-6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48.2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17 15178,'-5'-10'2519,"-2"3"-1889,4 9-630,5 9 0,12 10 0,7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48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 9040,'-18'0'1529,"-1"5"1031,-5 12-2830,4 10 1613,6 10-1343,7 2 800,8 0-1250,13 1 3685,9 0-3235,44 33 360,-36-28-180,18 20 359,-61-39 91,-15-5-2159,-16-4 1529,4-6 0,7-2 0,12-2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49.2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556 37 8181,'-19'-14'2609,"-3"3"471,-20 2-2091,-18 7-359,-24 18-181,35 0 1,1 6 11,1 11 1,3 7-147,5 5 0,5 6-270,8 6 0,6 2-45,6 4 0,7-2-2653,11 38 2563,11-13 747,31-16-477,19-13-225,-18-29 0,5-4-315,3-7 0,3-7 180,3-10 0,1-7 135,-5-5 0,-1-9 0,7-29 0,-9-10 495,-19 12 0,-8-5-225,5-20 0,-15-1-136,-26 18 1,-12 4-135,-5 1 1,-12 2-181,-33-6 0,-7 7 225,24 18 0,0 4 0,-10-3 0,6 10-1529,15 20 1481,38 32 0,15-4 0,21 23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49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444 1 14549,'-31'27'1709,"-16"32"-1395,16-15 1,-1 6-1421,-8 17 1,-1 4 1644,-3 11 1,3 4-90,3 2 0,6 3-450,6-1 0,7 0 180,5-7-1,7-1-385,9-7 0,10-1-1324,19 6 1,11-7 405,-2-23 0,4-6 639,7 4 0,2-9 0,35-11 0,-23-13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50.5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1 969 7927,'9'40'2069,"1"4"1120,2 5-2649,-3-6 974,-2-11-884,-2-15 432,0-7-882,4-17 3014,6-17-3733,9-18 179,6-18-899,4-7 719,0 4 180,1 10 90,-7 20 270,-2 15-270,-9 28-89,-2 18 629,0 20-360,1 9-1260,7-1 721,6-8-2250,5-10 2031,-5-15 0,1-4 0,-7-9 0</inkml:trace>
  <inkml:trace contextRef="#ctx0" brushRef="#br0" timeOffset="402">716 389 16438,'79'-20'4047,"-8"6"-4317,-28 11 450,-9 7-270,-18 10 450,-11 6-810,-25 14-89,-7 0 89,-14 3 0,6-2 90,10-5-359,9-3 539,9-6 90,18-3-719,16-5-541,22-4-898,15-1 1400,10-6 0,-14 0 0,-3-4 0</inkml:trace>
  <inkml:trace contextRef="#ctx0" brushRef="#br0" timeOffset="668">1238 0 6993,'22'23'9830,"19"19"-6438,20 15-2897,-16-14 0,2 5-244,4 6 0,1 3 108,3 7 1,-2 5-450,-5 3 0,-7 3 0,-8 0 0,-8 2 90,-9 1 0,-11-1 135,-14-6 0,-9-1-45,-6-4 0,-5-3-810,-8-8 1,-3-5 494,1-4 0,0-4-724,-27 18 1,14-17 0,12-15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46.3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5744,'6'26'1169,"-4"7"825,2 15-1814,-4 4 1676,0 2-1586,0-3-270,0-4 0,-2-10 0,-1-4 0</inkml:trace>
  <inkml:trace contextRef="#ctx0" brushRef="#br0" timeOffset="552">537 38 15088,'-9'-1'630,"-4"3"0,-12 20-271,-29 59-449,28-37 1,0 4-577,-10 21 1,1 3 440,7-10 1,4-1 224,2 2 0,3-2-450,-6 35 180,11-13 90,12-8 445,4-5-984,12 12-990,10-16-90,17-14-180,6-17 1226,8-10 1,-8-11 0,1-6-1</inkml:trace>
  <inkml:trace contextRef="#ctx0" brushRef="#br0" timeOffset="905">702 910 7436,'0'34'990,"0"-7"2261,0 10-2622,0-15 870,0-10-1589,-2-6 860,2-10-1130,-1-14 2493,16-25-2493,6-9-540,15-12 451,2 14 179,-2 8-270,-3 17 1350,-6 11-181,-5 22-179,-7 14-180,0 14-180,-4 8 90,2-1-360,4 0 270,-3-20-1799,5-2 1709,-5-19 0,3-12 0,-1-3 0</inkml:trace>
  <inkml:trace contextRef="#ctx0" brushRef="#br0" timeOffset="1171">1143 103 6993,'19'0'9830,"10"14"-7427,18 14-1503,7 25-91,6 20-539,-29-30 0,-1 3-1,0 3 1,-2 2-45,-1 4 0,-5 2-270,-4-4 0,-4 0-315,-3-1 1,-4 0-271,-10 38 360,-17-15-629,-10-13 539,-11-13-703,5-9 0,4-8 0,6-3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45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495 487 14009,'1'-10'1349,"5"-4"-629,1-1 539,3-19-449,-5 4-91,-2-11-449,-5 9 0,-10-8 90,-2 4-540,-10-9 270,-1 5 270,-6 0-450,-5 2-90,-5 7 90,-1 9 90,2 9-270,6 7 360,4 7-450,5 14 360,4 15 0,7 25-90,6 19 360,4 17-270,4-39 0,2 1 0,2 1 0,1 1-45,1 0 0,2 0 45,0-2 0,1-1-450,6 43 450,-7-7-90,-4-7-449,-7-13-1170,-7-3 719,-2-15 450,-3-11-1438,5-12 179,4-13-180,3-6-360,2-7 2339,1-12 0,-1-1 0,0-9 0</inkml:trace>
  <inkml:trace contextRef="#ctx0" brushRef="#br0" timeOffset="228">1 868 6993,'15'-6'9535,"2"1"-9445,-3 3-1,3 0-1168,1 2 359,1 0 271,20-1 719,-14 1-1118,25-5 0,-19-5 0,11-6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5:01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1 586 8235,'58'0'584,"0"0"1,26 2-108,-5-2 0,5 0-342,-24 2 0,-1-2 619,13-3 1,-1-1-800,-12 1 0,2-2 90,23-3 0,7-3 104,-22 3 1,3-2 0,1 1-240,3 1 0,2-1 0,2 1 90,16-3 0,3-1 0,-3 2-210,-14 1 0,-2 1 0,1 0 150,-1 0 0,0 1 1,4-1-234,-1 1 1,4-1 0,1 0-1,-6 0 263,4 1 0,-5 1 0,3-1-105,-4 1 0,4-2 0,0 1 1,-7 0 44,-3 1 0,-6 1 0,1 0 262,0-2 1,0 1 0,0-1-293,-1 1 0,0 0 0,0-1 30,-1 1 0,1-1 0,0 0 90,0 1 0,1 0 0,0-1-120,0 1 0,0 1 0,0-1 180,0 1 0,-1 0 0,1 0-150,-1 1 0,0 0 0,0 0 180,1-1 0,0 1 0,0-1-120,0 1 0,1-1 0,0 0-30,3-1 0,1 0 0,-1-1 60,1-1 0,-1 1 0,0-1 348,1 0 0,0 0 0,-1 0-288,0 0 0,0-1 0,0 1-60,-3 1 0,0 1 0,-1 0 0,-2 1 0,0-1 0,-1 1 0,27-1 0,-2 0 0,-8 2 0,-1-1 8,-8 1 1,-2 0 36,-4 0 0,-2 0-45,-6 1 0,-2 1 90,-3-1 0,-2 1-90,40 1 450,-3 0-450,-4 1 90,2 2 180,7 1-225,-46-2 0,2 0 180,2 1 0,0-1-136,-1-1 1,0 0-90,1-1 0,-1-1 90,45 0 0,-7-2 1681,-14 1-1681,-15 2 1209,-16 1-1209,-15 0 312,-12 0-672,-6 0-1781,2 0 792,6 0 421,2 0 1,11 3-1,0-1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9:10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100 488 15178,'-38'26'2699,"8"6"-2160,8 11-898,13 1 718,12-8-2247,13-8 1258,12-13 90,7-7 630,3-14-270,-5-10-269,-5-10 359,-6-8 90,-8-1-360,-5-5-450,-5-2 630,-3-10-89,-1-8 538,-1-12-538,0 0 988,0 4-359,2 16-360,2 20 1619,1 15 180,1 19-900,-1 23-269,0 17-990,0 25 540,6 6-2159,6 1 1530,11-2-91,4-14 540,7-6 0,-5-17 0,2-6 0</inkml:trace>
  <inkml:trace contextRef="#ctx0" brushRef="#br0" timeOffset="430">681 362 7796,'-24'3'2429,"0"15"642,-7 15-2442,9 15-1348,7 5 89,8-4 1859,8-9-1858,10-6 359,2-16 360,5-7 769,4-8-949,0-7 3302,5-9-3392,-3-10-809,-3-12-180,-7-6 89,-4-7 271,-7-8 179,-1-10-359,-6-11-451,-1-4 1800,-3 5-270,0 15 2339,3 25-1530,-1 13 2609,2 15-2608,1 6-91,1 17-629,3 2 90,7 46 270,0-9 89,6 30-2428,0 1 180,-1-15 270,5 3-3958,7-16 4459,-8-26 0,8 1 0,-11-24 0</inkml:trace>
  <inkml:trace contextRef="#ctx0" brushRef="#br0" timeOffset="731">1065 446 8246,'23'-12'809,"-1"-2"1543,10-11-2082,-14 9 1588,-1-11-2667,-14 16 949,-1-8-50,-9 11 3122,-8 6-2313,-10 22-899,3 1 360,-6 35-270,17-15 180,-2 19-360,20-19-90,3-13 90,6-8 180,0-11 90,9 0-360,3-6-90,1 0 270,26-12 0,-26-2 0,22-9 0</inkml:trace>
  <inkml:trace contextRef="#ctx0" brushRef="#br0" timeOffset="1278">825 0 13559,'0'21'1529,"0"0"-1619,0 9 180,0-4 270,0 14 270,0 8-1350,3 28 990,1-14-1349,6 26 719,12-17 360,-4-13 0,9 6 0,-10-34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5:03.8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268 20 13829,'0'-11'2159,"0"4"-2069,-9 5 450,-7 3-810,-17 12 0,-11 13 180,-5 20 270,1 18 0,10 9-270,17 3 270,12-5-360,27-6 90,18-16 0,26-12-180,25-18 0,9-10 270,-44-8 0,-1-3 0,31-10 0,-10-3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5:04.9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66 13110,'3'-6'629,"5"3"-359,9 2-360,8 0 0,1-2-180,12-2 180,-4-2-449,12-2-271,-1 1 810,8 1 0,-12 0 0,5-1 0</inkml:trace>
  <inkml:trace contextRef="#ctx0" brushRef="#br0" timeOffset="247">148 237 8426,'18'-6'1799,"7"1"-167,7 3-1452,5 8-930,2 6-3208,26 12 3958,-23-10 0,22 3 0,-31-12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4:29.4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3403 531 18237,'-5'-4'2428,"0"-1"-1798,2 4-270,0-2 179,2 4-89,12 7-900,7 3 720,18 5-1079,14 1 629,8-1-990,4 1 181,-1 4 269,-11 5 271,-9 4 89,-13 4 360,-13 0-450,-13-1 1529,-17-4-809,-12-1 990,-17-6-541,-12 1-89,-4 1-360,7-3 0,-18 10-990,39-14 270,-19 15-719,39-20 1169,12 11 0,21-11 0,15 3 0</inkml:trace>
  <inkml:trace contextRef="#ctx0" brushRef="#br0" timeOffset="684">4992 254 7796,'-14'-38'2878,"-8"1"488,-14-10-2556,-12 9-181,-8 8-539,0 10 450,4 12 0,5 20-91,5 24-898,6 33 539,7 26-315,17-40 0,3 2 45,3 2 0,2-1 759,2 1 0,2-2-984,3-2 1,2-1 44,0-2 0,1-2-2069,6 40 1350,-4-13 180,-4-12-91,-3-18 990,0-17 0,2-10 0,1-9 0</inkml:trace>
  <inkml:trace contextRef="#ctx0" brushRef="#br0" timeOffset="834">4511 807 15988,'19'-5'3328,"1"1"-2698,10 3-181,10 1-5306,17 0 3508,12 0 1349,-11 0 0,3-9 0,-16-2 0</inkml:trace>
  <inkml:trace contextRef="#ctx0" brushRef="#br0" timeOffset="1071">5461 43 7616,'-46'29'3058,"-8"19"-2115,17-8 0,0 5-673,0 5 0,3 4 45,1 5 0,3 2-180,6 1 0,5 1 44,4 2 1,5 0 391,2-6 1,6-1-572,4-4 0,8-2-630,12-1 1,8-6-1350,27 11-720,31-11 2699,-21-37 0,-14-18 0,-6-3 0</inkml:trace>
  <inkml:trace contextRef="#ctx0" brushRef="#br0" timeOffset="1357">5581 912 15765,'7'5'4227,"1"0"-2795,0-2-1252,2-1 250,1-12-880,8-8 308,7-14 502,12-8 32,4 4-2101,2 3 990,0 13 1258,-4 9-89,-2 11-180,-8 14 90,-6 7-180,-4 7-990,-3-2 900,18-1-3482,-16-11 3392,20-2 0,-20-8 0,7 0 0</inkml:trace>
  <inkml:trace contextRef="#ctx0" brushRef="#br0" timeOffset="1589">6245 0 20575,'38'0'3508,"18"18"-2608,-1 24-271,8 35-1025,-34-26 0,-5 4 531,-3 4 0,-5 2-360,-3 1 0,-3 0 270,-3-4 0,-4 0-630,-10-3 0,-5-1 450,-3-5 1,-3-1-1755,-8-3 0,-2-2 1889,-30 37 0,7-19 0,3-8 0</inkml:trace>
  <inkml:trace contextRef="#ctx0" brushRef="#br0" timeOffset="-1618">805 162 16078,'5'4'1439,"-2"5"-899,-2 21-1170,-1 9 810,0 15 360,0 0-2429,0-3 719,0-14 1170,8-2 0,1-15 0,7 3 0</inkml:trace>
  <inkml:trace contextRef="#ctx0" brushRef="#br0" timeOffset="-1221">1383 284 15358,'0'-16'1979,"-1"-8"-810,-7 9-359,-16 0-720,2 9 90,-24 25 90,2 21-900,-19 34 630,25-22 0,1 5-701,0 7 0,3 3 791,3 4 0,4 3-630,6 1 1,5 0 269,6-7 0,5 0-450,6-6 1,7-3-1,2-9 1,7-3-990,36 20 719,16-23-269,7-22 912,-5-12 0,-15-18 0,-11-5 0</inkml:trace>
  <inkml:trace contextRef="#ctx0" brushRef="#br0" timeOffset="-911">1512 1136 16977,'0'10'720,"0"2"-450,0-4 629,0 1-449,0-9 90,0-13-630,6-11-450,7-16 90,12-10-539,9-2 539,8 0 810,2 11-540,-3 16 810,-4 14-450,-10 25 89,-4 12-179,-5 16 90,-2 3-989,0-7 629,2-7-1349,-1-11 629,1-8 900,0-5 0,1-5 0,1-3 0</inkml:trace>
  <inkml:trace contextRef="#ctx0" brushRef="#br0" timeOffset="-608">2007 179 19316,'17'6'1529,"10"15"-719,7 21-91,11 24-1079,3 15 450,-22-32 0,0 2-225,-3-1 0,-1 2 225,-1 3 0,-2 2-540,-5-2 1,-4 1 224,-3-4 0,-3 0-225,-2 45 360,-13-12 1,1-29-1621,-19 11 901,11-35-3509,-6 10 4318,13-26 0,3-6 0,3-6 0</inkml:trace>
  <inkml:trace contextRef="#ctx0" brushRef="#br0" timeOffset="-2588">542 518 17607,'-33'-11'989,"1"4"-359,-4 2-720,2 4 360,0 4 90,-3 10-720,-1 13 90,-1 18 180,4 13 180,7 14-270,11 6 270,8 5-270,10-3 90,9-1-90,0-21 180,5 7-359,-9-18-271,-1 9-629,-4 5 539,1-21-449,4-1-180,6-24-900,6-8-630,3-4 2879,-3-3 0,-1-6 0,-4-3 0</inkml:trace>
  <inkml:trace contextRef="#ctx0" brushRef="#br0" timeOffset="-2321">1 1193 11301,'1'-5'1889,"2"-1"743,6 0-2362,1-1 0,7 2 994,7-5-185,6 1-833,13-5-336,-9 5 1085,0 1-2165,-2 3 1,3 1-1440,0 1 990,-4 2 1619,-9 1 0,1-3 0,0-2 0</inkml:trace>
  <inkml:trace contextRef="#ctx0" brushRef="#br0" timeOffset="67230">16 2017 12120,'34'-5'2159,"5"-1"-2249,10-5 540,9-1-1,10-1 361,12-2-450,4 0-540,3 4 540,-1 3-1530,0 5 810,0 3-719,6 0 989,2 0-90,4 0 360,1-1-249,-47-1 1,-1-1 787,-1 0 1,1-1-450,1 0 0,0-1-91,-2 0 1,0 2-315,1-1 1,-1 2 403,49-2-359,-1 3 1,-3 0-181,-3-2 270,-2 0 90,-3-6-180,1-4 989,0-2-359,-2-2-450,-20 5 0,-7 1 180,-3 4-1,6 2-988,13 1 899,4 3-90,-4 1 0,1 0-360,2 0 180,-1-2-2687,-12-1 3047,-6-3 269,1-1-416,-1-1-663,12 0 720,-5 5-900,-10 0 451,1 3-91,-2 0 270,-12 0-90,25 0 270,-16 0-270,27-1 450,-25-1-450,33-6 90,-24 1 90,26-1 3423,-36 4-3603,15-2 359,-23 3-179,20-2-90,-14 1 90,1 0 0,35-8-90,-19 2 135,-18 2 0,0 0-45,21-2 0,6 1-90,-18 3 180,12 2-90,-15 2-90,24 1 0,-15 1 0,3 0 90,-16-1-90,-3-1 270,18-6-180,-14 1-3122,3 0 3481,-21 2-269,0 0 360,3 1-270,12-2 90,0 1-180,-1 2-450,-6 0 2223,-7 2-3302,-10 1 1439,-8 0 0,-1 3 0,-3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15.9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3 513 16887,'-2'9'1440,"1"9"179,1 9-720,4 8-449,5 0-450,8-6 360,9-9-450,-4-9 90,5-6 270,5-4-181,6-1-89,13 0 0,-12 0-359,14 7 269,-29 4-270,14 31 360,-29-1 0,-1 20-90,-20-11 90,-4-8-90,-9-6 0,-1-8-1079,-3-7 179,-4-7-449,7-4 540,0-4-271,6-1-1258,2 1 2428,2-3 0,0 0 0,4-3 0</inkml:trace>
  <inkml:trace contextRef="#ctx0" brushRef="#br0" timeOffset="221">38 448 12517,'7'-15'3059,"3"3"-206,5-3-2403,6 8 1088,10 2-3157,6 4 972,14-2-3670,7 3 5391,-9-2-1074,13 0 0,-23-4 0,12 0 0</inkml:trace>
  <inkml:trace contextRef="#ctx0" brushRef="#br0" timeOffset="501">739 291 17787,'-7'13'989,"0"2"-539,1 2 90,-5 14-91,3 4-808,0 9 629,5-4-720,14-7 270,9-12 270,18-9-360,9-7-1799,5-7-809,-1-6 2878,3-7 0,-18-3 0,-1-3 0</inkml:trace>
  <inkml:trace contextRef="#ctx0" brushRef="#br0" timeOffset="700">1105 177 18237,'-1'47'3777,"0"11"-3417,-1 23-270,-2 11-1439,-2 5 1349,0-2 180,3-36 0,2-1-3598,9 20 3418,8 2 0,8-50 0,5-13 0</inkml:trace>
  <inkml:trace contextRef="#ctx0" brushRef="#br0" timeOffset="1036">1586 65 19586,'-17'-4'2338,"2"0"-1798,-15 28-90,2 24-540,8-5 0,2 8-388,-2 28 0,4 6 433,3-9 0,4 2-450,2 15 0,5-1 405,9-24 0,6-4-360,2-6 1,5-6-91,35 32 270,8-34 181,0-24 719,-12-21-180,3-47-270,-28-11 269,-27-15 1,-14-1-270,-28 0-45,3 19 0,-5 12 45,-28 33-1709,14 23 1079,22 7 270,21 15 180,22-11 0,17 4 0,11-10 0</inkml:trace>
  <inkml:trace contextRef="#ctx0" brushRef="#br0" timeOffset="1453">2103 937 19766,'-17'43'1979,"4"-9"-2159,8-34-720,2-8 181,22-35-451,4-7 541,20-26-1,-4 15 1080,-3 10-180,-9 20 899,-9 15-270,-5 27 271,-5 20-541,1 19-1528,2 14 899,5-7 630,8-2-2609,4-17 1131,2-13 0,-1-13 0,-2-9 0</inkml:trace>
  <inkml:trace contextRef="#ctx0" brushRef="#br0" timeOffset="1822">2689 8 16707,'18'-3'2249,"10"0"-2339,-1 1 90,3 2 0,-12 14 630,-15 11-180,-22 17-1,-10 8-269,-8 2 0,6 0 0,14-6-180,8-10-90,8-10-360,14-9 181,20-9-451,7-3 360,15-4-3418,-9-2 3778,-11 0 0,-1-2 0,-9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23.0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0 11934,'36'0'1979,"-3"0"462,4 1-2171,-13 3 959,-10 7-1229,-16 10 859,-21 10-949,-1 1 90,-11 1 3213,5 5-3483,9 2 270,3 7-360,18-7 270,19-11 90,15-13-3392,3-7 2313,2-7 89,8-3-1349,1-4 2339,14 0 0,-16-6 0,-5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22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37 15628,'6'-8'3148,"22"-2"-2608,22 2 0,29 0-1,13 6 1,1 5-90,-15 13-180,-15 11-180,-28 17 0,-20 11-90,-40 15-270,-21 5 315,10-33 0,-3 0 0,3-3 0,0 1 44,2-1 1,3 1-90,-9 28 90,15-4 90,19-15-629,21-8-1,15-15-899,21-10 719,12-9-2518,4-4 1439,2-3 1709,-18-3 0,-2-3 0,-15-3 0</inkml:trace>
  <inkml:trace contextRef="#ctx0" brushRef="#br0" timeOffset="330">901 700 8426,'0'21'3148,"0"0"103,-1 5-2801,-2-8 1138,2-5-1588,-2-8 770,12-18-230,9-15 3301,12-21-6539,9-12 1709,1-1-1,0 5 1350,-4 14-90,-5 15 269,-4 15-179,-3 16-180,0 15-90,1 11-540,1 9 720,4-3-1709,-8-7 629,1-9-89,-2-6 899,-6-6 0,8 4 0,-7-5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18.4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1067 14819,'46'0'2518,"4"-5"-2068,35-4-4845,-22-1 4305,-3-3 1819,-6 5-1279,-6 3-2416,4 1-1272,-14 4 3238,-16 5 0,-2 4 0,-7 3 0</inkml:trace>
  <inkml:trace contextRef="#ctx0" brushRef="#br0" timeOffset="232">275 960 9865,'0'46'1349,"2"4"733,4 17-1812,6-3 1588,5-6-4376,9-8-271,3-12 2436,7-17 1,-3-12 0,0-9 0</inkml:trace>
  <inkml:trace contextRef="#ctx0" brushRef="#br0" timeOffset="998">848 324 15808,'-7'-8'2249,"3"-1"-1979,1-2 899,13-6-360,15 1-4610,6 0 3981,12 4 1129,-9 6-590,31 3-269,-12 5 0,20 10-3059,-26 44 1980,-36-13-1,-15 31 3752,-30-34-3392,3-5 180,6-10-179,13-6 718,6-8-539,14 0 0,13 1 450,17 5-90,17 7 90,6 5-360,27 17 90,-34-11 360,5 5-360,-45-21 719,-18-6-539,-19-2-90,-13-1-360,-10 0 0,2 1-899,6-1 899,11 0 0,6-2-720,4 0 541,5-2 89,-2 0-630,9-3 181,1-1-1890,1-1-89,2-1 1850,4-3 0,8-6 0,6-4 0</inkml:trace>
  <inkml:trace contextRef="#ctx0" brushRef="#br0" timeOffset="1735">1637 362 18327,'0'30'1439,"4"-8"-900,21 27-718,-3-26 448,17 10-449,-10-23-89,1-6 179,-2-3-90,-3-3 270,6-5-90,4-2-900,1 1 361,-1-1-91,-1 3-1619,-2 0-2672,8-2 4201,-17 4 435,-2-6 0,-12-4 0,1-5 1</inkml:trace>
  <inkml:trace contextRef="#ctx0" brushRef="#br0" timeOffset="1901">2106 222 18686,'12'26'2879,"-2"14"-2250,-1 21-359,-2 15 180,-3 6-1260,2 3-2068,4-17 0,3-2 2878,9 8 0,-6-22 0,2-7 0,9-20 0</inkml:trace>
  <inkml:trace contextRef="#ctx0" brushRef="#br0" timeOffset="2188">2463 867 17697,'0'13'1079,"0"3"-179,0-2-450,0 0-361,0-4 91,0-6-989,4-13 719,8-13-1079,11-17 719,9-10-270,6 3 540,10 6 1350,-17 20-901,-1 22 91,-21 13-90,-5 12 90,0 7-1170,3 0-1168,7 5 448,6-10 1530,21-12 0,-5-16 0,12-7 0</inkml:trace>
  <inkml:trace contextRef="#ctx0" brushRef="#br0" timeOffset="2539">3044 23 20395,'34'-9'1440,"-3"2"-2070,9 3 270,-14 2 270,5 2-90,-14 20-269,-14 8 89,-18 22 180,-19 4 0,-9-4 360,3-2-360,16 1 360,45-18-540,17-6-1259,41-19-1529,1-6 3148,-16 0 0,-3 1 0,-21 0 0</inkml:trace>
  <inkml:trace contextRef="#ctx0" brushRef="#br0" timeOffset="3186">3829 688 13559,'-11'0'4947,"2"0"-4497,6 0 270,18 0-181,10-4-89,22-3 0,0-3-540,-3 0-630,-8 2 91,-8 4-1440,-2 2 810,-9 2 539,-2 0-4227,0 0 4947,-7 0 0,7 4 0,-8 0 0</inkml:trace>
  <inkml:trace contextRef="#ctx0" brushRef="#br0" timeOffset="3374">4002 447 16887,'-5'19'2699,"0"15"-2429,2 7 269,1 14-629,7 1 360,1-2-1349,3-4-1260,-2-6 180,-4-4 2159,0-13 0,1 0 0,1-9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27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0 127 20305,'0'27'1530,"0"7"-901,0 9-719,0-3 180,0-6 270,0-9-450,0-9 90,0-6-180,0-7 270,0-1-270,0-15 360,3-8-540,1-7 270,2-4-629,10-8 359,-3 8 90,11-11-629,6 3-1,6 4 990,14-3-450,-2 16 630,-5 10-90,-12 24 180,-15 17-450,-9 7 1259,-7 19-269,-1 9-630,1-3-1170,3 5 720,6-26-2428,4-10 1708,2-11 900,-3-7 0,2-3 0,-2-2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28.0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 46 17517,'-8'-1'1439,"1"1"-1439,2-3 630,1 3-270,4-1 629,4 0-719,0 1 0,2-2 629,-2 1 91,-2-1-990,-1-1 270,-1-1 269,0 2-629,0-1 630,0 2-270,0 0 90,-2 1-1,-1 0 181,-1-1 180,0-2-361,1 0-359,1-2 360,1 2-450,0 0 180,-2 2 0,-2 0 90,-2 1 0,0 0 180,2 0-180,0 0-450,4 0 450,0 0-450,5 0 450,9 2-360,14 5 0,7 7 180,10 6 0,-1 4 0,9-1-720,4 1 361,-2-4-451,0-2 180,-14 0 540,-17-7-89,-4 2 179,-18-3 0,-2 5-270,-9 2 0,-6 0 1079,-8-2-449,2-4-540,-8 0 270,-11-3-1439,-7 3 270,-13-1 269,1 2-899,8 4 540,11 1-91,14 2 631,13-2-2879,22-2 3508,10-6 0,14 2 0,2-3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28.2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20665,'21'0'1979,"9"0"-2069,2 0 360,16 1-900,4 0 630,-4 0 90,-4-1-3058,13 0 270,2-4 2698,2 3 0,3-7 0,-20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9:09.8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51 14549,'0'12'1169,"2"9"-809,4 9 269,0 10-359,1-8 0,-2-2-360,-1-10 0,4-5-180,1-3 91,1-7-1,1-4 90,2-12-360,11-28 450,-4-1-270,9-27 270,-18 36 0,-3 4 360,-3 22 90,-1 13-91,6 6-179,1 7 0,5 0 90,1-7 180,1-6-180,2-4-90,-2-3-180,2-4 179,0 2-358,0-3-1,-3 7 270,-2 7 0,-5 6-1889,-2 6 539,1-1-449,0-7-1259,6-4 2968,4-7 0,4-13 0,2-4 0</inkml:trace>
  <inkml:trace contextRef="#ctx0" brushRef="#br0" timeOffset="131">587 78 17427,'20'29'1799,"-3"-5"-1259,-2 1-1620,-6-2-2698,-1 5 3778,-5 0 0,-8-4 0,0-4 0</inkml:trace>
  <inkml:trace contextRef="#ctx0" brushRef="#br0" timeOffset="247">646 1 12840,'-1'16'-210,"11"0"0,9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28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 21115,'8'14'1169,"-3"23"-1079,-7 32 0,-4 27 135,3-40 0,0 0-855,-1 35-2248,21 7 0,5-3 2878,-9-21 0,10 6 0,1-7 0,-11-38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43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79 15538,'2'-12'3958,"16"0"-2879,22 0-269,14 2-540,17-2-1,-6 3-718,-2 1 629,-20 5 269,-17 9-179,-34 18-1619,-33 19 989,-20 12 270,-11 7 180,14-8 90,19-5-90,17-9 0,21-7 0,21-6 0,16 0 450,18 2-1,-1 2-179,1 5 270,-17 3-91,-14 1 991,-20 0-811,-28-4-719,-15-7 450,-15-9-1889,2-9 1259,13-8 270,10-7-4408,18-6-179,16-6 4497,9 1 0,14-5 0,1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44.6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 15988,'28'-12'3508,"-2"1"-2519,22-2 990,2 5-989,16-2 359,-4 6-809,-12 2-91,-12 4-809,-16 13 91,-18 14-1620,-30 23 1529,-16 12-1169,-20 9 629,4-2 810,10-2-359,17-10-181,13-7 1889,16-8-269,19-12 269,14-7-719,23-10-900,10-6 540,7-6-3598,6-5 3418,-4-6 0,-15-3 0,-9-4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44.0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0 282 22734,'20'-2'1709,"14"0"-2339,3 1 271,16 1-2610,-6 1 2430,1 6-3509,-9 1 1709,-2 1 450,-11-4 270,-4-2 1619,6-4 0,-3-10 0,11-2 0</inkml:trace>
  <inkml:trace contextRef="#ctx0" brushRef="#br0" timeOffset="236">205 18 6813,'-4'-6'9830,"2"0"-4818,1 3-2674,4 1-719,9 16-1259,5 14 0,0 24 90,0 12-91,-12 8-3147,4-6 2248,1-4-3867,9-16-180,2-13 4587,1-15 0,2-8 0,-1-5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43.6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 43 18558,'-36'86'1979,"8"-7"-643,22-26-1066,11-8 37,13-13-937,35-11-1079,-2-13 270,21-15 629,-17-9 810,-1-11 0,-11-1 0,-3-2 0</inkml:trace>
  <inkml:trace contextRef="#ctx0" brushRef="#br0" timeOffset="180">468 0 21835,'0'60'3238,"0"0"-3058,0 36-2069,0-13 1709,0-17 180,0-10 270,8-10 179,9-6-1512,4-5 0,10-8 1,-4-13-1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42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0 249 20665,'21'0'630,"2"0"-6291,2 0 5931,1 0 539,14 0-539,3 0-1095,10 0-1154,-7 0 450,-12-2-1529,-12 0 3879,-12 0 0,-8-1 0,-5 0 1</inkml:trace>
  <inkml:trace contextRef="#ctx0" brushRef="#br0" timeOffset="185">205 0 6813,'-9'0'9830,"-1"7"-5718,5 16-3032,0 17-901,9 22-89,4 6-1169,8-2 989,0-6-2608,1-13 1708,1-7 990,-4-17 0,3-2 0,-3-10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6:40.5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105 123 6813,'-4'-8'9830,"2"3"-8236,-2 2-875,4 4 540,-4 41-809,-11-1-270,-7 37 360,-4-20-630,7-6 180,10-16 360,10-14-540,17-11 0,9-15 270,61-8-1,-36 15-269,-8 29 1,-9 10 178,-24 16-89,-9-4 0,-6-1-269,-15-10 269,-1-10-1529,-1-12 899,-4-9-2248,-2-7-630,-1-4 3508,5-5 0,-3-6 0,4-5 0</inkml:trace>
  <inkml:trace contextRef="#ctx0" brushRef="#br0" timeOffset="201">13 155 16797,'16'-5'2429,"14"-1"-1889,4 1-1,12 1 1,-1 2-90,-2 2-1709,3 0 1259,3 0 0,-4 0 0,0 0 0</inkml:trace>
  <inkml:trace contextRef="#ctx0" brushRef="#br0" timeOffset="440">524 138 17517,'0'19'1979,"0"7"-1979,-2 11 450,-7 25-450,4-28-180,5 7 90,9-35-90,11-4-180,8-2 180,8-4-1619,11 2 1170,-1-1-3419,-6 1 4048,-12 2 0,-4-1 0,-9 0 0</inkml:trace>
  <inkml:trace contextRef="#ctx0" brushRef="#br0" timeOffset="650">833 106 15268,'3'-11'3238,"1"3"-1978,-2 4-631,1 20-89,-2 21 0,-5 27-630,-3 17 90,-1-15-720,1-2 540,4-5-1169,2-6 270,2 11-810,6-16 809,5-14 1080,8-12 0,0-10 0,3-4 0</inkml:trace>
  <inkml:trace contextRef="#ctx0" brushRef="#br0" timeOffset="1703">1360 43 6813,'0'-5'5757,"0"-1"-3868,1-1-450,1-2-809,-1 1-361,0 3 91,-1 3-270,0 2 270,-4 1-90,-4 2 269,-16 18 1,-7 14-540,-14 30 180,1 15-45,23-32 0,3 3-135,3-1 0,4 1 0,3 1 0,3 0-450,10 40 360,10-13-180,24-19 19,-6-28 791,26-15-270,-11-34 0,23-32-91,-27-2-358,-6-6-1,-31 27 180,-33 2 90,-6 18 539,-26-6-629,2 26 431,8 4-1060,12 10 359,18-7-90,8-1-2518,18-6 1708,24-3 1170,2-2 0,22-6 0,-12-2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9:26.2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2010 194 9184,'-30'-11'2968,"-7"4"-611,-13-2-1638,-5 6-89,2 1-360,1 2 359,-2 0 406,-6 0-855,-10 0 90,-12 1 179,-13 4-359,-2 3 135,44-1 0,1 0 135,-44 11 0,6 1-1,13 0-269,10 3-90,9 0 270,1 4-360,1 2 0,-3 4-1144,13-7 1,0 2 1682,-26 19-404,24-16 0,2 1 970,-11 20-565,7 2-540,7 6-90,6 4 270,11 1 0,2 3-270,-2 19 90,5-3 0,2 0 90,7-4 0,4-27 0,1 0 90,-2 18-90,2 5 0,3-3 0,2 3 360,12-2-360,8 1 180,16-3-90,12-2 269,9-3-89,10-2-180,5-2 180,5-2-90,1-4-323,0-2 323,1-3 0,2-5 0,10 1-360,-43-26 0,2-1 225,2 1 0,1 0-45,-2 0 0,-1 0-90,0 0 0,0 0 90,41 22 270,0-2-90,-22-12-90,-5-4 89,2-7 91,6-2-90,18 1 0,1-7-180,-3-2 90,2-6 90,0-1-180,-1-1 90,-1 0 2945,-2 0-2945,0 0-450,2-2 90,7-3 270,3-4-45,-46 5 0,1-1-45,45-5-90,-2 5 90,-12 1 180,-4 3-180,-7 1 180,1-1-180,1-2 1,3-7-1,5-2 0,2-5 270,-2-1-91,-7-2 361,-2-2-90,-8 1 0,1-3-270,4-1 90,-2-1-180,4-1 0,1-4-540,-3 1 90,0-4 180,-5 2 180,-7-1 360,-6 2-360,-5 0 715,-8 1-535,-7-2-90,-9-4-180,-4-10 90,-4-6-180,1-16 1,3-4 448,1-3 181,2-4 0,-2 5 0,0-5 0,-3 2-181,-4-1 1,-3-1-180,-4-1 90,-2 1-449,-1 3 269,-1 0-360,-1 11 270,-3-3 90,-7 10 180,-10 1 0,-8 4-180,-8 1 90,-2-1 90,-3 0 0,-4-4-540,-2-3 450,-5 2 0,-5 1 180,-5 13 0,-12 5 0,-11 11-90,-10 3-217,45 15 1,0-1 171,-3-1 0,0-1-45,2 0 0,0-1-90,-2-2 0,1 0-90,-3-1 0,0 0 90,5 1 1,-1 0-46,-3 1 0,1 1 180,3 1 0,0 1 45,-1 1 0,1 0 89,-1 2 1,0 1-135,-3 2 0,-1 2 90,-1 0 0,0 2 0,-2 1 0,-1 1-45,-1 1 0,0 1-225,5 1 0,0 1-45,0 1 0,1 1 360,-41 5-180,6 1-3688,10-6 1440,3-2-721,5 1 541,4 7 2428,-3 12 0,13 3 0,-1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9:22.5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321 212 12789,'-6'-26'2878,"-3"-1"-1123,-10-7-1216,-3 1 305,-11-2-484,3 10 522,-4 4-433,8 13 440,-5 6-1339,8 19 180,-3 16 270,13 26-90,5 19-90,6 13 270,10 5-90,1-20-449,6-9-1,5-8 360,-2-4-1259,6 9 629,-8-20-1888,0 10 539,-12-26-1079,0 11 3148,-5-22 0,-8-3 0,-3-4 0</inkml:trace>
  <inkml:trace contextRef="#ctx0" brushRef="#br0" timeOffset="420">1 600 16258,'40'-3'-1080,"-8"-1"721,10-5-991,4-5 91,21-8 360,-2 0 629,3-2-720,-24 8-359,-13 4 2338,-12 6-539,-11 2 4587,-6 3-3508,-18 11-899,8-1 270,-19 25-810,16-14 179,-2 13-359,7-7 0,4-7-1169,0 5 1529,2-6-90,0-6-90,4 2-180,3-8-540,7-3 360,-1-6 91,3-4-271,-6-5 0,1-3-90,-1-1 181,9-14-181,-7 15 810,6-2-90,-11 29 0,2 9-360,2 8 180,6-2-2069,7-8-180,5-5 2249,-7-9 0,5-8 0,-7-2 0</inkml:trace>
  <inkml:trace contextRef="#ctx0" brushRef="#br0" timeOffset="655">772 421 17157,'-5'2'1080,"1"8"-721,9 3-988,1 1 449,8 0-90,11 3 90,-2 3 180,4 8 90,-13 3-90,-8 4-270,-9 1 90,-7 0-269,-6-5-91,3-10-3328,2-7 3868,9-9 0,3-14 0,2-3 0</inkml:trace>
  <inkml:trace contextRef="#ctx0" brushRef="#br0" timeOffset="840">1011 187 18057,'14'34'629,"1"4"-359,7 29 360,-4-3-90,-3 2-3419,-3-5 1710,-5-5-1889,-3-6 3058,-3-12 0,0-9 0,0-7 0</inkml:trace>
  <inkml:trace contextRef="#ctx0" brushRef="#br0" timeOffset="1205">1004 525 16618,'20'0'-180,"1"-3"449,6-1-1078,12-6 179,6-1-1528,7-3 89,-6 0 719,-12 2 1261,-12 2-181,-12 1 2428,-7 4-1078,-3 0-630,0 4 2788,0 0-3148,0 4-90,-1 8 90,-4 9-90,-6 11-180,-4 8 360,-3 4-90,6-3-90,6-4-540,13-12 360,12-9-180,14-9-899,10-14 90,4-6 321,-3-12 0,-5 0 0,-6-2 0</inkml:trace>
  <inkml:trace contextRef="#ctx0" brushRef="#br0" timeOffset="1424">1580 359 18237,'-6'0'899,"1"3"-809,2 8 450,5 9-990,10 8 810,7 5-1080,7 1 180,0 0 1,-4-3 179,-8 19 270,-16-22-719,-9 10 449,-8-28 360,3-5 0,3-10 0,4-2 0</inkml:trace>
  <inkml:trace contextRef="#ctx0" brushRef="#br0" timeOffset="1639">1939 169 14039,'7'2'1619,"1"16"-359,1 9-631,1 17-179,-1 6 343,2 0-1333,-1 0-860,1-3 230,-3-2-1400,-3-2 2570,-3-11 0,-4 0 0,-1-11 0</inkml:trace>
  <inkml:trace contextRef="#ctx0" brushRef="#br0" timeOffset="1793">2081 496 10315,'73'-11'-1889,"10"1"1889,1 0 0,7-2 0,-25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9:35.8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640 15 16887,'-8'0'1350,"-1"4"-721,-4 6-179,-7 9 90,-9 9-181,-43 36 91,2-5-516,22-16 0,-1 1-474,8-7 1,3-1-91,-31 34 90,6-4 1,14-11 89,15-15-719,16-14 179,11-14-899,5-6 762,6-5 48,3-1 1079,4-5 0,6-5 0,1-7 0</inkml:trace>
  <inkml:trace contextRef="#ctx0" brushRef="#br0" timeOffset="247">113 0 15718,'19'19'3418,"8"9"-2428,13 15-451,11 10-899,8 6 720,8 3-1979,6 4-915,-1-1 465,0-1 2069,-9-3 0,-11-12 0,-8-2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9:44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1 706 13289,'2'-8'1889,"2"-2"-180,0-1-449,2 0-361,-1 2-359,0 5 89,2 2-179,-2 7-90,3 5-360,-3 9-90,0 6 1169,6 40-899,-1-26-539,21 49 448,-11-62 541,18 10 0,-1-45-360,11-25-1,13-33 46,-27 23 0,1-3-178,6-5 0,2-2 268,3 0 0,1 0-180,4 3 0,0 3-270,-10 11 0,-1 3 135,31-22-1619,0 7-495,-16 14 0,3-1 2024,4-2 0,0 0 0,-1 1 0,-4 1 0,27-18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30T23:49:50.0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592 12 16797,'0'-7'1530,"-3"2"-1800,-5 17 360,-7 6-90,-9 18 90,-12 6-90,-11 13-90,-12 5-90,-5 4 360,1 0 89,9-8-1168,12-7 0,12-13-361,9-9-359,5-10 270,4-6 719,3-5-1169,0-2-1349,-1 0 3148,3-2 0,-8 5 0,2 0 0</inkml:trace>
  <inkml:trace contextRef="#ctx0" brushRef="#br0" timeOffset="349">1 99 15448,'11'0'1349,"10"9"-899,6 12 180,13 18-1,5 14-89,8 7-1619,9 0 89,11-6-1708,7-8 2698,10-14 0,-16-7 0,-2-8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7FCA-EAE9-924B-9193-B34869E98A6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176C-0DBC-894B-A035-5E9F61F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CD81-A71D-5E41-81ED-F99D9643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2E90E-AE8B-374C-8CA7-85BBE2BE8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AABB-5139-7B4C-980D-FB0DFAFB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AA9D-DAAD-854F-B5BC-4273C2CF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369B-9F6E-4E4A-B238-E729FD7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8CB5-1E2B-7047-AAE6-75361724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586D8-CD64-B94B-B42E-E978C4DF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DEEE-FCA1-E047-9F41-11BE5093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57E1-00B5-1840-BC6A-C258C297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8C20-73C7-D844-A38E-435ACB4D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E280A-CBB4-2C43-B9B7-F26BB59B1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1BF1-5C32-E346-8A4F-E7DFB97E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CE16-860C-AC4E-B701-6563951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B881-2D42-2549-A83F-B53CDF9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3044-A4D0-5041-892F-1DE2B905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C33-66EE-B34E-9C76-6C69F231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478F-0E74-E14B-8B9F-C1E05371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D778-CCBE-D148-A6DA-4A3744D7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D7C7-C503-3B42-8FFF-6D64B2A0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CF9D-CA2D-CF44-8D2D-E8146E12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C16-DD33-124C-90C5-139D9395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96363-996C-C449-9219-E646572C3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95E6-B3E4-2642-AA2B-0ECAC570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8DD3-2953-1B4F-AA4B-E9CC138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34E9-5279-6B41-BD39-FF0CDB75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845-267B-F34A-9EB4-96B060A7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BAAC-67D0-B549-A39F-7AB4C4E3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D0BA-4DCA-FD48-BABC-2D33010BA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5CE1-998C-574B-B707-03FAD33B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3C535-5B60-DB48-A426-E0CCFDB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F0EE-6BC1-6E40-8904-0576C678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4EA9-56FA-EE49-A8DF-A06E6357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C812C-2844-3649-A1CF-492BE7B6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5D38E-167D-BB43-8C11-B04F357B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56E66-4C5B-EE4B-8FA4-E6F74DE17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6B4A5-BB52-A540-9E83-03E8989D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CAE7A-1E37-6E4B-BF15-A4139923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77D66-FB3A-F14D-8200-224D5E7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16FF-0CDE-FA4A-B9F7-6C4FE664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7DA-2872-7345-864E-9BC6D899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65008-6A69-054F-AD36-5F35B702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8387D-FF98-764C-887C-EECB7EBC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72BB9-5E94-8A4A-81AF-3CF489E5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23E5B-AAA9-4048-8FCB-79775E61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68FF8-8B79-4D43-A657-6AC7CB29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D7C6-EADC-5F48-A2C3-DDDE7880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779-9960-BB4B-A251-2002A492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8CD5-1055-FE46-8EED-0568DB97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F92CC-9CB1-DD4D-B649-4C18CD638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3BC6-C51E-5D4B-B8D5-465B4E51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E4F0-BA70-C148-B560-562156C4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6D42-6650-7142-A71B-52C3BB3F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772B-76EB-8745-A25A-AFC0B9C4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90B8-8D40-4A49-BD99-05DB200DD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94F7-A7C5-5847-B762-0248A969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0971-B49B-914F-A629-BBC29601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18F7-E601-B34A-96CF-7E22E99E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0160-E97E-1846-814D-D07B86AC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5E58A-A5A3-F843-B5E2-DE098063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8B70-4F7B-F54F-AC82-FFCC5D4A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F496-625C-4E43-A606-1F67363CC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776D-102D-1642-A09D-A522D7643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1A47-4484-324C-BD25-9EF47107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chart" Target="../charts/chart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chart" Target="../charts/chart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5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9.png"/><Relationship Id="rId7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2" Type="http://schemas.openxmlformats.org/officeDocument/2006/relationships/tags" Target="../tags/tag54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3.png"/><Relationship Id="rId1" Type="http://schemas.openxmlformats.org/officeDocument/2006/relationships/tags" Target="../tags/tag53.xml"/><Relationship Id="rId6" Type="http://schemas.openxmlformats.org/officeDocument/2006/relationships/customXml" Target="../ink/ink2.xml"/><Relationship Id="rId11" Type="http://schemas.openxmlformats.org/officeDocument/2006/relationships/image" Target="../media/image4.png"/><Relationship Id="rId24" Type="http://schemas.openxmlformats.org/officeDocument/2006/relationships/customXml" Target="../ink/ink11.xml"/><Relationship Id="rId5" Type="http://schemas.openxmlformats.org/officeDocument/2006/relationships/image" Target="../media/image1.pn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8.png"/><Relationship Id="rId31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2.png"/><Relationship Id="rId30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21" Type="http://schemas.openxmlformats.org/officeDocument/2006/relationships/image" Target="../media/image23.png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36.png"/><Relationship Id="rId50" Type="http://schemas.openxmlformats.org/officeDocument/2006/relationships/customXml" Target="../ink/ink38.xml"/><Relationship Id="rId55" Type="http://schemas.openxmlformats.org/officeDocument/2006/relationships/image" Target="../media/image40.png"/><Relationship Id="rId63" Type="http://schemas.openxmlformats.org/officeDocument/2006/relationships/image" Target="../media/image44.png"/><Relationship Id="rId7" Type="http://schemas.openxmlformats.org/officeDocument/2006/relationships/image" Target="../media/image16.png"/><Relationship Id="rId2" Type="http://schemas.openxmlformats.org/officeDocument/2006/relationships/tags" Target="../tags/tag56.xml"/><Relationship Id="rId16" Type="http://schemas.openxmlformats.org/officeDocument/2006/relationships/customXml" Target="../ink/ink21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40" Type="http://schemas.openxmlformats.org/officeDocument/2006/relationships/customXml" Target="../ink/ink33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8" Type="http://schemas.openxmlformats.org/officeDocument/2006/relationships/customXml" Target="../ink/ink17.xml"/><Relationship Id="rId51" Type="http://schemas.openxmlformats.org/officeDocument/2006/relationships/image" Target="../media/image38.png"/><Relationship Id="rId3" Type="http://schemas.openxmlformats.org/officeDocument/2006/relationships/slideLayout" Target="../slideLayouts/slideLayout2.xml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20" Type="http://schemas.openxmlformats.org/officeDocument/2006/relationships/customXml" Target="../ink/ink23.xml"/><Relationship Id="rId41" Type="http://schemas.openxmlformats.org/officeDocument/2006/relationships/image" Target="../media/image33.png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1" Type="http://schemas.openxmlformats.org/officeDocument/2006/relationships/tags" Target="../tags/tag55.xml"/><Relationship Id="rId6" Type="http://schemas.openxmlformats.org/officeDocument/2006/relationships/customXml" Target="../ink/ink16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18.xml"/><Relationship Id="rId31" Type="http://schemas.openxmlformats.org/officeDocument/2006/relationships/image" Target="../media/image28.png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45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3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chart" Target="../charts/chart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chart" Target="../charts/chart10.xml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chart" Target="../charts/chart11.xml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chart" Target="../charts/chart12.xml"/><Relationship Id="rId4" Type="http://schemas.openxmlformats.org/officeDocument/2006/relationships/tags" Target="../tags/tag87.xml"/><Relationship Id="rId9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chart" Target="../charts/chart1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chart" Target="../charts/chart14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chart" Target="../charts/char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687AC7-2410-354B-B7D6-8F0EA8A9AAC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CSE 12 – Basic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8E264F2-2147-BB42-AB01-DDC2BF474BA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[Slides borrowed/adapted from slides by Marina Langlois and Christine Alvarado]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2209800" y="968514"/>
            <a:ext cx="7809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2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2</a:t>
            </a:r>
            <a:r>
              <a:rPr lang="en-US" dirty="0"/>
              <a:t> that it moves above f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160506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79937" y="28077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3492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3193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81592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403916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5646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≠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O(n) function (f</a:t>
            </a:r>
            <a:r>
              <a:rPr lang="en-US" baseline="-25000" dirty="0"/>
              <a:t>1</a:t>
            </a:r>
            <a:r>
              <a:rPr lang="en-US" dirty="0"/>
              <a:t>) stay above an O(n</a:t>
            </a:r>
            <a:r>
              <a:rPr lang="en-US" baseline="30000" dirty="0"/>
              <a:t>2</a:t>
            </a:r>
            <a:r>
              <a:rPr lang="en-US"/>
              <a:t>) function (f</a:t>
            </a:r>
            <a:r>
              <a:rPr lang="en-US" baseline="-25000"/>
              <a:t>3</a:t>
            </a:r>
            <a:r>
              <a:rPr lang="en-US"/>
              <a:t>).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2434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confusions when trying to argue that 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): 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/>
          </p:nvPr>
        </p:nvGraphicFramePr>
        <p:xfrm>
          <a:off x="6870360" y="2246313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81000" y="1600200"/>
            <a:ext cx="5943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we multiply f</a:t>
            </a:r>
            <a:r>
              <a:rPr lang="en-US" baseline="-25000" dirty="0"/>
              <a:t>2</a:t>
            </a:r>
            <a:r>
              <a:rPr lang="en-US" dirty="0"/>
              <a:t> by a large constant, so that c*f</a:t>
            </a:r>
            <a:r>
              <a:rPr lang="en-US" baseline="-25000" dirty="0"/>
              <a:t>2 </a:t>
            </a:r>
            <a:r>
              <a:rPr lang="en-US" dirty="0"/>
              <a:t> is larger than f</a:t>
            </a:r>
            <a:r>
              <a:rPr lang="en-US" baseline="-25000" dirty="0"/>
              <a:t>1 </a:t>
            </a:r>
            <a:r>
              <a:rPr lang="en-US" dirty="0"/>
              <a:t>?  Doesn’t that mean that f</a:t>
            </a:r>
            <a:r>
              <a:rPr lang="en-US" baseline="-25000" dirty="0"/>
              <a:t>2</a:t>
            </a:r>
            <a:r>
              <a:rPr lang="en-US" dirty="0"/>
              <a:t> is not O(f</a:t>
            </a:r>
            <a:r>
              <a:rPr lang="en-US" baseline="-25000" dirty="0"/>
              <a:t>1</a:t>
            </a:r>
            <a:r>
              <a:rPr lang="en-US" dirty="0"/>
              <a:t>)?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No, because the definition asks us to find </a:t>
            </a:r>
            <a:r>
              <a:rPr lang="en-US" i="1" dirty="0">
                <a:solidFill>
                  <a:srgbClr val="FF0000"/>
                </a:solidFill>
              </a:rPr>
              <a:t>some</a:t>
            </a:r>
            <a:r>
              <a:rPr lang="en-US" dirty="0">
                <a:solidFill>
                  <a:srgbClr val="FF0000"/>
                </a:solidFill>
              </a:rPr>
              <a:t> constants that fit. Having some other constants that don’t work is fine.</a:t>
            </a:r>
          </a:p>
          <a:p>
            <a:r>
              <a:rPr lang="en-US" dirty="0"/>
              <a:t>What about when n is less than 10?  Isn’t f2 larger than f1?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Remember, we get to pick our n0, and only consider n larger than n0.</a:t>
            </a:r>
          </a:p>
        </p:txBody>
      </p:sp>
    </p:spTree>
    <p:extLst>
      <p:ext uri="{BB962C8B-B14F-4D97-AF65-F5344CB8AC3E}">
        <p14:creationId xmlns:p14="http://schemas.microsoft.com/office/powerpoint/2010/main" val="364610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Shortcuts for calculating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Big-O analysis starting with a function characterizing the growth in cost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69014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3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</a:t>
            </a:r>
            <a:r>
              <a:rPr lang="en-US" sz="3200" dirty="0"/>
              <a:t>  +  4 </a:t>
            </a:r>
            <a:r>
              <a:rPr lang="en-US" sz="3200" i="1" dirty="0"/>
              <a:t>n</a:t>
            </a:r>
            <a:r>
              <a:rPr lang="en-US" sz="3200" dirty="0"/>
              <a:t>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 </a:t>
            </a:r>
            <a:r>
              <a:rPr lang="en-US" sz="3200" dirty="0"/>
              <a:t> +  </a:t>
            </a:r>
            <a:r>
              <a:rPr lang="en-US" sz="3200" i="1" dirty="0"/>
              <a:t>n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D3AE68-92FB-F94B-920E-9430C90AFC36}"/>
                  </a:ext>
                </a:extLst>
              </p14:cNvPr>
              <p14:cNvContentPartPr/>
              <p14:nvPr/>
            </p14:nvContentPartPr>
            <p14:xfrm>
              <a:off x="4233798" y="1344889"/>
              <a:ext cx="1153440" cy="3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D3AE68-92FB-F94B-920E-9430C90AFC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318" y="1329769"/>
                <a:ext cx="11836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9617A9-E85C-4D41-9446-7D420EE88838}"/>
                  </a:ext>
                </a:extLst>
              </p14:cNvPr>
              <p14:cNvContentPartPr/>
              <p14:nvPr/>
            </p14:nvContentPartPr>
            <p14:xfrm>
              <a:off x="4337118" y="226009"/>
              <a:ext cx="563040" cy="26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9617A9-E85C-4D41-9446-7D420EE888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1998" y="210529"/>
                <a:ext cx="5936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A7B235-9DCF-B44E-843B-92365777563D}"/>
                  </a:ext>
                </a:extLst>
              </p14:cNvPr>
              <p14:cNvContentPartPr/>
              <p14:nvPr/>
            </p14:nvContentPartPr>
            <p14:xfrm>
              <a:off x="8476758" y="337249"/>
              <a:ext cx="478080" cy="259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A7B235-9DCF-B44E-843B-923657775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61627" y="321769"/>
                <a:ext cx="508703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3A2CEA-8113-904B-AAFB-8D4BEC6537F7}"/>
                  </a:ext>
                </a:extLst>
              </p14:cNvPr>
              <p14:cNvContentPartPr/>
              <p14:nvPr/>
            </p14:nvContentPartPr>
            <p14:xfrm>
              <a:off x="8161398" y="502129"/>
              <a:ext cx="242640" cy="100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3A2CEA-8113-904B-AAFB-8D4BEC6537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5918" y="487009"/>
                <a:ext cx="273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68E3C1F-E5F6-CF47-A35B-C4FE352341C1}"/>
                  </a:ext>
                </a:extLst>
              </p14:cNvPr>
              <p14:cNvContentPartPr/>
              <p14:nvPr/>
            </p14:nvContentPartPr>
            <p14:xfrm>
              <a:off x="5868198" y="524809"/>
              <a:ext cx="1740600" cy="1004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68E3C1F-E5F6-CF47-A35B-C4FE352341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52718" y="509329"/>
                <a:ext cx="177084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85F1604-2E87-8B41-9607-10C05A84838E}"/>
                  </a:ext>
                </a:extLst>
              </p14:cNvPr>
              <p14:cNvContentPartPr/>
              <p14:nvPr/>
            </p14:nvContentPartPr>
            <p14:xfrm>
              <a:off x="6190038" y="146449"/>
              <a:ext cx="892440" cy="324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85F1604-2E87-8B41-9607-10C05A8483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74912" y="131329"/>
                <a:ext cx="923052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4A56214-1B33-F64B-96D4-C306888378A4}"/>
                  </a:ext>
                </a:extLst>
              </p14:cNvPr>
              <p14:cNvContentPartPr/>
              <p14:nvPr/>
            </p14:nvContentPartPr>
            <p14:xfrm>
              <a:off x="3110958" y="4539529"/>
              <a:ext cx="270720" cy="228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4A56214-1B33-F64B-96D4-C306888378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5838" y="4524409"/>
                <a:ext cx="3013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04268C-E9E4-9244-80C4-62D6DF6CEABD}"/>
                  </a:ext>
                </a:extLst>
              </p14:cNvPr>
              <p14:cNvContentPartPr/>
              <p14:nvPr/>
            </p14:nvContentPartPr>
            <p14:xfrm>
              <a:off x="3928158" y="3289609"/>
              <a:ext cx="476280" cy="347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04268C-E9E4-9244-80C4-62D6DF6CEA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13038" y="3274489"/>
                <a:ext cx="5068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9BF1B9F-3818-FD47-B7A4-DCED89BAE93E}"/>
                  </a:ext>
                </a:extLst>
              </p14:cNvPr>
              <p14:cNvContentPartPr/>
              <p14:nvPr/>
            </p14:nvContentPartPr>
            <p14:xfrm>
              <a:off x="3709998" y="2947609"/>
              <a:ext cx="234000" cy="208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9BF1B9F-3818-FD47-B7A4-DCED89BAE9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4878" y="2932129"/>
                <a:ext cx="264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3DF290-BDF7-C04E-8949-B7DE6043081A}"/>
                  </a:ext>
                </a:extLst>
              </p14:cNvPr>
              <p14:cNvContentPartPr/>
              <p14:nvPr/>
            </p14:nvContentPartPr>
            <p14:xfrm>
              <a:off x="5646798" y="4475449"/>
              <a:ext cx="261720" cy="122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3DF290-BDF7-C04E-8949-B7DE604308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31678" y="4460329"/>
                <a:ext cx="292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B5686F5-7F8B-7349-BE7A-F77A8B7CFFDC}"/>
                  </a:ext>
                </a:extLst>
              </p14:cNvPr>
              <p14:cNvContentPartPr/>
              <p14:nvPr/>
            </p14:nvContentPartPr>
            <p14:xfrm>
              <a:off x="5122638" y="4448089"/>
              <a:ext cx="399960" cy="203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B5686F5-7F8B-7349-BE7A-F77A8B7CFF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7158" y="4432969"/>
                <a:ext cx="4305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974BFA2-81B1-2244-8B62-99A2471DC575}"/>
                  </a:ext>
                </a:extLst>
              </p14:cNvPr>
              <p14:cNvContentPartPr/>
              <p14:nvPr/>
            </p14:nvContentPartPr>
            <p14:xfrm>
              <a:off x="4999518" y="3733489"/>
              <a:ext cx="1299960" cy="499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974BFA2-81B1-2244-8B62-99A2471DC5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84394" y="3718009"/>
                <a:ext cx="1330568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A9BCCE3-1C0F-1945-8EE0-5A527477E9E7}"/>
                  </a:ext>
                </a:extLst>
              </p14:cNvPr>
              <p14:cNvContentPartPr/>
              <p14:nvPr/>
            </p14:nvContentPartPr>
            <p14:xfrm>
              <a:off x="6875118" y="1780849"/>
              <a:ext cx="4584960" cy="4743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A9BCCE3-1C0F-1945-8EE0-5A527477E9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59638" y="1765370"/>
                <a:ext cx="4615560" cy="4774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A47946-7BE8-FF44-BDEC-DDD2828BF2E3}"/>
                  </a:ext>
                </a:extLst>
              </p14:cNvPr>
              <p14:cNvContentPartPr/>
              <p14:nvPr/>
            </p14:nvContentPartPr>
            <p14:xfrm>
              <a:off x="3290598" y="3868849"/>
              <a:ext cx="503280" cy="294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A47946-7BE8-FF44-BDEC-DDD2828BF2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75478" y="3853729"/>
                <a:ext cx="533520" cy="3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67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546 + 34n + 2n</a:t>
            </a:r>
            <a:r>
              <a:rPr lang="en-US" sz="3200" baseline="30000" dirty="0"/>
              <a:t>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110C3A-63BD-3948-B17B-5DBF3CB3329D}"/>
                  </a:ext>
                </a:extLst>
              </p14:cNvPr>
              <p14:cNvContentPartPr/>
              <p14:nvPr/>
            </p14:nvContentPartPr>
            <p14:xfrm>
              <a:off x="725958" y="3808729"/>
              <a:ext cx="2478960" cy="55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110C3A-63BD-3948-B17B-5DBF3CB332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838" y="3793609"/>
                <a:ext cx="25092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526A73-F815-3343-9D37-AAC2019B0689}"/>
                  </a:ext>
                </a:extLst>
              </p14:cNvPr>
              <p14:cNvContentPartPr/>
              <p14:nvPr/>
            </p14:nvContentPartPr>
            <p14:xfrm>
              <a:off x="3231918" y="3466369"/>
              <a:ext cx="576360" cy="20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526A73-F815-3343-9D37-AAC2019B06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6448" y="3450889"/>
                <a:ext cx="606581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3C0669-655E-9F47-8C98-9A0797F38DB9}"/>
                  </a:ext>
                </a:extLst>
              </p14:cNvPr>
              <p14:cNvContentPartPr/>
              <p14:nvPr/>
            </p14:nvContentPartPr>
            <p14:xfrm>
              <a:off x="6111198" y="577729"/>
              <a:ext cx="874440" cy="816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3C0669-655E-9F47-8C98-9A0797F38D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6078" y="562249"/>
                <a:ext cx="90468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E238054-8772-BB4C-B3B1-957BE543BD20}"/>
                  </a:ext>
                </a:extLst>
              </p14:cNvPr>
              <p14:cNvContentPartPr/>
              <p14:nvPr/>
            </p14:nvContentPartPr>
            <p14:xfrm>
              <a:off x="7415118" y="2644129"/>
              <a:ext cx="113760" cy="10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E238054-8772-BB4C-B3B1-957BE543BD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99998" y="2629009"/>
                <a:ext cx="144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BAB9730-EAE4-6E45-A451-BC96947B1AD4}"/>
                  </a:ext>
                </a:extLst>
              </p14:cNvPr>
              <p14:cNvContentPartPr/>
              <p14:nvPr/>
            </p14:nvContentPartPr>
            <p14:xfrm>
              <a:off x="7433118" y="2741689"/>
              <a:ext cx="111960" cy="11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BAB9730-EAE4-6E45-A451-BC96947B1A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17638" y="2726569"/>
                <a:ext cx="14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B65CC7-D248-F74D-A791-B5DE6072AEDD}"/>
                  </a:ext>
                </a:extLst>
              </p14:cNvPr>
              <p14:cNvContentPartPr/>
              <p14:nvPr/>
            </p14:nvContentPartPr>
            <p14:xfrm>
              <a:off x="6348438" y="2486089"/>
              <a:ext cx="882720" cy="494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B65CC7-D248-F74D-A791-B5DE6072AE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32958" y="2470969"/>
                <a:ext cx="91332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4519770-6217-F341-910D-5BB3A676F9DC}"/>
                  </a:ext>
                </a:extLst>
              </p14:cNvPr>
              <p14:cNvContentPartPr/>
              <p14:nvPr/>
            </p14:nvContentPartPr>
            <p14:xfrm>
              <a:off x="8236998" y="4746169"/>
              <a:ext cx="40680" cy="150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4519770-6217-F341-910D-5BB3A676F9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1518" y="4730689"/>
                <a:ext cx="709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1E0535-5564-4B4C-81A4-DF430972FE13}"/>
                  </a:ext>
                </a:extLst>
              </p14:cNvPr>
              <p14:cNvContentPartPr/>
              <p14:nvPr/>
            </p14:nvContentPartPr>
            <p14:xfrm>
              <a:off x="8241678" y="4625929"/>
              <a:ext cx="13680" cy="21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1E0535-5564-4B4C-81A4-DF430972FE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26198" y="4610809"/>
                <a:ext cx="442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B6E931-FDC0-6B44-86C4-D433475C4CF0}"/>
                  </a:ext>
                </a:extLst>
              </p14:cNvPr>
              <p14:cNvContentPartPr/>
              <p14:nvPr/>
            </p14:nvContentPartPr>
            <p14:xfrm>
              <a:off x="8380278" y="4704409"/>
              <a:ext cx="66960" cy="186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B6E931-FDC0-6B44-86C4-D433475C4C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65158" y="4689289"/>
                <a:ext cx="97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E788AC-86EB-4749-8E18-B55EC07E699E}"/>
                  </a:ext>
                </a:extLst>
              </p14:cNvPr>
              <p14:cNvContentPartPr/>
              <p14:nvPr/>
            </p14:nvContentPartPr>
            <p14:xfrm>
              <a:off x="8838558" y="4547809"/>
              <a:ext cx="290520" cy="307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E788AC-86EB-4749-8E18-B55EC07E69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23438" y="4532689"/>
                <a:ext cx="3211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6A55444-9D1E-C840-8CC3-EE79FDF48420}"/>
                  </a:ext>
                </a:extLst>
              </p14:cNvPr>
              <p14:cNvContentPartPr/>
              <p14:nvPr/>
            </p14:nvContentPartPr>
            <p14:xfrm>
              <a:off x="9254358" y="4412089"/>
              <a:ext cx="159840" cy="553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6A55444-9D1E-C840-8CC3-EE79FDF484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39238" y="4396969"/>
                <a:ext cx="19044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9CAFD85-05DC-0540-A9F5-DE6A221F9851}"/>
                  </a:ext>
                </a:extLst>
              </p14:cNvPr>
              <p14:cNvContentPartPr/>
              <p14:nvPr/>
            </p14:nvContentPartPr>
            <p14:xfrm>
              <a:off x="9500238" y="4373569"/>
              <a:ext cx="659880" cy="541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9CAFD85-05DC-0540-A9F5-DE6A221F98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85118" y="4358449"/>
                <a:ext cx="69048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C723CA1-D75D-A94F-B7C9-1AB28D869469}"/>
                  </a:ext>
                </a:extLst>
              </p14:cNvPr>
              <p14:cNvContentPartPr/>
              <p14:nvPr/>
            </p14:nvContentPartPr>
            <p14:xfrm>
              <a:off x="7275078" y="4507129"/>
              <a:ext cx="565200" cy="442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C723CA1-D75D-A94F-B7C9-1AB28D8694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59958" y="4492009"/>
                <a:ext cx="59580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6BF9A5E-DBB3-B04A-8C20-A4E0206BAB7E}"/>
                  </a:ext>
                </a:extLst>
              </p14:cNvPr>
              <p14:cNvContentPartPr/>
              <p14:nvPr/>
            </p14:nvContentPartPr>
            <p14:xfrm>
              <a:off x="6972318" y="4565089"/>
              <a:ext cx="190080" cy="443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6BF9A5E-DBB3-B04A-8C20-A4E0206BAB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57169" y="4549969"/>
                <a:ext cx="220738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72DA734-B293-A742-B41F-AD1DB3B1E0A2}"/>
                  </a:ext>
                </a:extLst>
              </p14:cNvPr>
              <p14:cNvContentPartPr/>
              <p14:nvPr/>
            </p14:nvContentPartPr>
            <p14:xfrm>
              <a:off x="6944598" y="5069449"/>
              <a:ext cx="3128040" cy="212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72DA734-B293-A742-B41F-AD1DB3B1E0A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9478" y="5053969"/>
                <a:ext cx="31586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5DE80F7-D779-C740-A8AD-B651A60DB2E1}"/>
                  </a:ext>
                </a:extLst>
              </p14:cNvPr>
              <p14:cNvContentPartPr/>
              <p14:nvPr/>
            </p14:nvContentPartPr>
            <p14:xfrm>
              <a:off x="8625438" y="5573449"/>
              <a:ext cx="200520" cy="198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5DE80F7-D779-C740-A8AD-B651A60DB2E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10318" y="5557969"/>
                <a:ext cx="231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6751635-90DC-7A44-BFBA-CB0CF3241CDA}"/>
                  </a:ext>
                </a:extLst>
              </p14:cNvPr>
              <p14:cNvContentPartPr/>
              <p14:nvPr/>
            </p14:nvContentPartPr>
            <p14:xfrm>
              <a:off x="8996238" y="5574889"/>
              <a:ext cx="181080" cy="108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6751635-90DC-7A44-BFBA-CB0CF3241C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81118" y="5559769"/>
                <a:ext cx="211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1F3E8F1-0D99-8E4F-B79A-FAD6D16353CD}"/>
                  </a:ext>
                </a:extLst>
              </p14:cNvPr>
              <p14:cNvContentPartPr/>
              <p14:nvPr/>
            </p14:nvContentPartPr>
            <p14:xfrm>
              <a:off x="7325118" y="3318409"/>
              <a:ext cx="2368800" cy="726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1F3E8F1-0D99-8E4F-B79A-FAD6D16353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09998" y="3303289"/>
                <a:ext cx="239904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FCCE948-5968-DB45-8728-358E3CB9D02D}"/>
                  </a:ext>
                </a:extLst>
              </p14:cNvPr>
              <p14:cNvContentPartPr/>
              <p14:nvPr/>
            </p14:nvContentPartPr>
            <p14:xfrm>
              <a:off x="7795998" y="2377009"/>
              <a:ext cx="1062720" cy="408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FCCE948-5968-DB45-8728-358E3CB9D0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80518" y="2361529"/>
                <a:ext cx="10933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66BDB4A-8356-3E4F-BC62-119912E19AF1}"/>
                  </a:ext>
                </a:extLst>
              </p14:cNvPr>
              <p14:cNvContentPartPr/>
              <p14:nvPr/>
            </p14:nvContentPartPr>
            <p14:xfrm>
              <a:off x="11293758" y="2141209"/>
              <a:ext cx="135000" cy="127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66BDB4A-8356-3E4F-BC62-119912E19AF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78638" y="2126089"/>
                <a:ext cx="1652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5E18926-7FF4-DD43-B886-6A0AC132638B}"/>
                  </a:ext>
                </a:extLst>
              </p14:cNvPr>
              <p14:cNvContentPartPr/>
              <p14:nvPr/>
            </p14:nvContentPartPr>
            <p14:xfrm>
              <a:off x="10662318" y="2235529"/>
              <a:ext cx="508680" cy="290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5E18926-7FF4-DD43-B886-6A0AC13263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47198" y="2220409"/>
                <a:ext cx="5392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68EE1BA-2A0A-BA49-9AFA-CAED6DA9D6DE}"/>
                  </a:ext>
                </a:extLst>
              </p14:cNvPr>
              <p14:cNvContentPartPr/>
              <p14:nvPr/>
            </p14:nvContentPartPr>
            <p14:xfrm>
              <a:off x="9031518" y="2235169"/>
              <a:ext cx="1494360" cy="490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68EE1BA-2A0A-BA49-9AFA-CAED6DA9D6D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16402" y="2220049"/>
                <a:ext cx="1524593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91B6C23-69EC-4E45-9328-530CC1C3AE19}"/>
                  </a:ext>
                </a:extLst>
              </p14:cNvPr>
              <p14:cNvContentPartPr/>
              <p14:nvPr/>
            </p14:nvContentPartPr>
            <p14:xfrm>
              <a:off x="10671318" y="3493369"/>
              <a:ext cx="145800" cy="154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91B6C23-69EC-4E45-9328-530CC1C3AE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55838" y="3478249"/>
                <a:ext cx="1764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5D9DEBA-2A56-3340-BFE5-BB02C009E33E}"/>
                  </a:ext>
                </a:extLst>
              </p14:cNvPr>
              <p14:cNvContentPartPr/>
              <p14:nvPr/>
            </p14:nvContentPartPr>
            <p14:xfrm>
              <a:off x="10953198" y="3427489"/>
              <a:ext cx="167760" cy="159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5D9DEBA-2A56-3340-BFE5-BB02C009E33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38078" y="3412369"/>
                <a:ext cx="1980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E0DF93B-C9AF-4440-B7A7-179AF2898DA8}"/>
                  </a:ext>
                </a:extLst>
              </p14:cNvPr>
              <p14:cNvContentPartPr/>
              <p14:nvPr/>
            </p14:nvContentPartPr>
            <p14:xfrm>
              <a:off x="10997118" y="3646369"/>
              <a:ext cx="201600" cy="7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E0DF93B-C9AF-4440-B7A7-179AF2898D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81998" y="3631249"/>
                <a:ext cx="232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C471D3F-E203-1443-A339-82D764A902D6}"/>
                  </a:ext>
                </a:extLst>
              </p14:cNvPr>
              <p14:cNvContentPartPr/>
              <p14:nvPr/>
            </p14:nvContentPartPr>
            <p14:xfrm>
              <a:off x="11366118" y="3359449"/>
              <a:ext cx="40680" cy="315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C471D3F-E203-1443-A339-82D764A902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350998" y="3344329"/>
                <a:ext cx="712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3E01459-34A6-EF46-9FD4-B98AE8FF8EA4}"/>
                  </a:ext>
                </a:extLst>
              </p14:cNvPr>
              <p14:cNvContentPartPr/>
              <p14:nvPr/>
            </p14:nvContentPartPr>
            <p14:xfrm>
              <a:off x="10368558" y="5435569"/>
              <a:ext cx="137880" cy="264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3E01459-34A6-EF46-9FD4-B98AE8FF8E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53438" y="5420449"/>
                <a:ext cx="1684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0A3B2BB-8E87-C64D-8AB0-8FE6176349D1}"/>
                  </a:ext>
                </a:extLst>
              </p14:cNvPr>
              <p14:cNvContentPartPr/>
              <p14:nvPr/>
            </p14:nvContentPartPr>
            <p14:xfrm>
              <a:off x="11366118" y="5451409"/>
              <a:ext cx="216720" cy="221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0A3B2BB-8E87-C64D-8AB0-8FE6176349D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350998" y="5435929"/>
                <a:ext cx="247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61D00C1-85CB-5B49-859C-0A7168AF7A51}"/>
                  </a:ext>
                </a:extLst>
              </p14:cNvPr>
              <p14:cNvContentPartPr/>
              <p14:nvPr/>
            </p14:nvContentPartPr>
            <p14:xfrm>
              <a:off x="11095038" y="5490649"/>
              <a:ext cx="163080" cy="169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61D00C1-85CB-5B49-859C-0A7168AF7A5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79918" y="5475529"/>
                <a:ext cx="1936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01733E2-F7AD-6F42-97DF-CB61B5467399}"/>
                  </a:ext>
                </a:extLst>
              </p14:cNvPr>
              <p14:cNvContentPartPr/>
              <p14:nvPr/>
            </p14:nvContentPartPr>
            <p14:xfrm>
              <a:off x="10643238" y="5480929"/>
              <a:ext cx="206280" cy="210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01733E2-F7AD-6F42-97DF-CB61B546739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28118" y="5465809"/>
                <a:ext cx="236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5580BBF-59F7-5045-9AAA-84DD4C702CAF}"/>
                  </a:ext>
                </a:extLst>
              </p14:cNvPr>
              <p14:cNvContentPartPr/>
              <p14:nvPr/>
            </p14:nvContentPartPr>
            <p14:xfrm>
              <a:off x="10110078" y="5495329"/>
              <a:ext cx="124200" cy="1688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5580BBF-59F7-5045-9AAA-84DD4C702C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4958" y="5479849"/>
                <a:ext cx="154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43A9E58-E24E-0246-A4F9-901DAE20DCE7}"/>
                  </a:ext>
                </a:extLst>
              </p14:cNvPr>
              <p14:cNvContentPartPr/>
              <p14:nvPr/>
            </p14:nvContentPartPr>
            <p14:xfrm>
              <a:off x="9358398" y="5446729"/>
              <a:ext cx="536760" cy="284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43A9E58-E24E-0246-A4F9-901DAE20DCE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42918" y="5431609"/>
                <a:ext cx="567000" cy="3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809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2</a:t>
            </a:r>
            <a:r>
              <a:rPr lang="en-US" sz="3200" i="1" baseline="33000" dirty="0"/>
              <a:t>n</a:t>
            </a:r>
            <a:r>
              <a:rPr lang="en-US" sz="3200" dirty="0"/>
              <a:t> + 14</a:t>
            </a:r>
            <a:r>
              <a:rPr lang="en-US" sz="3200" i="1" dirty="0"/>
              <a:t>n</a:t>
            </a:r>
            <a:r>
              <a:rPr lang="en-US" sz="3200" baseline="33000" dirty="0"/>
              <a:t>2</a:t>
            </a:r>
            <a:r>
              <a:rPr lang="en-US" sz="3200" dirty="0"/>
              <a:t> + 4</a:t>
            </a:r>
            <a:r>
              <a:rPr lang="en-US" sz="3200" i="1" dirty="0"/>
              <a:t>n</a:t>
            </a:r>
            <a:r>
              <a:rPr lang="en-US" sz="3200" baseline="33000" dirty="0"/>
              <a:t>3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306595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100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343624-6BCE-F54F-B62A-BF89B98E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C45A9-96C6-DD4D-A055-D624AD2D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Friday, logistics post on web site</a:t>
            </a:r>
          </a:p>
          <a:p>
            <a:r>
              <a:rPr lang="en-US" dirty="0"/>
              <a:t>Check out weekly review slide decks!</a:t>
            </a:r>
          </a:p>
          <a:p>
            <a:r>
              <a:rPr lang="en-US" dirty="0"/>
              <a:t>PA3 due tonight – check your </a:t>
            </a:r>
            <a:r>
              <a:rPr lang="en-US" dirty="0" err="1"/>
              <a:t>handin</a:t>
            </a:r>
            <a:r>
              <a:rPr lang="en-US" dirty="0"/>
              <a:t> for errors</a:t>
            </a:r>
          </a:p>
          <a:p>
            <a:r>
              <a:rPr lang="en-US" dirty="0"/>
              <a:t>PA4 released Friday, due next Thursday</a:t>
            </a:r>
          </a:p>
        </p:txBody>
      </p:sp>
    </p:spTree>
    <p:extLst>
      <p:ext uri="{BB962C8B-B14F-4D97-AF65-F5344CB8AC3E}">
        <p14:creationId xmlns:p14="http://schemas.microsoft.com/office/powerpoint/2010/main" val="60437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8548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 is an upper bound</a:t>
            </a:r>
            <a:br>
              <a:rPr lang="en-US" dirty="0"/>
            </a:br>
            <a:r>
              <a:rPr lang="el-GR" dirty="0"/>
              <a:t>Ω</a:t>
            </a:r>
            <a:r>
              <a:rPr lang="en-US" dirty="0"/>
              <a:t> is a </a:t>
            </a:r>
            <a:r>
              <a:rPr lang="en-US" i="1" dirty="0"/>
              <a:t>lower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“big-omega”</a:t>
            </a:r>
            <a:r>
              <a:rPr lang="en-US" dirty="0"/>
              <a:t> of another function g(n), and write f(n) = </a:t>
            </a:r>
            <a:r>
              <a:rPr lang="el-GR" b="1" dirty="0"/>
              <a:t>Ω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≥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smaller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6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1114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1</a:t>
            </a:r>
            <a:r>
              <a:rPr lang="en-US" dirty="0"/>
              <a:t> by a positive constant and have it always be smaller than f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2209800" y="663714"/>
            <a:ext cx="780936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7400" y="2209800"/>
            <a:ext cx="39046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sz="1800" dirty="0"/>
              <a:t>(after about n=10, so we set n</a:t>
            </a:r>
            <a:r>
              <a:rPr lang="en-US" sz="1800" baseline="-25000" dirty="0"/>
              <a:t>0</a:t>
            </a:r>
            <a:r>
              <a:rPr lang="en-US" sz="1800" dirty="0"/>
              <a:t> = 10)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clearly a </a:t>
            </a:r>
            <a:r>
              <a:rPr lang="en-US" b="1" i="1" dirty="0">
                <a:solidFill>
                  <a:schemeClr val="accent1"/>
                </a:solidFill>
              </a:rPr>
              <a:t>lower bound</a:t>
            </a:r>
            <a:r>
              <a:rPr lang="en-US" dirty="0"/>
              <a:t> on f</a:t>
            </a:r>
            <a:r>
              <a:rPr lang="en-US" baseline="-25000" dirty="0"/>
              <a:t>1</a:t>
            </a:r>
            <a:r>
              <a:rPr lang="en-US" dirty="0"/>
              <a:t> and that’s what big-</a:t>
            </a:r>
            <a:r>
              <a:rPr lang="el-GR" sz="2400" dirty="0"/>
              <a:t>Ω</a:t>
            </a:r>
            <a:r>
              <a:rPr lang="en-US" dirty="0"/>
              <a:t>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1</a:t>
            </a:r>
            <a:r>
              <a:rPr lang="en-US" dirty="0"/>
              <a:t> that it moves below f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2209800" y="1371600"/>
            <a:ext cx="7809360" cy="7078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graphicFrame>
        <p:nvGraphicFramePr>
          <p:cNvPr id="16" name="Content Placeholder 8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  <p:extLst/>
          </p:nvPr>
        </p:nvGraphicFramePr>
        <p:xfrm>
          <a:off x="6321426" y="25415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9792840" y="2971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9753600" y="5040868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/>
          <p:cNvSpPr/>
          <p:nvPr>
            <p:custDataLst>
              <p:tags r:id="rId7"/>
            </p:custDataLst>
          </p:nvPr>
        </p:nvSpPr>
        <p:spPr>
          <a:xfrm>
            <a:off x="9601200" y="5404338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c * </a:t>
            </a:r>
            <a:r>
              <a:rPr lang="en-US" dirty="0">
                <a:solidFill>
                  <a:srgbClr val="FF3399"/>
                </a:solidFill>
              </a:rPr>
              <a:t>f</a:t>
            </a:r>
            <a:r>
              <a:rPr lang="en-US" baseline="-25000" dirty="0">
                <a:solidFill>
                  <a:srgbClr val="FF3399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>
          <a:xfrm flipV="1">
            <a:off x="6781800" y="5410200"/>
            <a:ext cx="2819400" cy="7620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8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51890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270818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2515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≠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</a:t>
            </a:r>
            <a:r>
              <a:rPr lang="en-US" baseline="30000" dirty="0"/>
              <a:t>2</a:t>
            </a:r>
            <a:r>
              <a:rPr lang="en-US" dirty="0"/>
              <a:t>) function (f</a:t>
            </a:r>
            <a:r>
              <a:rPr lang="en-US" baseline="-25000" dirty="0"/>
              <a:t>3</a:t>
            </a:r>
            <a:r>
              <a:rPr lang="en-US" dirty="0"/>
              <a:t>) stay below an O(n) function (f</a:t>
            </a:r>
            <a:r>
              <a:rPr lang="en-US" baseline="-25000" dirty="0"/>
              <a:t>1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177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"/>
            <a:ext cx="7024744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567490" y="1211943"/>
            <a:ext cx="3057148" cy="639762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143001" y="1981201"/>
            <a:ext cx="4842578" cy="3905491"/>
          </a:xfrm>
        </p:spPr>
        <p:txBody>
          <a:bodyPr>
            <a:normAutofit/>
          </a:bodyPr>
          <a:lstStyle/>
          <a:p>
            <a:r>
              <a:rPr lang="en-US" b="1" dirty="0"/>
              <a:t>Upper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O(g(n))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under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up by multiplying by some constant 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7772400" y="1254919"/>
            <a:ext cx="3055717" cy="639762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69152" y="1961910"/>
            <a:ext cx="5108448" cy="3829291"/>
          </a:xfrm>
        </p:spPr>
        <p:txBody>
          <a:bodyPr>
            <a:normAutofit/>
          </a:bodyPr>
          <a:lstStyle/>
          <a:p>
            <a:r>
              <a:rPr lang="en-US" b="1" dirty="0"/>
              <a:t>Lower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</a:t>
            </a:r>
            <a:r>
              <a:rPr lang="el-GR" dirty="0"/>
              <a:t>Ω</a:t>
            </a:r>
            <a:r>
              <a:rPr lang="en-US" dirty="0"/>
              <a:t>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over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down by multiplying by some constant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48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1524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447800"/>
            <a:ext cx="6777317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Tight bound</a:t>
            </a:r>
            <a:r>
              <a:rPr lang="en-US" dirty="0">
                <a:solidFill>
                  <a:schemeClr val="tx1"/>
                </a:solidFill>
              </a:rPr>
              <a:t> on a function. </a:t>
            </a:r>
          </a:p>
          <a:p>
            <a:r>
              <a:rPr lang="en-US" dirty="0">
                <a:solidFill>
                  <a:schemeClr val="tx1"/>
                </a:solidFill>
              </a:rPr>
              <a:t>If f(n) = O(g(n))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f(n) =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n-US" dirty="0">
                <a:solidFill>
                  <a:schemeClr val="tx1"/>
                </a:solidFill>
              </a:rPr>
              <a:t>(g(n))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then f(n) = </a:t>
            </a:r>
            <a:r>
              <a:rPr lang="el-GR" dirty="0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(g(n)). </a:t>
            </a:r>
          </a:p>
          <a:p>
            <a:r>
              <a:rPr lang="en-US" dirty="0">
                <a:solidFill>
                  <a:schemeClr val="tx1"/>
                </a:solidFill>
              </a:rPr>
              <a:t>Basically it means that f(n) and g(n) are interchangeable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3n+20 = </a:t>
            </a:r>
            <a:r>
              <a:rPr lang="el-GR" dirty="0"/>
              <a:t>θ</a:t>
            </a:r>
            <a:r>
              <a:rPr lang="en-US" dirty="0"/>
              <a:t>(10n+7)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5n</a:t>
            </a:r>
            <a:r>
              <a:rPr lang="en-US" baseline="30000" dirty="0"/>
              <a:t>2</a:t>
            </a:r>
            <a:r>
              <a:rPr lang="en-US" dirty="0"/>
              <a:t> + 50n + 3 = </a:t>
            </a:r>
            <a:r>
              <a:rPr lang="el-GR" dirty="0"/>
              <a:t>θ</a:t>
            </a:r>
            <a:r>
              <a:rPr lang="en-US" dirty="0"/>
              <a:t>(5n</a:t>
            </a:r>
            <a:r>
              <a:rPr lang="en-US" baseline="30000" dirty="0"/>
              <a:t>2</a:t>
            </a:r>
            <a:r>
              <a:rPr lang="en-US" dirty="0"/>
              <a:t> + 100)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9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9190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Since f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is O(f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), it is also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(this is the definition of big-Theta)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582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worst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7701" y="1348989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865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method is faster?</a:t>
            </a:r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14863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1118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3048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r>
              <a:rPr lang="en-US" dirty="0"/>
              <a:t> and sloppy usage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676400"/>
            <a:ext cx="6777317" cy="4495800"/>
          </a:xfrm>
        </p:spPr>
        <p:txBody>
          <a:bodyPr>
            <a:normAutofit/>
          </a:bodyPr>
          <a:lstStyle/>
          <a:p>
            <a:r>
              <a:rPr lang="en-US" dirty="0"/>
              <a:t>Sometimes people say, “This algorithm is O(n</a:t>
            </a:r>
            <a:r>
              <a:rPr lang="en-US" baseline="30000" dirty="0"/>
              <a:t>2</a:t>
            </a:r>
            <a:r>
              <a:rPr lang="en-US" dirty="0"/>
              <a:t>)” when it would be more precise to say that it is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are intending to give a tight bound, but use the looser “big-O” term instead of the “big-</a:t>
            </a:r>
            <a:r>
              <a:rPr lang="el-GR" dirty="0"/>
              <a:t>θ</a:t>
            </a:r>
            <a:r>
              <a:rPr lang="en-US" dirty="0"/>
              <a:t>” term that actually means tight bound</a:t>
            </a:r>
          </a:p>
          <a:p>
            <a:pPr lvl="1"/>
            <a:r>
              <a:rPr lang="en-US" dirty="0"/>
              <a:t>Not wrong, but not as precise</a:t>
            </a:r>
          </a:p>
          <a:p>
            <a:r>
              <a:rPr lang="en-US" dirty="0"/>
              <a:t>I don’t know why, this is just a cultural thing you will encounter among computer scientists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3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Other/none/more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819400" y="1905000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610600" y="1905000"/>
            <a:ext cx="685800" cy="34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343900" y="1600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3557575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8305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408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sum;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236050" y="5867400"/>
            <a:ext cx="357300" cy="3573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0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worst case </a:t>
            </a:r>
            <a:r>
              <a:rPr lang="en-US" dirty="0"/>
              <a:t>analysis, which algorithm has the better (smaller)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2488366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best case </a:t>
            </a:r>
            <a:r>
              <a:rPr lang="en-US" dirty="0"/>
              <a:t>analysis, which algorithm has the better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972298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means </a:t>
            </a:r>
            <a:r>
              <a:rPr lang="en-US" i="1" dirty="0"/>
              <a:t>upper bound</a:t>
            </a:r>
            <a:r>
              <a:rPr lang="en-US" dirty="0"/>
              <a:t> NOT worst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711" y="2281000"/>
            <a:ext cx="3998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Which version of the problem?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Best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Average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Worst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1911" y="2281000"/>
            <a:ext cx="28023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What kind of bound?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Upper bound (O)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Lower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Ω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Tight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Θ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504712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many ways to do running time analysis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Any combination of purple and green OK!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3238022"/>
            <a:ext cx="4096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3238022"/>
            <a:ext cx="4096711" cy="111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200" y="3238022"/>
            <a:ext cx="4096711" cy="217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62400" y="3238021"/>
            <a:ext cx="3639511" cy="113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62400" y="4343281"/>
            <a:ext cx="3639511" cy="3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62400" y="4395312"/>
            <a:ext cx="3639511" cy="10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3238021"/>
            <a:ext cx="3868111" cy="21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33800" y="4376263"/>
            <a:ext cx="3868111" cy="101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5395677"/>
            <a:ext cx="386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981200" y="5105400"/>
            <a:ext cx="79248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7914036" y="6010367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 combination</a:t>
            </a:r>
          </a:p>
        </p:txBody>
      </p:sp>
    </p:spTree>
    <p:extLst>
      <p:ext uri="{BB962C8B-B14F-4D97-AF65-F5344CB8AC3E}">
        <p14:creationId xmlns:p14="http://schemas.microsoft.com/office/powerpoint/2010/main" val="19507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10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time: What version of the problem are you analyzing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part of figuring out how long a program takes to run is figuring out how “lucky” you got in your input.</a:t>
            </a:r>
          </a:p>
          <a:p>
            <a:pPr lvl="1"/>
            <a:r>
              <a:rPr lang="en-US" dirty="0"/>
              <a:t>You might get lucky (</a:t>
            </a:r>
            <a:r>
              <a:rPr lang="en-US" b="1" dirty="0"/>
              <a:t>best case</a:t>
            </a:r>
            <a:r>
              <a:rPr lang="en-US" dirty="0"/>
              <a:t>), and require the least amount of time possible</a:t>
            </a:r>
          </a:p>
          <a:p>
            <a:pPr lvl="1"/>
            <a:r>
              <a:rPr lang="en-US" dirty="0"/>
              <a:t>You might get unlucky (</a:t>
            </a:r>
            <a:r>
              <a:rPr lang="en-US" b="1" dirty="0"/>
              <a:t>worst case</a:t>
            </a:r>
            <a:r>
              <a:rPr lang="en-US" dirty="0"/>
              <a:t>) and require the most amount of time possible</a:t>
            </a:r>
          </a:p>
          <a:p>
            <a:pPr lvl="1"/>
            <a:r>
              <a:rPr lang="en-US" dirty="0"/>
              <a:t>Or you might want to know “on average” (</a:t>
            </a:r>
            <a:r>
              <a:rPr lang="en-US" b="1" dirty="0"/>
              <a:t>average case</a:t>
            </a:r>
            <a:r>
              <a:rPr lang="en-US" dirty="0"/>
              <a:t>) if you are neither lucky or unlucky, how long does an algorithm take.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7962" y="5112193"/>
            <a:ext cx="754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Almost always, what we care about is the WORST CASE or the AVERAGE CASE.  Best case is usually not that interesting, unless we can prove it's slow!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7962" y="5867400"/>
            <a:ext cx="7543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CSE 12 when we do analysis, we are doing </a:t>
            </a:r>
            <a:r>
              <a:rPr lang="en-US" b="1" dirty="0">
                <a:solidFill>
                  <a:schemeClr val="tx1"/>
                </a:solidFill>
              </a:rPr>
              <a:t>WORST CASE </a:t>
            </a:r>
            <a:r>
              <a:rPr lang="en-US" dirty="0">
                <a:solidFill>
                  <a:schemeClr val="tx1"/>
                </a:solidFill>
              </a:rPr>
              <a:t>analysis unless otherwise specified.</a:t>
            </a:r>
          </a:p>
        </p:txBody>
      </p:sp>
    </p:spTree>
    <p:extLst>
      <p:ext uri="{BB962C8B-B14F-4D97-AF65-F5344CB8AC3E}">
        <p14:creationId xmlns:p14="http://schemas.microsoft.com/office/powerpoint/2010/main" val="6678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304800"/>
            <a:ext cx="7024744" cy="1143000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“big-O”</a:t>
            </a:r>
            <a:r>
              <a:rPr lang="en-US" dirty="0"/>
              <a:t> of another function g(n), and write f(n) = </a:t>
            </a:r>
            <a:r>
              <a:rPr lang="en-US" b="1" dirty="0"/>
              <a:t>O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≤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bigger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1" y="5867400"/>
            <a:ext cx="72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is the “size of your problem” </a:t>
            </a:r>
          </a:p>
        </p:txBody>
      </p:sp>
    </p:spTree>
    <p:extLst>
      <p:ext uri="{BB962C8B-B14F-4D97-AF65-F5344CB8AC3E}">
        <p14:creationId xmlns:p14="http://schemas.microsoft.com/office/powerpoint/2010/main" val="140049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for calculating the Big O (Theta, Omega) bound on code or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assumptions you’re making about input and the case you’re studying – best, worst, average?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instructions in your code (or algorithm) as precisely as possible as a function the size of your input (e.g. the length of the array).  Call this f(n)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your findings by relating f(n) to a simpler g(n) such that f(n) = O(g(n))</a:t>
            </a:r>
          </a:p>
        </p:txBody>
      </p:sp>
    </p:spTree>
    <p:extLst>
      <p:ext uri="{BB962C8B-B14F-4D97-AF65-F5344CB8AC3E}">
        <p14:creationId xmlns:p14="http://schemas.microsoft.com/office/powerpoint/2010/main" val="9733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is*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056" y="5903744"/>
            <a:ext cx="707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You can’t actually tell if you don’t know the function, because it could do something crazy just off the graph, but we’ll assume it doesn’t.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544439" y="693816"/>
            <a:ext cx="8116183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98952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533400" y="762000"/>
            <a:ext cx="9714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is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</p:txBody>
      </p:sp>
    </p:spTree>
    <p:extLst>
      <p:ext uri="{BB962C8B-B14F-4D97-AF65-F5344CB8AC3E}">
        <p14:creationId xmlns:p14="http://schemas.microsoft.com/office/powerpoint/2010/main" val="215088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52461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2</a:t>
            </a:r>
            <a:r>
              <a:rPr lang="en-US" dirty="0"/>
              <a:t> by a constant and have it always be bigger than f</a:t>
            </a:r>
            <a:r>
              <a:rPr lang="en-US" baseline="-25000" dirty="0"/>
              <a:t>1 </a:t>
            </a:r>
            <a:r>
              <a:rPr lang="en-US" dirty="0"/>
              <a:t>for large enough n?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810000" y="62498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34817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2796</Words>
  <Application>Microsoft Macintosh PowerPoint</Application>
  <PresentationFormat>Widescreen</PresentationFormat>
  <Paragraphs>353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Wingdings 2</vt:lpstr>
      <vt:lpstr>Office Theme</vt:lpstr>
      <vt:lpstr>PowerPoint Presentation</vt:lpstr>
      <vt:lpstr>Announcements</vt:lpstr>
      <vt:lpstr>Analyzing the worst case </vt:lpstr>
      <vt:lpstr>Running time: What version of the problem are you analyzing</vt:lpstr>
      <vt:lpstr>Big-O</vt:lpstr>
      <vt:lpstr>Steps for calculating the Big O (Theta, Omega) bound on code or algorithms</vt:lpstr>
      <vt:lpstr>f2 is* O(f1)</vt:lpstr>
      <vt:lpstr>PowerPoint Presentation</vt:lpstr>
      <vt:lpstr>f1 is O(f2)</vt:lpstr>
      <vt:lpstr>PowerPoint Presentation</vt:lpstr>
      <vt:lpstr>f1 is O(f3)</vt:lpstr>
      <vt:lpstr>f3 is O(f1)</vt:lpstr>
      <vt:lpstr>f1 = O(f3) but f3 ≠ O(f1)</vt:lpstr>
      <vt:lpstr>Common Big-O confusions when trying to argue that f2 is O(f1):  </vt:lpstr>
      <vt:lpstr>Shortcuts for calculating</vt:lpstr>
      <vt:lpstr>Let f(n) = 3 log2 n  +  4 n log2 n  +  n</vt:lpstr>
      <vt:lpstr>Let f(n) = 546 + 34n + 2n2</vt:lpstr>
      <vt:lpstr>Let f(n) = 2n + 14n2 + 4n3</vt:lpstr>
      <vt:lpstr>Let f(n) = 100</vt:lpstr>
      <vt:lpstr>O is an upper bound Ω is a lower bound</vt:lpstr>
      <vt:lpstr>f2 is Ω(f1)</vt:lpstr>
      <vt:lpstr>PowerPoint Presentation</vt:lpstr>
      <vt:lpstr>f3 is Ω(f1)</vt:lpstr>
      <vt:lpstr>f1 is Ω(f3)</vt:lpstr>
      <vt:lpstr>f3 = Ω(f1) but f1 ≠ Ω(f3)</vt:lpstr>
      <vt:lpstr>Summary</vt:lpstr>
      <vt:lpstr>Big-θ</vt:lpstr>
      <vt:lpstr>f1 is Θ(f2)</vt:lpstr>
      <vt:lpstr>f1 is Θ(f2)</vt:lpstr>
      <vt:lpstr>f1 is Θ(f3)</vt:lpstr>
      <vt:lpstr>Big-θ and sloppy usage</vt:lpstr>
      <vt:lpstr>Count how many times each line executes, then say which Θ( ) statement(s) is(are) true.</vt:lpstr>
      <vt:lpstr>Count how many times each line executes, then say which Θ( ) statement(s) is(are) true.</vt:lpstr>
      <vt:lpstr>Count how many times each line executes, then say which Θ( ) statement(s) is(are) true.</vt:lpstr>
      <vt:lpstr>With worst case analysis, which algorithm has the better (smaller) Big-Θ bound?</vt:lpstr>
      <vt:lpstr>With best case analysis, which algorithm has the better Big-Θ bound?</vt:lpstr>
      <vt:lpstr>Big-O means upper bound NOT worst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worst case </dc:title>
  <dc:creator>jpolitz@eng.ucsd.edu</dc:creator>
  <cp:lastModifiedBy>jpolitz@eng.ucsd.edu</cp:lastModifiedBy>
  <cp:revision>10</cp:revision>
  <cp:lastPrinted>2019-01-28T15:54:49Z</cp:lastPrinted>
  <dcterms:created xsi:type="dcterms:W3CDTF">2019-01-28T15:44:04Z</dcterms:created>
  <dcterms:modified xsi:type="dcterms:W3CDTF">2019-01-31T01:06:31Z</dcterms:modified>
</cp:coreProperties>
</file>