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7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26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/>
          </a:bodyPr>
          <a:lstStyle/>
          <a:p>
            <a:r>
              <a:rPr lang="en-US" dirty="0"/>
              <a:t>Survey 10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PA7</a:t>
            </a:r>
            <a:r>
              <a:rPr lang="en-US" dirty="0"/>
              <a:t> Resubmission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Final Exam</a:t>
            </a:r>
          </a:p>
          <a:p>
            <a:pPr lvl="1"/>
            <a:r>
              <a:rPr lang="en-US" dirty="0"/>
              <a:t>Starts tomorrow @ </a:t>
            </a:r>
            <a:r>
              <a:rPr lang="en-US" dirty="0" err="1"/>
              <a:t>8:00am</a:t>
            </a:r>
            <a:endParaRPr lang="en-US" dirty="0"/>
          </a:p>
          <a:p>
            <a:pPr lvl="1"/>
            <a:r>
              <a:rPr lang="en-US" dirty="0"/>
              <a:t>Ends Monday, March 15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3 hour exam – clock starts when you open exam</a:t>
            </a:r>
          </a:p>
          <a:p>
            <a:pPr lvl="2"/>
            <a:r>
              <a:rPr lang="en-US" dirty="0"/>
              <a:t>Must be finished in one sitting</a:t>
            </a:r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3517</TotalTime>
  <Words>67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CSE 12 – Basic Data Structures and Object-Oriented Design Lecture 26</vt:lpstr>
      <vt:lpstr>Announcements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231</cp:revision>
  <dcterms:modified xsi:type="dcterms:W3CDTF">2021-03-11T19:30:25Z</dcterms:modified>
</cp:coreProperties>
</file>