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3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04;p13">
            <a:extLst>
              <a:ext uri="{FF2B5EF4-FFF2-40B4-BE49-F238E27FC236}">
                <a16:creationId xmlns:a16="http://schemas.microsoft.com/office/drawing/2014/main" id="{EA97CC52-7696-4243-BCA7-CF2F4BEB426C}"/>
              </a:ext>
            </a:extLst>
          </p:cNvPr>
          <p:cNvSpPr txBox="1"/>
          <p:nvPr/>
        </p:nvSpPr>
        <p:spPr>
          <a:xfrm>
            <a:off x="0" y="0"/>
            <a:ext cx="4326938" cy="577478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java.util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.*;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java.nio.BufferOverflowException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MemoryStream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&lt;E&gt; implements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OutputDataStream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&lt;E&gt;,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                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InputDataStream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&lt;E&gt;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private final static int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DEFAULT_CAPCITY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1024;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E[] contents;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int size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int start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MemoryStream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(E[]) new Object[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DEFAULT_CAPCITY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];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MemoryStream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(int capacity)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(E[]) new Object[capacity];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int capacity()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this.contents.length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int size()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private int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indexFor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(int index)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(start + index) %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void write(E data)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if 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&gt;=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  //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?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BufferOverflowException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this.indexFor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)] = data;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7FFE7-DE69-48BB-89B0-0AE54287D8CE}"/>
              </a:ext>
            </a:extLst>
          </p:cNvPr>
          <p:cNvSpPr txBox="1"/>
          <p:nvPr/>
        </p:nvSpPr>
        <p:spPr>
          <a:xfrm>
            <a:off x="4784773" y="1133068"/>
            <a:ext cx="26429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public interface </a:t>
            </a:r>
            <a:r>
              <a:rPr lang="en-US" sz="900" dirty="0" err="1"/>
              <a:t>InputDataStream</a:t>
            </a:r>
            <a:r>
              <a:rPr lang="en-US" sz="900" dirty="0"/>
              <a:t>&lt;T&gt; {</a:t>
            </a:r>
          </a:p>
          <a:p>
            <a:r>
              <a:rPr lang="en-US" sz="900" dirty="0"/>
              <a:t>  T next();</a:t>
            </a:r>
          </a:p>
          <a:p>
            <a:r>
              <a:rPr lang="en-US" sz="900" dirty="0"/>
              <a:t>  </a:t>
            </a:r>
            <a:r>
              <a:rPr lang="en-US" sz="900" dirty="0" err="1"/>
              <a:t>boolean</a:t>
            </a:r>
            <a:r>
              <a:rPr lang="en-US" sz="900" dirty="0"/>
              <a:t> </a:t>
            </a:r>
            <a:r>
              <a:rPr lang="en-US" sz="900" dirty="0" err="1"/>
              <a:t>hasNext</a:t>
            </a:r>
            <a:r>
              <a:rPr lang="en-US" sz="900" dirty="0"/>
              <a:t>();</a:t>
            </a:r>
          </a:p>
          <a:p>
            <a:r>
              <a:rPr lang="en-US" sz="900" dirty="0"/>
              <a:t>  void close();</a:t>
            </a:r>
          </a:p>
          <a:p>
            <a:r>
              <a:rPr lang="en-US" sz="900" b="1" dirty="0"/>
              <a:t>  void next(</a:t>
            </a:r>
            <a:r>
              <a:rPr lang="en-US" sz="900" b="1" dirty="0" err="1"/>
              <a:t>OutputDataStream</a:t>
            </a:r>
            <a:r>
              <a:rPr lang="en-US" sz="900" b="1" dirty="0"/>
              <a:t>&lt;T&gt; stream);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  <a:p>
            <a:r>
              <a:rPr lang="en-US" sz="900" dirty="0"/>
              <a:t>public interface </a:t>
            </a:r>
            <a:r>
              <a:rPr lang="en-US" sz="900" dirty="0" err="1"/>
              <a:t>OutputDataStream</a:t>
            </a:r>
            <a:r>
              <a:rPr lang="en-US" sz="900" dirty="0"/>
              <a:t>&lt;T&gt; {</a:t>
            </a:r>
          </a:p>
          <a:p>
            <a:r>
              <a:rPr lang="en-US" sz="900" dirty="0"/>
              <a:t>  void write(T input);</a:t>
            </a:r>
          </a:p>
          <a:p>
            <a:r>
              <a:rPr lang="en-US" sz="900" dirty="0"/>
              <a:t>  void close();</a:t>
            </a:r>
          </a:p>
          <a:p>
            <a:r>
              <a:rPr lang="en-US" sz="900" b="1" dirty="0"/>
              <a:t>  void write(</a:t>
            </a:r>
            <a:r>
              <a:rPr lang="en-US" sz="900" b="1" dirty="0" err="1"/>
              <a:t>InputDataStream</a:t>
            </a:r>
            <a:r>
              <a:rPr lang="en-US" sz="900" b="1" dirty="0"/>
              <a:t>&lt;T&gt; stream);</a:t>
            </a:r>
          </a:p>
          <a:p>
            <a:r>
              <a:rPr lang="en-US" sz="900" dirty="0"/>
              <a:t>}</a:t>
            </a:r>
          </a:p>
        </p:txBody>
      </p:sp>
      <p:sp>
        <p:nvSpPr>
          <p:cNvPr id="10" name="Google Shape;104;p13">
            <a:extLst>
              <a:ext uri="{FF2B5EF4-FFF2-40B4-BE49-F238E27FC236}">
                <a16:creationId xmlns:a16="http://schemas.microsoft.com/office/drawing/2014/main" id="{D39A228C-9A38-4D74-8718-A312BAF2D897}"/>
              </a:ext>
            </a:extLst>
          </p:cNvPr>
          <p:cNvSpPr txBox="1"/>
          <p:nvPr/>
        </p:nvSpPr>
        <p:spPr>
          <a:xfrm>
            <a:off x="4100732" y="4800262"/>
            <a:ext cx="3671668" cy="52581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void close()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Arrays.fill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, null);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E next()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if 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==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NoSuchElementException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E temp =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] = null;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%=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--;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temp;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hasNext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&gt;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Roboto Mono"/>
                <a:ea typeface="Roboto Mono"/>
                <a:cs typeface="Roboto Mono"/>
                <a:sym typeface="Roboto Mono"/>
              </a:rPr>
              <a:t>  public void write(</a:t>
            </a:r>
            <a:r>
              <a:rPr lang="en-US" sz="900" b="1" dirty="0" err="1">
                <a:latin typeface="Roboto Mono"/>
                <a:ea typeface="Roboto Mono"/>
                <a:cs typeface="Roboto Mono"/>
                <a:sym typeface="Roboto Mono"/>
              </a:rPr>
              <a:t>InputDataStream</a:t>
            </a:r>
            <a:r>
              <a:rPr lang="en-US" sz="900" b="1" dirty="0">
                <a:latin typeface="Roboto Mono"/>
                <a:ea typeface="Roboto Mono"/>
                <a:cs typeface="Roboto Mono"/>
                <a:sym typeface="Roboto Mono"/>
              </a:rPr>
              <a:t>&lt;E&gt; stream)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Roboto Mono"/>
                <a:ea typeface="Roboto Mono"/>
                <a:cs typeface="Roboto Mono"/>
                <a:sym typeface="Roboto Mono"/>
              </a:rPr>
              <a:t>  public void next(</a:t>
            </a:r>
            <a:r>
              <a:rPr lang="en-US" sz="900" b="1" dirty="0" err="1">
                <a:latin typeface="Roboto Mono"/>
                <a:ea typeface="Roboto Mono"/>
                <a:cs typeface="Roboto Mono"/>
                <a:sym typeface="Roboto Mono"/>
              </a:rPr>
              <a:t>OutputDataStream</a:t>
            </a:r>
            <a:r>
              <a:rPr lang="en-US" sz="900" b="1" dirty="0">
                <a:latin typeface="Roboto Mono"/>
                <a:ea typeface="Roboto Mono"/>
                <a:cs typeface="Roboto Mono"/>
                <a:sym typeface="Roboto Mono"/>
              </a:rPr>
              <a:t>&lt;E&gt; stream)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String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Arrays.deepToString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466</Words>
  <Application>Microsoft Office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 Mono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6</cp:revision>
  <dcterms:modified xsi:type="dcterms:W3CDTF">2020-12-02T01:30:14Z</dcterms:modified>
</cp:coreProperties>
</file>