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ink/ink4.xml" ContentType="application/inkml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6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.xml" ContentType="application/vnd.openxmlformats-officedocument.presentationml.notesSlide+xml"/>
  <Override PartName="/ppt/ink/ink5.xml" ContentType="application/inkml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474" r:id="rId5"/>
    <p:sldId id="479" r:id="rId6"/>
    <p:sldId id="482" r:id="rId7"/>
    <p:sldId id="488" r:id="rId8"/>
    <p:sldId id="489" r:id="rId9"/>
    <p:sldId id="483" r:id="rId10"/>
    <p:sldId id="484" r:id="rId11"/>
    <p:sldId id="485" r:id="rId12"/>
    <p:sldId id="486" r:id="rId13"/>
    <p:sldId id="487" r:id="rId14"/>
    <p:sldId id="268" r:id="rId15"/>
    <p:sldId id="26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8" autoAdjust="0"/>
    <p:restoredTop sz="96036" autoAdjust="0"/>
  </p:normalViewPr>
  <p:slideViewPr>
    <p:cSldViewPr snapToGrid="0">
      <p:cViewPr varScale="1">
        <p:scale>
          <a:sx n="114" d="100"/>
          <a:sy n="114" d="100"/>
        </p:scale>
        <p:origin x="78" y="156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6:09:20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17465 714 288 0,'-5'-12'12'0,"0"7"4"0,-1 1-16 0,1 1 0 0,0-1 0 0,-1 1 0 16,1-4 352-16,0 7 68 0,0-7 14 0,2 7 2 15,-2-2-347-15,5 2-69 0,-3 0-20 0,-2 0 0 16,-3-5 0-16,2 3 0 0,-2 2 0 0,1 0 0 15,-4 0 0-15,3 2 0 0,-3 3 0 0,1-3 0 0,-6 3 0 0,3-3 0 16,-3 5 0-16,3 0 0 16,-1-4 0-16,-1 11 0 0,-4-7 0 0,1 2 0 15,4 1 16-15,1 4-3 0,-5-7-1 0,4 2 0 16,6 5-4-16,-2-2-8 0,-1 0 11 0,3-3-11 16,-2 1 8-16,4 4-8 0,4 0 0 0,-1-2 0 0,-5-5 0 0,6 7 0 15,4-5 0-15,1 5 0 0,-3-7 0 16,2 3 0-16,4-3 0 0,-1 0 0 0,6-5 20 0,-1 5-4 15,1 0 0 1,2-4 0-16,6 6 0 0,-4-4-1 16,1-3 0-16,0 5 0 0,0 3-4 0,3-3-1 0,-6-3 0 15,3 3 0-15,-3 3-10 0,0-8 0 0,0 5 0 0,-2 3 0 16,0-3 0-16,-1 2 8 0,-2-4-8 0,-3-3 0 0,1 5 8 0,-1 0-8 0,-5 0 8 0,-3-4-8 16,3-3 8-16,-2 7-8 15,-4 2 8-15,-2-2-8 0,0 0 12 0,-2 3-2 16,-1-3-1-16,-2 7 0 0,-3-12-9 0,3 5 0 0,-3 3 9 15,0-3-9-15,0-3 0 0,0 6 0 0,1-3-10 16,4-5 10 0,0 3-136-16,3 0-21 0,-10-10-4 0,5 0-1 0</inkml:trace>
  <inkml:trace contextRef="#ctx0" brushRef="#br0" timeOffset="326">17640 857 1900 0,'0'0'169'0,"0"0"-135"0,0 0-34 0,0 0 0 0,5 0 73 0,0-7 8 15,-5 7 2-15,8 0 0 0,-2 0-65 0,-6 0-18 16,0 0 0-16,5-7 8 16,-2 7-8-16,2-2 0 0,-3-5 0 0,4 0 0 15,-4 4-32-15,1-4 2 16,0 0 0-16,-1 0 0 0,1 5 11 0,-3 2 3 0,0 0 0 0,0 0 0 0,0 0 7 0,0 0 9 15,0 0-13-15,0 7 5 0,0 2 8 0,0 1 0 16,-3 6 0-16,3 5 0 16,0-9 0-16,3 2 0 0,-3 3 0 0,3 4 8 0,-1-5 4 0,-2 8 0 15,0-1 1-15,3-4 0 0,-3 2 9 0,3 3 2 16,2-8 0-16,-2 1 0 0,2-1-24 0,0-2 9 0,0-4-9 16,1 4 0-16,-1-5 0 0,3 1 0 15,0-6 0-15,0-4 0 16,2-4-107-16,1-6-25 15</inkml:trace>
  <inkml:trace contextRef="#ctx0" brushRef="#br0" timeOffset="1096.94">17865 559 2084 0,'0'0'46'0,"-6"4"10"0,1-1 1 0,0 6 1 0,0-2-46 0,2 0-12 0,0 3 0 0,-2-3 0 16,2 2 0-16,3-4-11 0,-2 4 3 0,2-2 0 16,0 0-126-16,2 0-25 0,1 3-5 0,0-3 0 15,-1-5 61 1,4 5 13-16,1 0 2 0,1 0 1 0,0 0 15 0,0 3 2 16,3-3 1-16,-1 0 0 0,-2 2 46 0,0 1 10 0,3-3 1 0,-3 2 1 15,2-2 11-15,4 7 0 0,-4-2 0 0,-2 0 0 0,3 4 68 0,-3-6 16 16,0 4 4-16,0-5 0 0,-3 5 27 15,-3-2 5-15,4-5 2 0,-6 7 0 16,2-4-39-16,-4-3-8 0,2 7-2 0,0-12 0 0,0 5-37 0,-3 0-7 16,3 0-1-16,-3-4-1 0,3-3-27 0,0 0 8 15,0 0-8-15,0 0 0 0,0 0-10 0,0 0-7 16,0 0-2-16,0 0 0 16,0 0-29-16,8-3-5 0,-2-1-2 0,2 1 0 0,0-4 27 0,-3 0 6 15,0 7 1-15,3-2 0 0,-3-3 21 0,-5 5 12 16,0 0-2-16,8 0 0 0,-2 5 38 0,2-5 8 0,-8 0 2 15,5 2 0-15,3 5-4 0,0 0-1 0,0 0 0 16,0-4 0-16,0 6-29 0,2-2-7 16,-2-2-1-16,3-3 0 0,-1 5-16 0,1 0 0 15,2-7 0-15,0 0 0 0,-2 0-16 0,5 0-6 0,-6 0-2 16,4-7 0-16,1 0-33 16,-1 0-7-16,-6 5-2 0,2-12 0 0,1 7 6 15,-3-3 2-15,0 1 0 0,-3-5 0 0,-2 0 45 0,-1 2 13 0,1-5 0 0,-3 3 0 16,-3 0 37-16,1 5 15 0,-4-5 4 0,1 7 0 15,0-3 12-15,2 8 4 0,-2-3 0 0,-1 3 0 16,1 2-16-16,0 0-2 0,-3 0-1 0,0 7 0 0,0 2-35 16,-3 1-7-16,4 11-2 0,-7-2 0 0,4 4-9 15,-3 5 0-15,2 5 9 0,0 0-9 0,3 7 0 0,-2 14 0 16,5 0 0-16,-3 5 0 16,0 0 0-16,2 0 0 0,-2 2 10 0,3-2-10 15,-3-1 0-15,0-1 0 0,-2-8 0 0,2 1-10 16,-3-6-24-16,1-1-5 0,2-13-1 15,-3 3 0-15,0-2 25 0,1-8 5 0,2 1 1 0,-3-3 0 0,3-9 9 0,3-5 0 16,-3 0 0-16,3-7 8 0,-3 0 11 0,3-7 2 16,2 0 1-16,0-5 0 0,1-4 6 15,2-6 0-15,0-1 1 0,0-8 0 0,2-2-13 16,4 0-2-16,2-7-1 0,0 3 0 0,2-3-13 0,3 2 0 16,1 3 0-16,1-3-10 0,1 5 2 0,0 3 0 15,3-3 0-15,-1 5 0 0,1 2-5 0,-1 0-1 0,6 2 0 16,-3 1 0-1,6-1-32-15,-3 3-6 0,-1 9-2 0,1-2 0 16,5 0-89-16,-5 2-17 0,3 1-4 0,-6-6-1 16</inkml:trace>
  <inkml:trace contextRef="#ctx0" brushRef="#br0" timeOffset="1845.09">18722 441 2552 0,'0'0'56'0,"-3"12"12"0,1-5 3 0,-1 9 0 0,0 1-57 0,1 6-14 16,-1 1 0-16,0-1 0 16,-2 3 0-16,0 5 11 0,0 2-11 0,-3 4 10 15,0 3-10-15,0-7 0 0,0 12 0 0,-3-3 0 0,6-2 0 16,-3 0 0-16,0 0 0 0,0 0 0 0,3 0-14 0,0-5 5 15,-1 5 1-15,4-7 0 16,-1 0-20-16,0 5-4 0,3-12-1 0,3-3 0 31,-3-2-5-31,3-4-1 0,2-8 0 0,0 5 0 0,3-11-2 0,0-3-1 0,3 0 0 16,-1-3 0-16,3-11-34 0,1 5-6 0,2-5-2 16,-3 0 0-16,0-5 12 0,0 2 1 0,0-4 1 15,3 5 0-15,-2 2 56 0,-1-8 14 0,0 8 0 0,-2-7 0 16,-1 9 48-16,1 1 13 0,-1-1 3 0,-2 5 0 0,0-3-4 0,-2 3 0 0,1 0 0 0,-4 7 0 15,2-7-26-15,-5 7-6 0,0 0 0 0,0 0-1 16,0 0-16-16,8 3-3 16,-8-3-8-16,6 4 12 0,-1-1-12 0,-2 4 0 0,2 0 0 15,-3 0 0-15,1 0 0 0,0 2 0 0,-3-6 0 16,2 1 0-16,-2-4 0 0,0 0-21 16,3 3 3-16,-3-3 1 15,0 0-43-15,5 4-8 0,3-4-1 0,-2 0-1 16,-1-4-29-16,0 1-5 0,0-1-2 0,1 1 0 0,2-6 35 15,0 2 7-15,0-3 2 0,0 3 0 0,-1 0 71 0,4-7 15 0,-3 7 2 0,0 0 1 16,2-2 39-16,-2 2 8 0,3-3 2 0,0 3 0 16,-3 5-5-16,-3-5-1 0,3 4 0 0,-3 3 0 15,3 0-6-15,-5 3 0 0,-1 4-1 0,1 2 0 16,0 5-11-16,-1 5-1 0,-2 2-1 0,-2 5 0 16,-1 7-38-16,-2 5-12 0,-1 2 0 0,1 4 0 0,0-1 0 15,-3 1 0-15,3 3 0 0,-1 3 0 0,-2-3 0 0,-2 0 0 16,-1-5 0-16,-2 3 0 0,2-5-13 0,1-7-7 15,-3 0 0-15,-1-3-1 16,-2-4-7-16,3 2-2 0,0-4 0 0,0-5 0 16,-3-5 2-16,0 2 0 0,-3-6 0 15,4-3 0-15,-4 0 8 0,6-7 1 0,-6-7 1 0,3 4 0 0,6-11 34 0,-1-2 8 16,6-1 0-16,0-4 1 0,2 2 17 0,0-9 3 16,3 2 1-16,3 0 0 0,5-2-24 0,0 0-5 15,8-3-1-15,0 1 0 0,5-1-5 0,0 5-2 16,3 3 0-16,0-1 0 0,2 1-9 0,6 6 10 15,0-6-10-15,5 2 10 0,0 4-10 0,2 3 0 16,1 2 0-16</inkml:trace>
  <inkml:trace contextRef="#ctx0" brushRef="#br0" timeOffset="2400.69">18087 2212 1785 0,'-3'16'159'0,"3"6"-127"0,-2 3-32 0,-1 8 0 16,3 14 107-16,3 5 15 0,2-3 3 0,0 6 1 15,1-1-97-15,1 4-19 0,-1 4-10 0,2-4 10 16,0-4-10-16,-3-2 0 0,0-2-12 15,-2-8 12 1,2-2-49-16,0-5-3 0,1-2 0 0,-1-2 0 0,0-12-16 16,1 4-4-16,-4-9-1 0,4-4-491 0,-6-1-97 15</inkml:trace>
  <inkml:trace contextRef="#ctx0" brushRef="#br0" timeOffset="2747.98">18227 2090 2602 0,'0'0'57'0,"0"0"12"0,0 0 3 0,5 9 1 0,3-7-58 0,3 3-15 0,2-3 0 0,3-2 0 0,-3 0 27 0,6 0 2 16,2 0 1-16,0-2 0 0,3-3-22 0,2 5-8 15,1-2 0-15,-3-5 0 16,2 0-20-16,-2 5-9 0,0-3-3 0,2 2 0 0,3 3 32 0,0 0-9 15,3-4 9-15,-3 4 0 0,0 4 0 0,1-4 0 0,-1 3 0 0,0 2 0 16,-5-3 0-16,-1 7 0 0,-1-4 0 0,-1 4 0 16,-3-2 0-16,-2 3 0 15,0-1 0-15,-5 5 0 0,2 0 0 0,0 1 0 16,-2 1 0-16,-3 3 0 0,-1 2 0 0,-1 5 0 0,-4 4-8 0,-2 3 8 16,0 7-8-16,0 5 8 15,-2-5-8-15,-4 7 8 0,1 2 0 0,0 6 0 0,0 3 0 0,-1 4 0 16,1-1 0-16,-3-3 0 0,3-1 0 15,-1-3 0-15,-1 0-8 0,1 0 8 0,-2-7-8 16,0-4 8 0,3 1-97-16,-3-4-15 0,0-7-2 0,0-2-909 15</inkml:trace>
  <inkml:trace contextRef="#ctx0" brushRef="#br0" timeOffset="2946.02">18381 3193 3204 0,'0'0'71'0,"0"0"14"0,0 0 3 0,2 9 1 0,6-2-71 0,3 0-18 0,7-5 0 0,3 3 0 0,1-2 0 0,1-6 0 16,7-2-13-16,-1 3 5 15,8-5-74-15,0 5-14 0,0-3-4 0,2 0 0 16,1 1-104-16,0-3-20 0,-6 7-5 0</inkml:trace>
  <inkml:trace contextRef="#ctx0" brushRef="#br0" timeOffset="3342.49">18666 2701 576 0,'27'-2'51'0,"-11"2"-41"0,2-5-10 0,9 5 0 0,2-7 348 0,5 5 68 15,3 2 14-15,3-7 2 16,5-1-320-16,3 8-65 0,4-7-13 0,4 5-2 16,2-3-23-16,0 5-9 0,-2 0 8 0,2 0-8 0,6-4 0 0,-3 4 0 15,-3 0 0-15,0-5 0 0,-2 5 0 0,-1 0-12 16,-2 0 4-16,0 0 8 0,-3 0 0 0,0 0 0 16,-5 0 12-16,-5-2-4 15,-3 2-28 1,-2-5-5-16,-6 3-2 0,-3-5 0 0,-5 7-86 0,0-3-18 0,-5-2-3 15</inkml:trace>
  <inkml:trace contextRef="#ctx0" brushRef="#br0" timeOffset="3593.3">19749 2449 2530 0,'0'0'112'0,"5"0"24"0,3 5-109 0,5-3-27 0,0-2 0 0,6 0 0 15,2 0 38-15,3 0 2 16,2 0 1-16,3 0 0 0,0-2-25 0,3 2-6 0,0-5-1 0,0 10 0 16,-1-3-26-16,1 1-6 0,-3 4-1 0,0 0 0 15,0 2 3-15,-2 3 0 0,-1-2 0 0,-4 4 0 16,-4 2 21-16,-2-7-11 0,-6 8 11 0,-2-1-8 16,-5 1 8-16,-6 4-12 0,-5-4 12 0,-2 8-12 15,-3-3 12-15,-3-1-13 16,0 0 5-16,-3 2 8 0,4-1-19 0,-4-6 4 0,0 0 1 15,1 6 0-15,-1-11-42 16,1 4-8-16,-3-1-1 0,2-7-618 0,1 0-123 0</inkml:trace>
  <inkml:trace contextRef="#ctx0" brushRef="#br0" timeOffset="3871.68">20622 2210 345 0,'0'0'15'0,"0"0"4"0,0 2-19 0,0 7 0 0,0 3 0 0,-3-3 0 15,3 1 438-15,0 11 84 16,0-5 17-16,-3 8 3 0,3 2-421 0,0 4-84 0,-2 8-17 0,-1 2-3 16,0-5-17-16,3 3 0 0,0 7 8 15,0-3-8-15,3 7 0 0,0 3 0 0,-1-2 0 16,1-1 0-16,0 3 0 0,-1-5 0 0,4-5 0 0,-1 3 0 15,0-5 0-15,-2-5 0 0,2-4 0 0,-2-1 0 32,2 1-117-32,-2-13-21 0,2 4-4 0,-2-13-763 0</inkml:trace>
  <inkml:trace contextRef="#ctx0" brushRef="#br0" timeOffset="4303.58">20505 2099 2746 0,'0'0'122'0,"0"0"25"0,0 0-118 0,0 0-29 0,0 0 0 0,6 0 0 0,1-7 25 0,4 5-1 16,2-3 0-16,0 5 0 0,3-2-24 0,3-3 0 16,5 5 0-16,2-3 0 0,9-1 0 0,2 4 0 15,5-5-14-15,0 0 5 0,1 5-3 0,-1 0 0 16,0-2 0-16,9-3 0 0,1 5 12 0,4-2-8 15,-3 2 8-15,0 0-8 0,-3 0 8 16,0-5 0-16,3 5 0 0,3-4 0 0,-3-1 0 0,2 5 0 0,4-3 0 0,-7 3 0 16,-1 0 0-1,-4 0 0-15,-2 0 0 0,0 0 0 0,0 0 0 0,-2 0 0 0,-6 0 0 0,0 0 0 16,-3 3 0-16,-5 6 0 0,-2-4 0 0,-6 2 0 16,-3 5-8-16,-2-5 0 15,-5 14 0-15,-3-9 0 16,0 11-20-16,-6-2-3 0,-2 3-1 0,-2 7 0 0,-4 1 32 0,-2 1 0 0,-2 5 0 0,-3 2 0 15,-3 2 0-15,0 1 0 0,-3 1 0 16,1-1 0-16,5 1 0 0,-6 1 0 0,1 2 0 0,-1 2 0 16,-2 3 0-16,2-2 0 0,4-3 0 0,-1-7 0 15,0 2 0-15,3-2 0 0,-1-2 0 0,4-1 0 16,-1-6-25-16,1 2 1 0,2-7 0 0,0-3 0 16,0 1-141-1,0-1-28-15,3-6-6 0,-1-3-1 0</inkml:trace>
  <inkml:trace contextRef="#ctx0" brushRef="#br0" timeOffset="4564.87">20860 3261 2948 0,'0'0'65'0,"13"5"14"0,0 2 2 0,8-3 1 0,6-1-66 0,5-3-16 16,13 0 0-16,0 0 0 16,5 0-23-16,0-3-8 0,0-1-1 0,3-3-1 15,3 4-24-15,-1-4-5 0,6 5-1 0,0-3 0 16,3 3-10-16,-6-3-3 0,-5 5 0 0,0 0 0 16,2-5 20-16,-2 5 4 0,-5 0 1 0,-3 5 0 15,0-5-69-15,-6 0-15 0,-4 0-2 0,-9 0-1 0</inkml:trace>
  <inkml:trace contextRef="#ctx0" brushRef="#br0" timeOffset="4884.78">21503 2647 2131 0,'0'0'189'0,"0"0"-151"0,0 0-30 0,8 0-8 0,5 0 120 0,5 0 24 16,1 0 4-16,7-2 0 16,3 2-100-16,6-5-21 0,-3 3-4 0,5-5-1 0,0 7-22 15,5-8-8-15,8 6 0 0,3 2 0 16,3-7-20-16,-3 5-3 16,0-3-1-16,0 5 0 0,5 0 32 0,3-2 0 0,2-3 0 0,-2 5 0 0,2 0 0 15,-2 0 0-15,0 0 0 0,3-2 0 0,2 2 17 16,-3-5 10-16,-4 3 1 0,-1-1 1 0,-5-2-21 0,-3 5-8 15,0-2 0-15,-2-3 9 16,-6 5-35 0,-2-2-7-16,-3-3-2 0,-3 5 0 0,-2-9-91 0,-6 7-18 0,-4-5-4 15,-4-1-856-15</inkml:trace>
  <inkml:trace contextRef="#ctx0" brushRef="#br0" timeOffset="5129.18">22974 2386 2602 0,'0'0'116'0,"0"0"23"0,5 9-111 0,3-9-28 0,3 7 0 0,2 0 0 15,3-2 47-15,2 5 4 0,6-8 1 0,0 3 0 16,5-3-52-16,-3 7 0 16,-2-4 0-16,5 4-9 15,-2-6-30-15,2 9-5 0,-3-5-2 0,1-3 0 0,-3 8 18 0,-3-5 3 0,0 3 1 0,0-1 0 16,-5 0 24-16,-3-2 0 0,-2 0 0 0,-1 8 0 15,-4-13 0-15,-1 12 14 0,-5-7-2 0,-3 3 0 16,-2-1-12-16,-3 5-10 0,0-5 2 0,-8 6 0 16,0-6-84-1,-2 7-16-15,-6-4-3 0,0 0-571 0,-5 9-114 0</inkml:trace>
  <inkml:trace contextRef="#ctx0" brushRef="#br0" timeOffset="5450.74">23543 2125 2790 0,'0'0'61'0,"0"9"13"0,-3 3 2 0,0-3 3 0,1 1-63 0,2 11-16 0,-3-2 0 16,3 4 0-16,0 1 0 0,3 6 9 0,-3 8-9 0,0 2 8 16,0 2-8-16,2 3 0 0,1 2 0 0,0-5-11 31,2 10-33-31,-2 0-8 0,2 2 0 0,0 0-1 16,0-5-2-16,1 6 0 0,-1-1 0 0,0-7 0 0,3 2 43 0,-2 0 12 0,-4-1 0 15,3-4 0-15,3-1 0 0,-2-6 0 0,4-4 0 0,1-5 0 16,-3-9-64-16,2 2-11 0,-2-9-2 15,3-5-912-15</inkml:trace>
  <inkml:trace contextRef="#ctx0" brushRef="#br0" timeOffset="6185.97">23532 2242 518 0,'0'-7'46'0,"0"5"-37"0,-3-3-9 0,3-2 0 0,0 3 548 0,3-3 108 16,2-1 22-16,1 1 4 0,2 0-555 0,2 0-111 15,1-2-16-15,2 2-16 16,5-3-10-16,4 3-2 0,1-2 0 16,1 0 0-16,3 2 4 0,2-5 0 0,-3 7 0 0,1 0 0 0,2 3 24 0,0-5 0 15,5 7 0-15,3 0 8 0,0 0 9 0,6-2 3 0,-4 2 0 0,4 2 0 16,-6 0-20-16,0 3 0 15,0-5 0-15,0 0 0 0,8 0 8 0,-3 0-8 0,-2 0 9 16,0 0-9-16,-1 0 0 0,-2-5 0 16,0 3 0-16,-5 2-10 0,-3-2 2 0,0-3 0 15,-2 5 0-15,2 0 0 0,-5-2 8 0,2-3 0 0,1 5 0 16,-11 0 0-16,-1 0 0 0,-1 0 11 0,-1 0-3 0,-3 0 0 16,-2 5-8-16,0-3 0 0,-2-2 0 0,2 7 0 15,-6 0 0-15,1-5 0 0,-3 3 0 0,3 0 0 16,-3 7 0-16,0-10-12 0,-6 7 4 0,4 3 8 15,-1-5 0-15,-2 5 0 0,2-5 0 0,-5 9 0 16,0-2 0-16,0 1 0 0,3 1 0 0,0 3 0 16,2 4 0-16,-2 1 0 0,2-1 0 0,0 10 0 0,1-2 0 15,-1 9 0-15,0-2 0 16,1 2 0-16,2-1-11 0,0 6 11 0,2-2-8 0,-2 11 8 16,3-7-15-16,-3 2 3 0,3-4 0 0,-1-3 0 0,1 3 3 0,2-5 1 15,-2 0 0-15,2-7 0 0,3 0 8 0,-3-1 0 16,-2-1 0-16,2-7-8 0,-2-1 8 0,2 1 0 15,-2-8 0-15,0 5 0 0,-3-9 0 0,-3 2 12 16,3-4-4-16,0-3 0 0,-5 0-8 0,5 2 0 16,0-9 0-16,-6 5 0 0,-2-3 0 0,1 3-10 15,-1-3 10-15,-3-2-13 16,-2 0-15-16,0 0-2 0,-3 0-1 16,0-2 0-16,0-3 31 0,0 5 0 0,-2 0 0 0,-6-2 0 0,3 2 0 0,-6 2 0 15,-5-2 0-15,1 7 0 0,-4-7 0 0,-2 7 0 16,-3 0 0-16,1-4 0 0,2 6 0 0,0-4-14 0,2 2 2 0,-4 0 1 15,-1-2 11-15,-2 2-8 0,-3 0 8 16,2 0-8-16,-2 0 8 0,6-5 0 0,-1 5 0 0,3-4 0 16,2 1 0-16,-2-1 0 0,0-3 8 0,0 0-8 15,3 0 9-15,0 0-9 0,7 0 12 16,1 0-12-16,-1-3 0 0,6 3 0 0,3-4 0 16,2 1 0-16,0 3-20 0,5 0-7 15,1-7-1-15,2 7-1096 0</inkml:trace>
  <inkml:trace contextRef="#ctx0" brushRef="#br0" timeOffset="15669.87">22389 5864 1152 0,'0'0'51'0,"0"0"10"0,0 0-49 0,0 0-12 16,0-4 0-16,-3 1 0 0,3-1 168 0,0-4 32 16,3 4 5-16,-3-3 2 0,0 0-179 0,0 0-36 15,3-3-8-15,-3 3 0 0,0 0 16 0,-3 0-8 16,0 0 8-16,3-2 0 0,-2 2 44 0,-1-3 16 16,0 3 4-16,1 0 0 0,2-2-7 0,0 2-1 0,-3-1 0 0,3 4 0 15,-2-8-46-15,2 5-10 0,-3-2 0 0,0 2 0 16,-2-3 0-16,2-4 0 15,-2 5 0-15,-3-1 0 0,0 1 0 0,0 2-12 16,0 0 12-16,-2 0-12 0,-1 0 3 0,-2-1 1 0,2 6 0 0,1 2 0 16,-4 0-12-16,4 2-1 0,-1 3-1 15,1-2 0-15,-1 6 22 0,3-2-11 0,0 0 11 0,0 2-8 16,0-1 8-16,3-1 0 0,0 2 0 0,2 3-8 16,-2-3 8-16,2 1 0 0,1-1 0 15,2-2-8-15,0 0 8 0,0 0 0 0,0-5 0 0,2 6 0 16,4-1 0-16,-1-3 0 0,0 1 0 0,0 0 0 0,3-3 0 15,0-2 11-15,0 7-3 0,3-7 0 16,-1 2 0-16,1 3-8 0,2-2 12 0,0 1-4 16,1-1-8-16,-4 4 0 15,6 0 0-15,-3 2 0 0,1-2 0 0,-1 3 0 0,0 1 0 0,-2 1 0 16,-1 5 0-16,-2-1 0 0,-3 5 0 0,1 0 0 0,-4-2 16 0,1 7 7 16,-3-2 1-16,0 4 1 0,-5-2-1 0,2-3 0 15,-2 1 0-15,-1 2 0 0,-4 2 6 0,-3-2 1 16,2-3 0-16,0 5 0 0,-4-2 0 0,-1-2 0 15,3-1 0-15,-1-4 0 0,1 5-12 0,-3-1-3 16,6-2 0-16,-4-4 0 0,1-3-16 0,0-2 10 16,0-1-10-16,-1-1 8 0,1-1-17 0,-3-4-4 15,0 0-1-15,1-5 0 16,-1 0-34-16,-3-3-6 0,3-4-2 0,3 0 0 16,5 0-67-16,-2-2-13 0,2-1-4 0,2-4-474 0,6-2-95 15</inkml:trace>
  <inkml:trace contextRef="#ctx0" brushRef="#br0" timeOffset="16334.57">22453 6057 2581 0,'0'0'56'0,"0"0"12"0,0 0 3 0,0 0 2 0,0 0-58 0,7 7-15 0,1-4 0 0,0 4 0 0,3-7 0 16,0 0-10-16,-1 0 2 0,1-3 0 15,-1-1-44-15,1 1-9 0,-3-4-2 0,2 0 0 16,1 0 25 0,-3 2 5-16,0-6 1 0,2 4 0 0,-2-3 60 0,3 3 12 0,0-2 2 0,-1-5 1 15,1 4-23-15,-1 1-5 0,4-5-1 0,-4 0 0 0,-2 4-14 0,3-2-15 16,-1-2 3-16,-5 0 1 16,1 5-11-16,-1-5-2 0,-2 7-1 0,-1-3 0 15,-4 1 25-15,-1 2 0 0,-2 0 0 0,-1 0 0 0,1 4 15 0,-3-1 5 16,0 4 0-16,0 0 1 0,-2-3-4 0,2 6-1 15,-3-3 0-15,1 7 0 0,-1-3-16 0,1 3 0 16,-1-2 0-16,3 9 0 0,-3 0 0 0,1 3 0 16,-1 2 0-16,3 2 0 0,0-5 0 0,0 10 0 15,3-5 0-15,0 3 0 0,5-5 0 0,0 4-9 16,0-4 9-16,3-3 0 0,-1 1-12 0,6-1 2 0,-3-6 1 16,3-1 0-16,3 3 9 0,-1-10 0 15,1 5 10-15,5-4-10 0,2-3-9 0,4-3-8 0,1-4-2 16,1 0 0-1,0 0-5-15,3-5-2 0,2-2 0 0,0-5 0 16,0 1-23-16,-3-6-5 0,3-2-1 0,-2 3 0 16,-1-3-7-16,1-2-2 0,-3-1 0 0,-1 1 0 0,-1-2 36 0,1 4 8 0,1 0 0 0,-3-5 1 15,3 3 46-15,-11 0 9 0,1 0 1 0,-4-3 1 16,1 7 24-16,-1-1 5 0,-4 1 1 0,-4 1 0 16,1 4-4-16,0 0-1 0,-6 2 0 0,0 6 0 15,3-1-12-15,-2 0-3 0,-4 5 0 0,4 2 0 16,-9 3-29-16,3 4-7 0,0-2 0 0,-2 7-1 15,-4 5-11-15,1 0 0 0,3 4 0 0,-1 6 0 16,0-4 0-16,1 6 0 0,2 4 0 0,0-2 8 0,3 5-8 16,-1-5 0-16,4 4-12 0,-1 1 12 15,3-1 0-15,0 3 0 0,0-2 0 0,5 2 0 0,-2-7 0 0,2-3 0 16,1 5 0-16,2-4 0 0,0 2 0 16,2-5 0-16,1-2 0 0,-1-3 0 0,4 1 0 0,-1-3 0 15,0-5 0-15,-2-2 0 0,-1 0-12 0,1 3-4 16,-1-10 0-16,-2 4-1 15,3-8-107 1,-1 4-20-16,-2-3-5 0,3-4-807 0</inkml:trace>
  <inkml:trace contextRef="#ctx0" brushRef="#br0" timeOffset="16576.72">22881 5733 2718 0,'0'0'60'0,"0"0"12"0,0 0 2 0,0 0 2 0,0 0-60 0,8 0-16 0,3-7 0 0,2 7 0 16,3-8 0-16,0 8 0 0,2-4 0 0,3-3 0 31,1 0-23-31,4 2-7 0,0 0-2 0,4 1 0 0,-1 4 14 0,-3 0 2 0,3 0 1 0,0 0 0 16,0 4 15-16,1-1 0 0,-4-1 0 0,-2 5 0 15,0-7 0-15,-3 7 0 0,0-7-12 0,-3 5 3 16,-2-3-138-16,0 0-27 0,-5-2-6 15</inkml:trace>
  <inkml:trace contextRef="#ctx0" brushRef="#br0" timeOffset="17341.97">21775 6556 1378 0,'0'0'61'0,"0"0"13"0,0 0-59 0,0 0-15 0,0 0 0 0,6-3 0 15,-1-1 54-15,0 4 8 0,0-3 2 0,3-1 0 16,-2 1-32-16,2 1-5 0,2-3-2 0,-2 3 0 16,3-3 30-16,2 3 5 0,-3-3 2 0,4 3 0 15,2-1 12-15,-1-1 2 0,1 4 1 0,3-3 0 16,-1-1-26-16,4 4-6 0,-4-3-1 0,6 3 0 0,0-2-8 0,-1-3-3 16,1 5 0-16,0 0 0 15,-3 0-14-15,6 0-3 0,-1 0-1 0,3 0 0 16,3 0-2-16,2 0 0 0,3 0 0 0,-2 0 0 0,2 0 2 0,-5 0 0 15,2 0 0-15,0 0 0 0,-2 0 7 0,3 0 2 16,-1-2 0-16,3-3 0 16,3 5-12-16,-1 0-1 0,-2-2-1 0,1-3 0 0,-1 5 3 15,-3-2 1-15,0-1 0 0,-2-1 0 0,0 1-5 16,2-1-1-16,1 1 0 0,2-4 0 0,-3 0-8 0,0 5 0 16,1-5 0-16,-3 2 0 0,2 3 0 0,-2 2 0 0,0-3 0 15,-3 3 0-15,-3-4 12 0,1 4 0 0,-1 0 0 0,3 0 0 16,-2-7 6-16,2 7 2 15,0 0 0-15,-3 0 0 0,3 0-20 0,0 0-16 0,1 4 4 16,-1-1 0-16,-3-3 12 0,-2 0 16 0,0 4-3 0,-3-4-1 16,0 0-12-16,0-4 0 0,-2 4 0 0,-1-3 0 15,1 3 0-15,-1-4 0 16,1 4 0-16,-1 0 0 0,1-3 0 0,-3 1 0 0,2-3 0 0,-5 3 0 16,3-3 0-16,-2 5 0 0,1-2 0 0,-1-3 0 15,-4 5 0-15,1 0 0 0,-1 0 0 0,-2-2 0 16,0-1-29-1,-2-1-9-15,-6 4-2 0,0 0 0 0,0 0-116 0,0 0-23 0,0 0-5 0,-3 0 0 16</inkml:trace>
  <inkml:trace contextRef="#ctx0" brushRef="#br0" timeOffset="46676.45">24045 5472 1821 0,'0'0'80'0,"0"0"18"0,0 0-78 0,0 0-20 15,0 0 0-15,0 0 0 0,0 0 0 0,0 0 0 0,0 0 8 0,-2 7-8 16,-1 0 0-16,0 0 8 0,1-3-8 0,-4 3 0 16,4 5 48-16,-1-2 4 0,1-1 0 0,-4 0 0 15,4 6-4-15,-1-1 0 0,0-3 0 0,1 8 0 16,2 0-16-16,0-2-3 0,0 6-1 16,-3-6 0-16,3 6-12 0,3-7-4 0,-1 8 0 0,1-8 0 15,-3 8 4-15,0-5 0 0,5 0 0 16,-2-3 0-16,0 5 6 0,2-4 2 0,0-8 0 0,0 1 0 15,3 4-13-15,-5-5-3 16,5-2 0-16,-3 0 0 0,3-4-8 0,3 1 0 0,-3-1 0 0,0-3 0 16,2-3 0-16,1-4 8 0,-3 0-8 0,2 0 8 15,1-2-8-15,-1 2 0 0,-2-10-10 0,3 8 10 16,0-12-20-16,-1 4 3 0,1 1 0 0,-3-1 0 16,-3 1-3-16,3-5 0 0,0 4 0 0,-3-2 0 15,-2-2 20-15,2-2-10 0,-2 4 10 0,-3-2-8 0,-3 2 8 16,0 0 0-16,1 2 0 0,-1 1 0 15,0 0 0-15,-2 1 0 0,0-1 8 16,-3 7-8-16,3-1 9 0,-3 3-9 0,0 0 12 0,-3 0-12 16,6 0 10-16,-6 5-10 0,3-1 8 0,0 3-8 0,-2 0 0 0,-1 3 0 15,1-1 0-15,2-2 0 16,-3 5 0-16,3-3 0 0,0 3-10 0,0-3 10 16,0 5-27-16,3-5 1 0,0 6 0 0,0-4 0 15,2 1-87-15,0 0-18 0,3-3-3 0,-2 5-466 16,2-7-94-16</inkml:trace>
  <inkml:trace contextRef="#ctx0" brushRef="#br0" timeOffset="47045.51">24530 5352 2127 0,'-8'0'47'0,"2"2"9"0,-4-2 3 0,2 5 1 0,0-3-48 0,3 3-12 0,-3-1 0 0,2 1 0 16,-2 2 0-16,3 3-11 0,-3-1 3 0,0 3 0 0,3 4 8 0,-3 3 0 16,3 2 0-16,-3 3-8 0,5 2 43 15,-2-1 9-15,2-1 1 0,3 7 1 16,0 1-2-16,3-3 0 0,-1 1 0 0,4-2 0 0,-1-4-19 0,0 7-4 15,3-3-1-15,3-2 0 16,-3-3-20-16,2 1 0 0,4-5 0 0,-4 2 0 16,1-5-21-16,-1 5-9 15,4-9-2-15,-4 2 0 16,1-4 0-16,-1-3 0 0,1 2 0 0,2-9 0 0,-2 0-102 16,2 0-21-16,0-2-4 0</inkml:trace>
  <inkml:trace contextRef="#ctx0" brushRef="#br0" timeOffset="47246.11">24746 5417 2592 0,'-13'-2'230'0,"11"2"-184"0,-6 0-37 0,0 2-9 16,2-2 23-16,1 8 2 15,3-1 1-15,-1 0 0 0,0 0-14 0,3 2-2 0,-2 5-1 0,2 3 0 31,-6 1-61-31,4 4-12 0,-1-4-2 0,0 6-1 0,-2-1 43 0,0 6 8 0,-3-6 1 0,3 1 1 16,-1-1 14-16,-2-4 0 0,3 2 0 0,0-4 0 16,-1-1 0-16,1 1 0 0,2-8 0 0</inkml:trace>
  <inkml:trace contextRef="#ctx0" brushRef="#br0" timeOffset="47617.48">24715 5481 2602 0,'0'0'116'0,"-3"5"23"0,0 2-111 0,1-3-28 0,2 8 0 0,0 0 0 0,0 0 0 0,2-1 0 16,1 8 0-16,0-7 0 0,-1 4 0 0,4 1 0 16,-4-3 0-16,4 3 0 0,-1-3 0 0,0-5 0 15,-2 0 0-15,-1 3 0 0,4-2 0 0,-4-3 0 16,1 0 8-16,0 0-8 0,2-3 0 0,3 8 0 15,-3-5 0-15,1-4 0 0,1-1 24 0,-4-2 7 16,0 0 1-16,2 0 0 0,3-2-16 0,-3-5-4 16,3 0 0-16,0-1 0 0,3-1-3 0,-1-7-1 15,4-6 0-15,-4 4 0 0,1-4-8 0,-3-1 0 16,0-3 0-16,0 3 0 0,-1-8 0 0,1 7 0 16,-2 1 0-16,2-1 0 0,-3 1 0 0,3 4 0 0,-3-2 0 15,0 4 0-15,-2 1 0 0,2 7-11 0,-2-6 3 0,0 8 0 31,-3-2-29-31,2 7-6 0,-2-3-1 0,0-2 0 0,-2 7 6 0,2 0 1 16,-3 0 0-16,0 0 0 16,1 5-69-16,-1-3-14 0,0 3-2 0</inkml:trace>
  <inkml:trace contextRef="#ctx0" brushRef="#br0" timeOffset="47945.51">25072 5109 2530 0,'0'0'112'0,"0"-2"24"0,0-5-109 0,0 7-27 0,0 0 0 0,5 0 0 0,1-2 0 0,1-3 0 15,1 12 0-15,0-2 0 0,0-1 0 0,0 3 0 16,0 10 0-16,3 2 0 0,-3 0-8 0,0 6 8 15,0 4 0-15,-3 1 0 0,0-2 0 0,3 8 0 16,-3-1 0-16,-2 0 0 0,2 1 0 0,-2-4 0 16,2 6 0-16,-2 2 0 0,0 0 0 0,2 5 10 0,-5-10-10 15,2 5 10-15,-4-2-10 0,2-5 0 0,-3 4 0 16,1-4 8-16,-6 0-8 0,2-2 0 0,-4-1 0 0,-1 3 0 16,-2-5 0-16,0-2 0 15,-3-2 0-15,0-1 0 16,-3-6-28-16,1 4-4 0,-6-5 0 0</inkml:trace>
  <inkml:trace contextRef="#ctx0" brushRef="#br0" timeOffset="74482.3">15843 770 460 0,'-5'-14'20'0,"5"12"5"0,-3-5-25 0,1 0 0 16,2 7 0-16,0 0 0 0,0 0 388 0,5 0 73 15,-5 0 15-15,8 7 2 0,2 0-366 0,1 2-74 16,-6 5-14-16,3 3-4 0,0-1-20 0,-2 10-8 16,-1-2 0-16,0 4 0 0,-2 5 8 0,-1-3 0 15,1 3 0-15,-3 0 0 0,0 7 0 0,3 0-10 16,-3 0 10-16,2-2-10 16,-2 11 10-16,3-4-8 0,0 2 8 0,2-7-8 15,0 2 17-15,3-2 4 0,0 5 1 0,0-5 0 16,3 7-25-16,-1-7-5 0,1 0 0 0,-1 0-1 0,1-3 17 0,0 1 0 0,-1-3 0 15,3 3 0-15,-2-3 0 0,2 3 0 16,0-1 0-16,6-1 0 0,-3-6 0 0,5 3 0 0,3-5 0 0,0 3 0 16,5-3 19-16,-3 0-3 0,1-2 0 0,-1 3 0 15,1 4-16-15,-1-8 0 16,0 4 0-16,1 4-9 0,-1-8 9 0,1 8 0 0,2-2 8 0,0-1-8 16,3-4 0-16,0 3 0 0,5-4 0 15,2 4 0-15,-2-3 0 0,6-1 16 16,-4 4-4-16,-2-6-1 0,3 3-11 0,-3-2-16 15,3 1 4-15,-1 4 1 0,6-6 11 0,-2 1 12 0,2-1-2 0,-3 1-1 16,3 4-9-16,-5-5-11 0,-1 1 3 16,1-1 0-16,0 1 8 0,2 0 9 0,0-1-1 0,1 1-8 15,-1-1 8-15,0 8-8 0,-2-8 0 0,-3 3 0 16,0-2 11-16,0 4-11 0,0 0 10 0,3-7-10 16,2 5 0-16,1 2 8 0,-1-4-8 0,0 2 0 15,-2-3 0-15,0 3 0 0,-3 2 0 0,0-2 0 16,2 7 0-16,1-9 0 0,0 4 0 0,2-2 0 0,1 4 0 15,-1-4 0-15,-2 2 8 0,-1-9-8 16,1 9 0-16,-3-4 0 0,3-1 0 0,2-4 0 0,-2 5 0 16,2 2 8-16,0-3-8 0,3-2 0 15,-5 3 13-15,-3-1-3 0,3-4-1 16,-1 5 0-16,6-3-1 0,-2 2-8 0,2 1 12 0,0-5-4 0,0 4-8 0,0-2 0 16,0-2 0-16,0 0 8 0,-3 0-8 0,6-3 0 15,-1 5 0-15,-2-4 8 0,3-1-8 0,-3 1 10 16,-3-1-10-16,3 1 10 0,-5-1-10 15,2-2 12-15,-2 3-12 0,-1-1 12 16,1 1 0-16,3-3 1 0,-4 2 0 0,1-2 0 0,-3 3-13 16,0-1 0-16,-3 1 0 0,-2-1 0 0,0-2 0 0,2 3 0 0,-2-1 0 15,2 1 0-15,1-3 8 0,-1 2 1 16,3 5 1-16,0-4 0 0,-2 2-10 0,-1-5 0 0,-2 2 9 0,0 1-9 16,-3-1 0-16,-3 5 0 0,3-4 0 0,-2 4 0 15,2-2 0-15,-3 2 0 0,3-2 0 16,-2 2 0-16,-1 3 0 0,-2-6 0 0,3 6 0 0,-6-3 0 15,0-2 0-15,-3 4 0 0,1 6 0 0,-6-6 8 16,3 1 0-16,-5 2 1 0,-1-1 0 0,3 6 0 16,-2 0-9-16,0 1 0 0,-3-1-10 0,2 2 10 15,-2-2 0-15,3 1 0 0,-3 4 0 0,2-3 0 16,-2 2 0-16,0 5 0 0,0 2 0 0,0 1 0 0,0-3 0 0,0 7 0 16,0-7 8-16,0 9-8 0,0-2 0 15,0 0 0-15,-1 7 0 0,1-4 0 0,-2 4 9 0,2 0-9 16,-6-5 0-16,4 5 9 0,-1 0-9 0,0 3 0 15,0-8 0-15,-2 5 0 16,0 3 0-16,-1-3 0 0,4 2 0 0,-1 5 0 0,-2-4 0 16,2-1 0-16,0 1 0 0,0-3 0 0,1 2 0 0,-1-2 0 15,3 3 10-15,3-3-10 0,-3 2 0 0,2 3 0 16,1-7 0-16,2 4 0 0,-2-2 0 0,4 0 0 16,-4-4 0-16,5 11 0 0,-6-5 0 0,4 1 0 15,-1-3 0-15,-3 2 0 0,4-1 0 0,-4 1 0 16,1 0 0-16,-3-2 0 0,2 3 0 0,-2 4 0 15,0-4 0-15,-2-1 0 0,1 3 0 0,1 0 0 0,-2 4 0 0,2-6 0 16,0 4 0-16,-3-5 0 0,5 8 0 0,-2-3 0 16,0-5 8-16,3 5-8 0,2-4 0 0,-2 2 0 15,-1-5 0-15,-2 7 0 0,0-5 0 16,0 1 0-16,-3-1 10 0,1-2-10 0,-4-2 8 0,1 0-8 16,0 2 0-16,-3-5 0 0,-3 5 0 0,0 0 0 15,1-4 0-15,-4 2 0 0,4-5 0 16,-4-3 0-16,1 1 0 0,0-3 0 0,0 1 0 15,-1-8 0 1,4-2-98-16,-4 2-12 0,6-9-2 0</inkml:trace>
  <inkml:trace contextRef="#ctx0" brushRef="#br0" timeOffset="78398.7">23791 6062 2530 0,'0'0'56'0,"0"0"11"0,-5-7 2 0,2 0 3 0,1-3-58 0,-4-1-14 0,4 1 0 0,-1-4 0 16,-2 5 19-16,0-5 1 0,-1-3 0 0,1 8 0 15,-3-5-7-15,3 4-1 0,-3-4 0 0,0 5 0 16,0-1-12-16,-3 3-10 0,-2 0 2 0,3 0 0 0,-1 5 8 0,0-3-8 16,-4 5 8-16,-1 0-8 15,5 7 8-15,-2-2 0 0,-3 2-9 0,3-2 9 0,0 9 0 0,-3 0 0 16,-3 2 0-16,3 1 0 16,3 4 0-16,-3 2 0 0,6 3 8 0,-1 0-8 0,0-2 0 0,3 6 0 15,3-4 0-15,5 5 0 0,0-1 0 0,3 3 0 16,2-2 0-16,3 2 0 0,0-5 0 15,5 0 0-15,0 3 8 0,3-1-8 0,3 1 0 0,2-5 0 16,-5 2 0-16,2-2 0 0,4-3 0 0,-1 1 0 16,0-3 0-16,-3 0 0 0,-2 3 0 0,0-1 0 15,-3-4 0-15,1 0 0 0,-4 2 0 0,-2-2 0 0,0-5 0 16,-3 0 0-16,1-2 0 0,-4 4 0 16,-2-2 0-16,0-4 0 0,-2 4 0 15,-4 0 0-15,-2-2 0 0,0-1 0 16,-2 1 0-16,-3-5 0 0,2 7 0 0,-2-4 0 0,2-1-9 0,1 5 9 15,-4-7 0-15,7 3 0 0,-1-3 0 0,-3 2 0 0,3 3 0 16,0 0 0-16,0 0 0 0,6-1 12 0,-4 6 0 16,4 4 0-16,-1-2-12 0,0 4 0 15,3 5 0-15,-2-2-10 0,-1 7 10 0,3 3 0 0,3-1 8 16,2 2-8-16,0 3 0 0,1 0 8 0,1 5-8 0,4-3 0 16,-3 3 0-16,0-3-15 0,3 3 3 0,-4-3 0 15,4-4 35-15,-3-3 7 0,0 3 2 0,0-7 0 16,0-1-10-16,-3-2-2 0,3 3 0 0,-3-8 0 15,1 8-6-15,-1-7-2 0,0 1 0 0,0-3 0 16,-2-4-12-16,2 1 0 0,-2-7 0 0,0 4 0 16,-1-8 0-16,1 1 0 0,0-2 0 0,-1 0 0 15,-2-7-23-15,0 0-7 0,0 0-2 0,0 0-788 16,0 0-157-16</inkml:trace>
  <inkml:trace contextRef="#ctx0" brushRef="#br0" timeOffset="79129.57">23860 4317 2106 0,'0'0'46'0,"0"0"10"0,0 0 1 0,0 0 3 0,0 0-48 0,0 0-12 15,0 0 0-15,0 0 0 0,0 0 36 0,0 0 4 16,0 0 2-16,0 0 0 0,0 0-42 0,0 0-9 16,0 0-2-16,0 0 0 0,-3 7 11 0,1 0 16 15,2-7-4-15,-3 7-1 0,1 5-11 0,-1-5 0 16,0 5 0-16,1-1 0 0,-1 1-12 0,0 0-4 0,1 4 0 0,-1 1-1 15,0-10 17-15,1 9 0 0,-1-2 0 0,3-4 0 16,0 4 0-16,0 0 0 0,0-2 0 16,3-5 0-16,-1 5 9 0,1-3 6 15,2 0 1-15,1 1 0 0,-1-3-16 0,-2 0 0 0,4 0 0 0,-1 0 0 16,-1 0 0-16,3-2 0 0,0 2 0 16,-3 0 0-16,1 0-10 0,-4-5-5 0,3 5-1 0,-2-2 0 15,2 0 16-15,-5 2 0 0,0-2 0 16,0-3 0-16,0 7 0 0,0-2 0 0,-2 0 0 0,-1 0 0 15,-2 3 0-15,0-3 0 0,-1 0 0 0,1 2 0 16,-3-2 0-16,3 3 0 0,-1-3 0 0,-2 0 0 16,3 0-13-16,0 0-3 0,0 0-1 15,2-2 0 1,3-5-114-16,0 0-22 0</inkml:trace>
  <inkml:trace contextRef="#ctx0" brushRef="#br0" timeOffset="79365.58">24035 4524 2710 0,'0'0'60'0,"0"0"12"0,-6-5 2 0,6 5 2 0,0 0-60 0,0 0-16 0,0 0 0 0,0 0 0 0,0 0 0 0,0 0 0 16,0 0 0-16,0 0 0 0,0 0-20 0,0 0 4 15,3 5 0-15,0 2 0 16,-3-7-44-16,2 7-8 0,1 0-1 0,-3 0-1 15,0 0 33-15,0 2 6 0,0-2 2 0,0 1 0 0,0-4 17 0,3 3 3 0,-3 0 1 0,0 3 0 32,0-10-39-32,0 4-7 0,0-4-2 0,0 0 0 0</inkml:trace>
  <inkml:trace contextRef="#ctx0" brushRef="#br0" timeOffset="79880.77">24045 4404 2314 0,'0'0'103'0,"0"0"21"0,0 0-100 0,0 0-24 0,0 0 0 0,3 7 0 16,-3 2 42-16,5-2 3 0,-2 3 1 0,0 4 0 0,2-5-35 16,0-2-11-16,0 5 0 0,3-3 0 15,-2 1 0-15,2-1-16 0,-3-2 2 0,3 3 0 16,0-3 1-16,-3 0 0 0,0 0 0 0,3 0 0 16,-2 0-7-16,-1-5 0 0,0 5-1 15,0-4 0-15,1-3 12 0,-1 4 9 0,0-1-12 0,1-3 12 0,-1 0 0 16,0-3-8-16,3-1 8 0,0 4 0 15,0 0 0-15,0-3 0 0,0-4 0 0,0 0 0 0,0 0-11 0,0 5 2 16,0-5 0-16,2 0 0 0,-2 0-11 0,0-3-3 16,-3 3 0-16,1 0 0 0,-1 5 13 0,-2-5 10 15,-1 0-13-15,1 4 5 0,-3 1 8 0,0 2 12 16,0-5-2-16,0 5-1 0,0 0 15 0,0 0 4 16,0 0 0-16,0 0 0 0,-5 5-12 0,-1 4-3 15,4 1 0-15,-4-1 0 0,4 8-13 0,-1-3 0 16,0 2 0-16,1 1 0 0,2 6 13 0,0 1-3 0,0 4-1 0,0-2 0 15,0 0 3-15,0 4 1 16,0-1 0-16,0-4 0 0,0 1-13 0,-3-2 0 16,3 4 0-16,-2-9 0 0,-1 2 0 0,0-2 0 15,-2-3 0-15,0-2 0 0,-1 1 0 0,1-1 0 0,-3-3 0 16,0-4 0 0,0 3-17-16,0-3-10 0,0-7-1 0,-2 5-1 15,-1-5-28-15,3-5-6 0,0 3-1 0,0-3 0 16,0-5 39-16,1 1 7 0,-1-5 2 0,2 0 0 0,1 2 28 15,5-9 7-15,-3 4 1 0,3-6 0 0,3-1-2 0,8-18 18 16,-6 21-18-16,5-3-18 0,-2 8 0 0,3-8 0 16,2 8-9-16,3-5-61 0,0 2-12 0,2-2-2 0,4-3-785 15</inkml:trace>
  <inkml:trace contextRef="#ctx0" brushRef="#br0" timeOffset="80470.17">24601 4133 864 0,'0'-7'76'0,"-3"5"-60"0,3 2-16 0,0-5 0 0,0 5 327 0,0 0 62 16,0 0 13-16,0 0 2 0,0 0-292 0,-5 5-60 16,0-3-11-16,-3 8-2 15,3 4-31-15,-1 0-8 0,1 5 0 0,0-3 0 0,-3 12 8 0,2-2 0 16,1 3 0-16,-3-4 0 0,6 1-8 0,-4 5-12 16,-2-3 4-16,6-2 0 0,-1 0 8 0,0-3 0 15,1 1-9-15,-1-3 9 0,3-2-24 0,-3-3-1 16,3-2 0-16,0-4 0 15,3 4-31-15,0-7-7 0,-1-5-1 0,4 5 0 16,-6-7 4-16,5 0 0 0,3 0 0 0,0-2 0 16,0-3 13-16,0-2 3 15,0 3 1-15,0-4 0 0,-3 1 31 0,3 0 12 16,0 0-11-16,-3 0 11 0,0 5 19 0,3-5 9 0,-2 0 3 0,-1 7 0 0,0-7 30 0,3 7 7 16,-3-5 0-16,1 0 1 0,-1 3-37 0,0-3-8 0,1 5-2 0,-1-2 0 15,3-3-22-15,0 3 8 0,-3 2-8 0,3-2 0 16,0-3 0-16,0 2-8 0,0-1 0 0,0 1 0 31,0-4-56-31,2 7-10 0,-2-7-2 0,3 5-1 16,-3-3 4-16,-3 5 1 0,0-2 0 0,1 2 0 15,-1 2 60-15,0 3 12 0,-2-3 0 0,-1 5 0 0,1 3 50 16,-3-3 6-16,0 2 0 0,-3 5 1 0,3-4 3 0,-2 4 1 0,2 0 0 0,0 0 0 16,-3-2-29-16,0 4-7 0,1 5-1 0,-1-2 0 0,1-5 7 15,-4 8 1-15,1-4 0 0,0 4 0 0,-1-6-13 16,1 0-3-16,-3 1 0 0,0-1 0 0,-2 1-5 0,-1-1-2 15,0 1 0-15,1-3 0 16,-1 0-9-16,-2-5 0 0,2-2 0 0,1 3 8 16,-1-3-8-16,3-2 0 0,-2-1 0 0,2-4 0 0,0 0 0 15,0 0-9-15,3-2 9 0,-1-5 0 0,1 0 0 0,2 0 0 16,1-3 12-16,2 1-3 0,2-7 7 0,4 1 0 16,-1-1 1-16,6 0 0 0,-1 1-4 0,6 1-1 15,3-2 0 1,4 4 0-16,4-2-4 0,-6 0 0 0,3 4-8 0,2 1 12 0,3 2-4 0,1-2-8 15,1 2 11-15,-2-1-11 16,0 1-186-16,9-2-44 0</inkml:trace>
  <inkml:trace contextRef="#ctx0" brushRef="#br0" timeOffset="81201.39">23977 7377 748 0,'0'0'67'0,"0"0"-54"0,0 0-13 0,0 0 0 15,0 0 473-15,0 0 92 0,5-5 19 0,5 5 3 16,1-7-461-16,2 4-92 0,3 3-18 0,0-2-4 16,3-3 0-16,-1 5 0 0,1 7 0 0,-4-4 0 31,1 4-42-31,-2 5-8 0,-1-1-2 0,-3 13 0 0,-2-1 29 0,0 1 11 0,0 6-8 0,-3-4 8 16,-5 5 0-16,3-3 0 0,-6-2 0 0,1 0 0 15,-3-3 0-15,-1 1 14 0,1-3-2 0,-3-2 0 16,0-3 16-16,-3-2 4 0,4 1 0 0,-7-6 0 15,4 0-20-15,-6-4-3 0,0-3-1 0,-3-4 0 0,4-3-8 16,-4 1 0-16,6-8 0 0,-3 3 0 0,0-6-14 0,5-1-2 16,1 0 0-16,-1-3 0 15,6-2 8-15,0-5 8 0,-1-3-13 0,6 6 5 0,0-1 17 16,3 1 4-16,0-3 1 0,2 5 0 16,3 2-40-16,3-2-8 15,-4 4-2-15,4 8 0 0,0-5-14 0,2 7-3 0,-3-3-1 0,4 3 0 16,-1 0-181-16,0 5-36 15,11-5-7-15,-11 12-2 0</inkml:trace>
  <inkml:trace contextRef="#ctx0" brushRef="#br0" timeOffset="81514.88">24543 7163 2718 0,'0'0'60'0,"0"0"12"0,0 0 2 0,-8 2 2 0,3 3-60 0,-1-3-16 0,-2 0 0 0,0 5 0 32,0 7-32-32,-2-4-10 0,2 6-2 0,-5 5 0 15,-1 3-7-15,4 2-1 0,-1 2-1 0,1 5 0 0,2 2 69 0,0 3 13 0,3 2 3 0,2-2 1 16,0 4-10-16,3-4-3 0,3 1 0 0,2-6 0 15,3 5 4-15,0-5 0 0,3-2 0 0,-1-6 0 16,1 4-24-16,2-6-15 0,0-4 3 0,0-3 0 16,1-1-151-16,-1-6-29 15,0-2-7-15</inkml:trace>
  <inkml:trace contextRef="#ctx0" brushRef="#br0" timeOffset="81730.25">24784 7313 2361 0,'0'0'210'0,"-6"7"-168"0,-2-2-34 0,0 7-8 15,3-1 181-15,0 1 35 0,-1 0 6 0,4 2 2 16,2 2-181-16,-3 1-43 0,1 6 0 0,2-1 0 31,-6-4-123-31,4 6-28 0,-4-1-5 0,1-6-2 16,-3 6 55-16,0-6 11 0,0 4 3 0,0-5 0 15,0 1-25-15,0-3-5 0,-2-5-1 0,5 1 0 16,-3 2-67-16,0-10-13 0,-8 5-4 0,5-7 0 0</inkml:trace>
  <inkml:trace contextRef="#ctx0" brushRef="#br0" timeOffset="81975.24">24625 7426 2448 0,'0'0'108'0,"0"0"23"15,0 0-105-15,0 0-26 0,0 0 0 0,5 5 0 0,0-1 75 16,1 8 9-16,-1-2 3 0,3-1 0 15,-3 5-60-15,6-5-12 16,-3 1-3-16,2 2 0 0,1-3-12 0,-1-2 0 0,1 2 0 0,2-1 0 0,0-6 0 0,-2-2 11 16,2 5-11-16,-5-5 10 0,-2-5-2 0,1 5-8 15,1 0 12-15,0-7-4 0,0 4-8 0,0-6 0 16,-2 0 0-16,1-3-11 0,1-5 11 0,-2 3-8 16,-4-2 8-16,1-1-8 31,0 1-16-31,-3 2-4 0,0-3 0 0,0 6 0 0,-3-1-35 0,3 0-7 0,-3 0-2 0,1 3 0 15,2 2-18-15,-3 0-4 0,0-3-1 16</inkml:trace>
  <inkml:trace contextRef="#ctx0" brushRef="#br0" timeOffset="82226.92">24995 7181 2790 0,'0'0'61'0,"0"0"13"0,5 7 2 0,3 0 3 0,3-4-63 16,0 9-16-16,2-3 0 0,0 0 0 0,0 8 14 0,3-3 0 0,3 2 0 0,2 6 0 15,-3-4-14-15,4 6 0 0,-1-3 0 0,-3 3 0 16,-2 1 0-16,0 1 0 0,-5-2 0 0,-1 6 9 16,-2 1-9-16,-3 0 0 0,-5-1 0 0,-5-2-11 15,-3 3 11-15,-5 0 0 0,-3-6 0 0,-5 6 0 16,-3-8-8-16,-2 8 0 0,-1-5 0 0,1 5 0 15,-3-3-160-15,-6 0-32 0,-36 19-7 0,2-9-1 16</inkml:trace>
  <inkml:trace contextRef="#ctx0" brushRef="#br0" timeOffset="83375.03">23831 8607 2548 0,'0'-5'56'0,"-3"-2"12"15,3 0 3-15,-2-7 0 0,2 4-57 0,-3-4-14 0,3 5 0 0,0-5 0 16,-3 2 0-16,3 0 8 0,-2 3-8 0,-1 2 0 15,1-3 0-15,-4 3 0 0,4 7 0 0,-4 0 0 16,-2 3 0-16,3 4 9 0,-6 7-1 0,4 0 0 0,-1 2 25 0,0 3 5 16,-3 9 1-16,3-2 0 15,-2 5-25-15,2 2-5 0,0 0-1 0,5-3 0 16,-5 1-8-16,5-5 0 0,3-3 0 0,0 1 0 0,0-8 0 0,0-2 0 16,3-4 0-16,2-3 8 15,1 0-8-15,-1-7 0 0,3-3 0 0,2-8 0 16,1 1-36-16,5-6-4 15,-3-8 0-15,3-6 0 0,0-1-4 0,-3-2 0 0,6 3-1 16,-3-6 0-16,-1-1-11 0,4 6-3 0,-1-4 0 0,-2 0 0 0,3 2 38 0,-6-3 7 16,3 1 2-16,-5 2 0 0,-1 3 37 0,1 4 8 15,-6-3 2-15,0 11 0 0,3-4 30 0,-5 11 7 0,0-1 0 0,-3 3 1 16,2 2-12-16,-2 7-2 16,0 0-1-16,0 0 0 0,0 0-10 0,-2 7-1 0,-1 7-1 15,0 2 0-15,-2 5-38 0,-3-2-8 0,5 7 0 16,-2-2 0-16,2 6-9 0,-2 1-2 0,0-5 0 15,2 4 0-15,1-2 19 0,-1-2 3 0,3 0 1 0,0 2 0 16,0-4-28-16,3-5-4 0,-1 4-2 0,3-2 0 16,-2-4-2-16,2-1-1 0,1-6 0 0,-1 4 0 15,3-5 5-15,0-2 0 0,0 0 1 0,2-4 0 32,1-3-15-32,2 0-3 0,-2 0-1 0,2-3 0 0,0-4 22 15,0 7 5-15,1-7 1 0,-4 0 0 0,1 7 10 0,-1-2 0 0,-2-5 0 16,3 7 0-16,-6 0 0 0,-5 0 0 0,0 0 0 0,8 0 8 15,-8 0 0-15,6 4 0 0,-6 1 0 0,2 0 0 16,-2-3 7-16,0 5 1 0,-5 3 1 0,0-3 0 16,-1 0 4-16,1 0 1 0,-6-5 0 0,1 5 0 15,-1 0-40-15,-2-4-8 0,2 1-2 16,-2-1 0-16,-3-3 0 0,3 0 0 0,0 0 0 0,0-3 0 16,-1-1-28-16,6 1-7 0,1-4-1 15,1 0 0-15,-2-2-86 0,8-1-18 0,3 3-3 0,2-7-1 16,1 5-56-16,1-5-11 15,4-3-2-15,2 3-1 0,1 5 84 0,1-5 17 0,-1 4 3 0,-1 3 1 0,3-2 172 16,-6 6 34-16,4-1 7 0,-4-3 2 0,3 7 156 0,-2 0 31 16,0 4 7-16,-1-1 0 0,1 1-84 0,-3-1-16 15,-3 6-4-15,3-2-1 0,0 3-59 0,-6 1-12 0,6-1-3 16,-2-1 0-16,-4 5-21 0,1-4-5 0,2 1-1 16,-2-1 0-16,-3-1-46 0,0 1-10 0,5-3-2 0,-5 0 0 15,0-7-8-15,0 0 0 16,0 0 0-16,0 0 0 15,0 0-20-15,0 0-7 0,0 0-1 0,0 0 0 16,0 0-25-16,5-7-6 0,1 7-1 0,2-7 0 16,0-3 12-16,0 3 3 0,2 0 0 0,1-2 0 0,-1 2 29 15,1-3 5-15,2 3 2 0,0 0 0 0,-5 5 27 0,0-3 6 0,3 3 0 16,-1-5 1-16,1 7 21 0,0 0 4 0,-1 0 1 0,1 0 0 16,-3 7 1-16,0-5 0 0,0-2 0 0,-3 5 0 15,0-3-23-15,3 3-4 0,-8-5-1 0,3 2 0 16,-3-2-12-16,0 0-4 0,5 7 0 0,-5-7 0 15,0 0-8-15,0 0-11 0,0 0 3 0,5-7 0 16,1 0-88 0,-4 0-18-16,4-2-3 0,-4-1-1 0,3-4-115 15,1-2-23-15,2-15-5 0,-3 8-1 0</inkml:trace>
  <inkml:trace contextRef="#ctx0" brushRef="#br0" timeOffset="83720.09">24617 8273 2347 0,'2'-3'52'0,"1"-4"10"0,-3 0 2 0,3 0 2 0,-3 7-53 0,0 0-13 16,0 0 0-16,0 0 0 0,0 0 85 0,0 0 15 15,0 0 2-15,5 9 1 0,-5 6-57 0,3-1-11 16,-3 2-3-16,0 1 0 0,-3-1 0 0,3 5 0 16,-3-2 0-16,1 5 0 0,-1-1-32 0,0 1 0 15,1-1 0-15,-1 1 0 0,1-1 0 0,-1-2 0 16,0-2 0-16,1-2 0 0,2-1 0 0,-3 1 0 0,3-3 0 16,3-5 0-1,-3 5-28 1,0-4-13-16,2-3-3 0,1 2 0 0,0-2-1 0,2 0-1 0,-3-7 0 0,4 5 0 0,-1-5 18 0,3 2 4 15,-3-2 1-15,3 0 0 0,0 0 23 0,3 3 10 16,-3-3-1-16,0 0 0 0,0 4 25 16,0-1 5-16,-1-3 1 0,-1 7 0 0,-1 0-40 15,0 0 0-15,-2-5 0 0,0 5-8 0,-3 3 20 0,-3-3 4 0,-2 0 0 0,-1 0 1 16,1 2-17-16,-3-2 0 16,0 0 0-16,0 0 0 0,0 3 0 0,-2-8-16 0,2 5 4 15,0-7 0 1,-3 5-22-16,6-5-4 0,-3-5-1 0,0 5 0 15,0-7-89-15,0 2-19 0,3-2-3 0</inkml:trace>
  <inkml:trace contextRef="#ctx0" brushRef="#br0" timeOffset="84338.56">24897 8160 2559 0,'0'0'113'0,"0"7"24"0,-2-3-109 16,2 8-28-16,-3 0 0 0,0 2 0 0,1 3 66 0,-1-1 8 15,0 0 2-15,-2 6 0 0,0-4-36 0,-3 6-8 16,3 0 0-16,-1-1-1 0,-2 1-31 0,3 4 0 16,-3-2 0-16,6-10 0 0,-1 8 0 0,0-3 0 15,1 2 0-15,-1-4 0 0,-2 5 0 0,2-1 0 16,0 1 0-16,1 2 9 0,2-3-9 0,0-2 12 0,-3-4-12 0,3-3 12 31,3-5-66-31,2 5-13 0,-2-4-2 0,-1-8-1 16,1-2 14-16,0 0 4 0,5 0 0 0,-1-2 0 15,1-5-37-15,3 0-7 16,0-3-2-16,2-4 0 0,3-2-6 0,-3-1-2 16,-3 3 0-16,4 5 0 0,-4-1 34 0,1-4 6 0,-3 7 2 0,2-2 0 0,-4 2 107 0,2 4 21 0,0-1 5 15,-1 1 1-15,-7 3 52 0,6 0 10 0,-6 0 3 0,8 0 0 16,-8 0-41-16,5 3-8 0,-5-3-2 0,8 7 0 16,-3 4-32-16,1-6-8 0,-4 2 0 0,1 0-1 15,-1 3-22-15,1-3-4 0,-3 2-1 0,3-2 0 16,-3-7-16-16,0 5 0 0,0-5 0 0,0 0 0 15,0 0-12-15,0 0-7 0,0 0-1 0,0 0 0 32,0 0-52-32,2-5-12 0,1 3-1 15,0-3-1-15,-1-4-10 0,1 2-3 0,2-3 0 0,1 3 0 0,-1-2-7 0,0-5-2 0,3 4 0 0,0-4 0 16,0 7 53-16,0-2 11 0,0-1 1 16,0 3 1-16,0 0 99 0,0 0 20 0,-3 2 4 0,-2 1 1 0,-3 4 57 15,0 0 11-15,0 0 2 0,0 0 1 16,0 0-46-16,0 0-10 0,0 9-1 0,-6-2-1 0,1 3-37 15,-3 4-7-15,0 2-2 0,0 5 0 0,-5 3-13 16,2 2-4-16,-2-3 0 0,3 8 0 0,-1 2-16 0,-2-3-3 16,0-4-1-16,-3 5 0 0,0-1 16 15,0-4 2-15,-3 5 1 0,1-1 0 0,-6-4-31 0,3 5 8 16,-3-8-8-16,6 1 0 16,-1-8-24-16,1 1-8 0,-4-1-2 0,1 3 0 15,3-3-22-15,-1-4-5 0,3-5-1 0,-5 7 0 16,3-7-44-16,4-4-9 0,1 1-1 15,5-4-1-15,0-4-83 0,3-3-17 0,2-3-3 0</inkml:trace>
  <inkml:trace contextRef="#ctx0" brushRef="#br0" timeOffset="92940.98">21590 9768 115 0,'0'0'10'0,"0"0"-10"15,0 0 0-15,0 0 0 0,0 0 297 0,0 0 58 16,0 0 11-16,0 0 2 0,0 0-253 16,-3-2-51-16,1-3-11 0,2 5-1 0,0 0 1 0,0 0 1 15,-6 0 0-15,6 0 0 0,-2-2-14 0,2 2-2 16,-6 0-1-16,4 0 0 0,-3 0-17 0,-1 0-3 15,1 2-1-15,-3 3 0 0,3-3-3 0,-1 3-1 16,1 0 0-16,-3 2 0 0,3 0-12 0,-3 2 9 16,3-2-9-16,2 3 8 0,-2 4-8 0,-1 0 0 0,4 0 9 15,-3 3-9-15,2-1 0 0,3 3 8 0,-3 2-8 16,3-2 0-16,0 4 0 0,0 6 0 16,0-6 0-16,-2 3 8 0,4 0-8 0,-4 4 0 15,-1 1 0-15,3 2 8 0,-3-3-8 0,1 3 0 16,-1-2 0-16,-5 7 0 0,3-3 0 0,-3 3 0 0,-3 1 0 15,1 1-8-15,-4 0 8 0,4 7 0 16,-6-2 0-16,0 2 0 0,3 3 0 0,-6-3 8 0,-2-5-8 0,3 3 8 16,-3-3 7-16,-1-4 1 15,1 2 1-15,5 0 0 0,0-10 7 0,3 3 0 0,-3-9 1 0,3 4 0 16,3-9-25-16,2-3 0 0,-3 1 0 0,6-3 0 16,-1-5-150-1,1-2-35-15</inkml:trace>
  <inkml:trace contextRef="#ctx0" brushRef="#br0" timeOffset="94184.17">22347 9935 460 0,'0'0'41'0,"0"0"-33"0,-6 0-8 0,-2 0 0 16,1 0 468-16,1 0 92 15,6 0 19-15,0 0 3 0,0 0-464 0,0 0-93 0,3-2-25 0,2-3 8 16,0 1-8-16,3-1 0 0,-2-2 0 0,2 4 0 16,0-4 0-16,0 5 0 0,-6-3 0 15,6-2 0-15,-3 5 0 0,1 0 0 0,-6 2 0 0,0 0 0 16,8-5 0-16,0 5 0 0,-3 0 0 0,-5 0 0 16,8 0 0-16,-8 0 0 0,0 0 0 0,8 0 0 15,-8 0 0-15,0 0 0 0,0 0 0 0,5 7 0 16,-2 2 0-16,-1-2 0 0,1 3 0 0,-3 2 0 15,-3-1 0-15,3 3 0 0,-2-4 0 0,2 6 0 16,-3-2 0-16,3 3 0 0,-3-1 0 0,3 1 0 0,0-3 0 16,3 2 0-16,0-6 0 0,-3 4 0 0,5 0 0 15,0-5 0-15,-2 1 8 0,2-3-8 0,0 0 0 16,1 2 0-16,-1-4 0 0,0-3 0 0,1 3 0 16,2-3-17-16,0-4 4 0,-1-3 1 15,1-2-42 1,-2 5-8-16,-1-5-2 0,3-2-647 0,0-6-129 0</inkml:trace>
  <inkml:trace contextRef="#ctx0" brushRef="#br0" timeOffset="94397.29">22453 9599 2347 0,'0'0'104'0,"-8"2"21"0,5 1-100 0,-5 4-25 0,3 0 0 0,-1-2 0 16,6-5 17-16,0 0-1 15,0 0-1-15,0 0 0 16,0 0-51-16,0 0-11 0,0 0-1 0,6 4-1 16,2 1-123-16,-3-3-25 0,0 5-5 0,3-2-1 15,-3 0 78-15,1 2 15 0,2 2 3 0,0-2 1 0,0 7-14 16,-3-4-2-16,0 4-1 0,3-5-133 0,0 5-26 0</inkml:trace>
  <inkml:trace contextRef="#ctx0" brushRef="#br0" timeOffset="94716.78">22580 9848 403 0,'7'22'17'0,"-4"-13"5"0,2 0-22 0,1-2 0 0,-1 7 0 16,3-4 0-16,-3-1 296 0,3 5 56 0,-3-4 10 15,1 4 2-15,2 0-231 0,-3-5-46 0,0 8-10 0,-2-8-1 0,0 5-40 0,2-4-8 16,-2 4-2-16,-1-5 0 0,-2 3-2 0,0-2 0 16,-2-1 0-16,2 0 0 0,-3-2-9 0,0 0-3 15,3-7 0-15,-2 8 0 16,2-8-12-16,0 0 9 0,0 0-9 0,0 0 8 0,0 0-16 16,0 0-4-16,0 0-1 0,0 0 0 15,0 0-15 1,2-8-4-16,1 1 0 0,0-2 0 0,4 2 19 0,-1-2 3 0,2-1 1 0,0-2 0 0,-3 3 9 0,5 2 0 15,-2-3 0-15,3 1 0 0,-3 2 0 0,5 0 0 16,0 0 0-16,-2 0 0 0,-6 7 15 0,6 0 5 16,-3-2 0-16,0 4 1 0,-3-2 15 0,3 5 4 15,0-3 0-15,0 3 0 0,0-1-24 0,0 3-5 0,-3-2-1 16,0 2 0-16,1-2-10 16,-1 2-14-16,-2 0 3 0,2-2 1 15,-5-5-13-15,5 4-2 0,-5-4-1 0,5 0 0 16,-5 0-38-16,8 5-7 0,-2-5-1 0,2-5-1 15,0 3-117-15,-1-5-23 0,1 5-5 0,3-10-405 0</inkml:trace>
  <inkml:trace contextRef="#ctx0" brushRef="#br0" timeOffset="95024.87">23056 9902 518 0,'8'-7'23'0,"-6"0"5"0,4 5-28 0,-4 0 0 0,-2-3 0 0,3 3 0 16,0-3 313-16,-3 5 58 0,0 0 11 0,0 0 2 16,0-7-244-16,0 7-48 0,0 0-11 0,0 0-1 15,0 0-48-15,0 0-10 0,0 0-2 0,-6 0 0 16,1 0-20-16,5 0-10 0,-5 7 1 0,-1 0 0 15,4 0 9-15,-1-5-10 0,3-2 10 0,-2 12-10 16,2-3 10-16,2 1 0 0,1-1 8 0,-1-2-8 0,4 5 10 0,-1-2-2 16,0-1-8-16,6 0 12 15,-1-2-4-15,1 3-8 0,0-3 11 0,-1 0-11 16,3 2 14-16,-2-2-4 0,0 0-1 0,-1 0 0 16,-2-4 4-16,3 4 1 0,-6 0 0 15,0 2 0-15,1-4-14 0,-1 2 9 0,-2-2-9 0,-1 2 8 0,-2-7-8 0,0 7 0 16,0-2 0-16,-5-1 8 0,0 3-8 15,-1-2 0-15,-2-3 0 0,3 6 0 0,-5-6-17 0,2 3-6 16,-6-3-1-16,4-2 0 16,-1 5-13-16,1-5-3 0,-1-5-1 0,0 5 0 15,3-2-154-15,-2-3-30 16,-6-5-7-16,5-4 0 0</inkml:trace>
  <inkml:trace contextRef="#ctx0" brushRef="#br0" timeOffset="95608.15">23236 10036 403 0,'10'8'36'0,"-7"-6"-36"0,0 5 0 0,2-7 0 16,0 7 468-16,0-7 86 0,3 2 18 0,3-4 3 15,0 0-451-15,-1-3-91 16,3-2-17-16,1 0-4 16,-4-3-50-16,1 1-10 0,-1 0-1 0,1-3-1 15,-3 2 11-15,-3 3 3 0,3-2 0 0,-5 2 0 0,2 0 36 0,-2 0 0 0,-1-3 0 0,1 3 0 16,0 0 0-16,-3 3 0 0,-3-3 8 0,3-1-8 15,0-1 0-15,-5 2-9 0,-1 2 0 0,1 1 0 16,0-1-7-16,-3 3 0 0,0-3-1 0,-3 10 0 16,1-3 17-16,-1-2 16 0,1 9-4 0,-4-2 0 15,4 0 15-15,-1 3 2 0,1 2 1 0,-1-1 0 16,3 3-22-16,0-4-8 0,3 6 0 0,0-2 0 16,-1-4 0-16,6 6 0 0,-2-4-8 0,2 0 8 0,2 0 0 15,4-3 0-15,-1 0 0 0,3-2 0 0,0 1 0 16,0-1 0-16,2-5-13 0,1 5 4 15,-1-5-17-15,4-2-3 0,-1 0-1 16,0-2 0-16,0 0-17 0,1-3-3 0,1-2-1 0,1 0 0 16,0 4 1-16,3-4 0 15,2 0 0-15,-3-2 0 0,4 2 26 0,-4 0 6 0,1 2 1 0,-3 0 0 16,-1-2 35-16,4 7 7 0,-6-2 2 16,3 2 0-16,-3 0 30 0,0 2 7 0,-2 3 0 15,-3 2 1-15,0-2-7 0,0 2-2 0,-3 0 0 0,0 2 0 0,-2-2-24 0,0 0-6 0,-3 3-1 16,-3-3 0-16,3 0-5 0,-3 0 0 0,-2-5-1 0,0 5 0 15,0 1 1-15,-3-6 0 16,2 3 0-16,1-3 0 0,0-2-20 0,5 0-12 0,0 0 1 0,-6 0 1 16,1 0 10-16,5 0 14 0,-2-7-3 15,2 5-1 1,0-6-33-16,2 1-6 0,1-2-2 0,2 0 0 0,3-3 14 0,0 2 2 0,0-1 1 0,3-1 0 16,-1 2 6-16,1-4 8 0,-1 7-13 0,3-4 5 15,-2-1 8-15,2 2-10 0,1 3 10 0,-1-2-10 16,0 2 1-16,-2 0 0 0,4 2 0 0,-4-7 0 15,2 10-89 1,3-7-18-16,-3-3-3 0,3 2-475 0,0-4-95 0</inkml:trace>
  <inkml:trace contextRef="#ctx0" brushRef="#br0" timeOffset="95823.99">24061 9665 288 0,'0'0'25'0,"0"0"-25"0,0 0 0 0,0 0 0 0,-2-2 448 15,-1 2 84-15,-2-5 16 0,5 5 4 0,-6 5-388 0,1-3-79 16,5-2-15-16,-5 7-3 0,-1-5-51 0,1 5-16 15,3 3 10-15,-1 4-10 0,0 2 0 0,-2 1 0 16,5 4 0-16,-3 2 0 0,3 3 8 0,3-2-8 16,-6 9 8-16,3-5-8 0,3 3 12 0,0-3-4 15,-1 0 0-15,-2-2 0 0,3-3-8 0,0 1 0 16,2-1 0-16,-3 1 0 0,1-8 0 16,0 6 0-16,2-4-8 0,-2-3 8 15,-1-6-40-15,1 5-3 0,2-7-1 0,-5 0 0 16,0-7-100-16,0 0-20 0,0 0-4 0,0 0-730 0</inkml:trace>
  <inkml:trace contextRef="#ctx0" brushRef="#br0" timeOffset="96016.06">23842 9841 2685 0,'0'0'119'0,"0"0"25"0,0 0-116 0,0 0-28 0,8 5 0 16,2-5 0-16,3-5 23 0,1 5-2 0,1-2 0 0,9 0 0 15,0-3-21-15,3 3-15 0,-1-3 3 0,-2 5 0 32,2-3-16-32,-2 3-4 0,0-4 0 0,-6 4 0 0,4 0 10 0,-4-3 2 0,3 3 0 0,-2 0 0 15,-1-2-164-15,3-3-32 0</inkml:trace>
  <inkml:trace contextRef="#ctx0" brushRef="#br0" timeOffset="96133.63">24477 9782 1382 0,'0'0'123'0,"0"0"-99"0,0 8-24 0,-6 1 0 0,4-7 248 0,-1 10 45 0,-2-7 9 0,5 2 2 0,0-7-235 0,-3 7-46 16,3-7-10-16,-3 5-1 15,3-5-94-15,-5 4-18 0,0 1-4 0</inkml:trace>
  <inkml:trace contextRef="#ctx0" brushRef="#br0" timeOffset="96313.57">24524 10039 2948 0,'0'0'65'0,"0"7"14"0,0 0 2 0,3 2 1 0,0 3-66 16,-1-7-16-16,1 2 0 0,-1 0 0 16,-2-7-41-16,3 5-12 0,-3-5-3 0,0 0 0 15,0 0-103-15,0 0-21 0,0 0-4 0</inkml:trace>
  <inkml:trace contextRef="#ctx0" brushRef="#br0" timeOffset="118132.15">21577 10829 691 0,'-6'0'61'0,"4"7"-49"0,-6-7-12 0,3 0 0 15,-1 2 392-15,1 3 75 0,2-10 15 0,1 5 3 16,-4 0-372-16,4-2-74 0,-1 0-15 0,1-3-4 16,-1 3-20-16,-2-3-12 0,-1 5 2 0,1 0 0 15,-3 0 10-15,3 0 0 0,-1 0 0 0,4 0 0 0,-3 5 0 0,-1-3 12 16,1-2-2-16,0 5-1 16,-1-3-9-16,4 0 0 0,-4 3 0 0,4-2 0 15,-1 4 0-15,0-3 0 0,1 1 0 0,-3 2-11 16,2 0-3-16,0 0-1 0,1-4 0 0,-1 8 0 15,0-4 15-15,3 3-9 0,0-1 9 0,-2-2-8 0,-1 3 8 0,3-3 0 16,0 2 0-16,3-2 8 0,-1 3-8 0,-2 1 0 16,3-1 0-16,2-1 0 0,-2-2 8 0,2 3 3 15,-2-3 1-15,2 2 0 0,3-2-12 0,-3 5-16 16,1-3 4-16,-1 1 1 0,0-3 11 0,1 0 0 16,-1 0 0-16,-3-2 0 0,1 2 8 0,0 0 4 15,-1 2 1-15,-2-2 0 0,-2 0-13 0,2 0-12 16,-6 0 3-16,4 0 0 0,-6-4 9 15,5 4 9-15,-2 0-1 0,0-5-8 0,-1 5 0 0,-2-7 0 16,3 7 0-16,0-4 0 0,-3-3 0 16,3 0-11-16,-1 4 0 0,1-4 0 15,0 0-85-15,-1 0-18 0,1 0-3 0,3-4-535 0,-1 4-106 0</inkml:trace>
  <inkml:trace contextRef="#ctx0" brushRef="#br0" timeOffset="118425.33">21564 11090 2070 0,'0'0'92'0,"0"0"18"16,0 0-88-16,5 5-22 0,-5-5 0 0,5 2 0 16,-5-2 68-16,0 0 10 0,5 0 2 0,1 0 0 15,-1-2-63-15,-5 2-17 0,0 0 0 0,5-5 8 16,-5 5-20-16,0 0-4 0,0 0 0 0,0 0-1 16,0 0 17-16,3-2-8 0,-3 2 8 0,0 0 0 15,0 0 0-15,0 0 0 0,0 0 0 0,0 0 0 16,0 0 8-16,0 0 0 0,0 0-8 0,0 0 12 0,0 0-12 0,0 0 0 15,0 0 0-15,0 0 0 0,5 2 0 0,-5-2 11 16,3 7-11-16,0 3 10 0,2-3 7 0,0 2 2 16,-2-2 0-16,-1 0 0 0,4 0-1 0,-6-7 0 15,2 3 0-15,-2-3 0 0,0 0-30 0,0 0-5 16,0 0-2-16,0 0 0 16,8 0-101-16,0-3-21 0,0-4-4 0</inkml:trace>
  <inkml:trace contextRef="#ctx0" brushRef="#br0" timeOffset="119029.62">21704 10862 1555 0,'-6'12'68'0,"4"-10"16"0,-3 8-68 0,2-3-16 0,-2 0 0 0,2 0 0 16,0-5 236-16,1 5 44 0,2 0 9 0,0-7 2 16,0 0-249-16,0 2-42 0,0-2-24 0,2 8 4 31,-2-4-30-31,3-1-6 0,2 6 0 0,-5-2-1 0,3 0 33 0,-3 0 6 0,3 0 2 0,-1 0 0 15,-2 0 0-15,3-2 0 0,-3 2 0 0,2 0 0 16,1 3 16-16,0-6-10 0,-3-4 10 0,2 7-8 16,4-2 8-16,-4 2 0 0,4-2 0 0,-6-5 0 15,5 2 12-15,-5-2 2 16,5 5 0-16,-2 0 0 0,2-5 13 0,-5 0 2 0,5 4 1 0,1-4 0 0,-4 0-12 0,-2 0-2 16,8-4-1-16,-2 1 0 15,-1 1-15-15,3-3 0 0,-3-2 0 0,3 0 0 16,0 2 0-16,0-2 0 0,0 3-8 0,0-3 8 0,0 2-10 0,0 0 10 15,0-2-8-15,0 7 8 16,2-2 0-16,-2-5 0 0,-3 7 0 0,1 0 0 16,-1 0 0-16,0-3 12 0,1 3-4 0,-1 0 0 15,-5 0 10-15,5 3 2 0,-2-3 1 0,-1 7 0 0,-2-5 1 0,3 5 0 16,-3 3 0-16,0 1 0 0,-3-1-8 0,1 4-2 16,2 2 0-16,-3 3 0 0,3 2-12 0,0 3 0 15,-2 2 8-15,-1 2-8 0,6 0 8 0,-3 3-8 16,2 2 11-16,-2-3-11 0,3 5 23 0,-1-2-3 0,-2 3 0 0,0-6 0 15,0 3-20-15,0-5 0 16,-2-2 0-16,2-2-8 0,-3-1 8 0,1-6 0 0,-1 4 0 16,0-5 0-1,1-6-28-15,-4 4 0 0,1-5 0 16,-3-2 0-16,0 0-3 0,0-4-1 0,-5 4 0 0,2-7 0 0,1 0 8 16,-1-3 0-16,1-1 1 0,-1-3 0 0,0 2 23 0,1-7 0 0,2 3-9 15,0-5 9-15,-3-3 0 0,6 1 17 0,0-3-3 0,-3-2-1 16,5 0 7-16,1-5 0 0,2 7 1 0,2-2 0 15,-2 0-21-15,6 2 8 0,-1 2-8 0,0 1 0 16,0 2 0-16,3 0 0 0,0 4-10 0,0-4 10 16,3 5-12-16,-1-5 4 0,-2 4 8 0,6-4-13 15,-1 5-17 1,5-8-3-16,-2 1-1 0,3-5-1030 0</inkml:trace>
  <inkml:trace contextRef="#ctx0" brushRef="#br0" timeOffset="119694.41">22164 10568 2833 0,'0'0'62'0,"-2"7"13"0,-4 0 2 0,1-5 3 0,0 6-64 0,2-1-16 15,-2 0 0-15,-1 2 0 0,4 0 29 0,-4-1 3 16,1 8 0-16,0-2 0 16,0 3-52-16,-1-1-9 0,1 8-3 0,0 4 0 0,-3-2 32 0,2 4 0 15,1-4 0-15,0 7 0 0,0-5 0 0,-1-2 0 16,4 5 0-16,-1-1 0 0,0-4 0 0,1 2 0 15,-1-9 0-15,3 2 0 0,0-2-25 0,3-2 1 0,-1-3 0 16,1-5 0 0,2 5-64-16,1-7-13 0,2-4-3 0,-3 4 0 15,3-7 13-15,0 0 3 16,2-7 0-16,-2 7 0 0,0-7 22 0,0 2 5 0,3-7 1 0,-3 10 0 16,-3-5 38-16,3 0 8 0,0 0 2 0,-3-3 0 0,3 10 60 0,-3-7 13 0,1 5 3 0,-1-3 0 15,-5 5 0-15,0 0 0 0,0 0 0 0,5 5 0 16,-5-5 0-16,5 2 0 0,-2 5 0 15,-3-4 0-15,0-3-32 0,3 7-7 0,-3 0-1 16,0-7 0-16,0 7-12 0,0-7-4 16,0 2 0-16,0-2 0 0,0 0-8 0,0 0-11 0,0 0 3 0,0 0 0 15,0 0-42-15,0 0-8 0,5 0-2 16,0-5 0-16,1 1-9 0,2-3-3 0,0 0 0 0,-1-3 0 16,4 3 16-16,0-2 4 15,-1 2 0-15,3-3 0 0,-2 3 32 0,0 0 8 0,-1 0 0 0,1 2 1 0,-3 1 63 0,2 4 12 16,-2 0 2-16,0 0 1 0,3 7 27 0,-3 0 6 15,-3 2 0-15,3 1 1 16,-3 4-53-16,1 2-10 0,-1 1-2 0,-3 4-1 16,1 5-3-16,0-3-1 0,-1 8 0 0,-2-5 0 0,0 4-31 15,0-2 8-15,-2 1-8 0,-1 1 0 16,-5 3-24-16,3-2-8 0,-3 2-2 0,0-5 0 0,-3-2 15 0,-2-3 3 16,3 1 1-16,-6-1 0 15,2-2-141-15,-1-4-28 0,1-5-5 0,1-1-2 16,0-4 115-16,0-2 22 15,-1 0 5-15,4-3 1 0,-1-2 37 0,3 0 11 0,-2-2 0 16,4-5 0-16,-1 0 80 0,-1-3 20 0,2-4 4 0,1-2 0 0,2 2-14 0,1-5-3 0,2-2-1 16,0 4 0-16,2-6-16 0,1 6-3 15,2-6-1-15,1 6 0 0,2 1-27 0,-1-5-6 0,4 9-1 0,0-2 0 16,-1-3-32-16,3 3 0 0,-2 5 0 16,2-5 0-1,3 4-32-15,0-4-14 0,0 7-2 0,2-2-1 16,-2-1-164-16,0-4-33 0,11-2-6 0,-6-1-2 0</inkml:trace>
  <inkml:trace contextRef="#ctx0" brushRef="#br0" timeOffset="120341.09">22812 10867 2559 0,'0'0'56'0,"0"-10"12"0,3-1 3 0,-3-6 1 0,5 1-58 0,-2-8-14 15,0 1 0-15,-1 4 0 0,1-2 0 0,-3 4 0 16,-3 3 0-16,-2-2 0 0,2 6 0 0,-2 3-16 16,0 0 3-16,-3 5 1 0,0-3 12 0,-3 5 16 15,1 7-3-15,-1-2-1 0,1-1-1 0,-4 3-1 16,6 5 0-16,-2-2 0 0,-3-3 0 0,5 4 0 15,0 1 0-15,2 0 0 0,-2 9-10 0,3-4 0 16,0 4 0-16,2-2-11 16,3-3 11-16,0 8 0 0,0-3 0 0,3-2 0 0,5 4 23 0,-3 1 3 15,0-1 1-15,3 1 0 0,0-1-12 0,3 1-3 16,-1-1 0-16,-2 1 0 0,3-8-12 0,-3 8 0 0,2-8 8 16,-4 5-8-16,-1-4 8 0,0-1-8 0,1 1 11 15,-4-8-11-15,1 5 0 0,-3-4 0 0,0 1 0 0,-3-6 0 16,-2 2 0-16,2 0-19 0,-5 0 3 0,0-4 0 15,1 1-7-15,-4-1-1 0,3 1 0 0,-3-1 0 16,3-1 7-16,-2-2 1 0,2 0 0 16,0 0 0-16,3 0 16 0,5 0 0 0,-3 0 0 0,3 0 0 15,-5 5 0 1,5-5 0-16,0 0 8 0,-3 2-8 0,1 5 0 0,2 0 0 0,0-4 0 0,0 4 0 16,2 7 0-16,1-5 0 0,-1 1 0 0,1 4 0 15,0 2 0-15,-1 1 0 0,1-1 0 0,2 5 0 16,-2-4 0-16,2 4 0 0,1-2 0 0,-1 4 0 15,0 1 0-15,0-1 9 0,1-2-9 0,2-2 8 0,-3 5 0 16,3-1 0-16,0 1 0 0,0 2 0 16,-3-3 4-16,0 5 1 0,3-2 0 0,-2 2 0 0,-1-2 1 15,-2-7 0-15,-1 5 0 0,1-3 0 0,-3-5-14 16,2 5 0-16,1-4 0 0,0-1 0 0,-3-6 0 0,0-1-13 16,0-2 2-16,0 0 1 15,-6 0-98-15,6-7-20 0,0 0-4 0,0 0-591 16,0-7-117-16</inkml:trace>
  <inkml:trace contextRef="#ctx0" brushRef="#br0" timeOffset="121969.71">23209 10378 1094 0,'0'0'48'0,"0"0"11"0,0 0-47 0,0 0-12 0,0 0 0 0,0 0 0 16,0 0 268-16,0 0 51 16,0 0 10-16,0 0 3 0,0 0-258 0,0 0-51 15,0 0-11-15,0 0-1 0,-5 7 27 0,-3 2 6 16,0-2 0-16,0 2 1 0,0 6-17 0,0-6-3 16,3 7-1-16,0 3 0 0,-3 0-12 0,2 5-2 0,1 1-1 0,3 4 0 15,-1 1-9-15,3 3 0 16,0 0 0-16,3 0-11 0,-1-2 35 15,1 2 6-15,2 2 2 0,0-7 0 0,3 0-14 16,-2-2-2-16,2-2-1 0,-3-3 0 0,0-2-4 0,0-3-1 0,-2 1 0 0,0-3 0 16,2-5-10-16,0 3 0 0,-2-7 0 0,0 2 0 15,-1 0-14-15,-2-7 2 0,0 0 0 16,0 0 0 0,0 0-32-16,0 0-5 0,0 0-2 0,-8-3 0 0,0-1-5 15,-2 1 0-15,-1-4-1 0,1 0 0 16,-6 0-7-16,5 2-2 0,-5-6 0 0,3 4 0 0,0-3 10 15,0 1 3-15,-1-5 0 0,4-3 0 0,-1 3 25 0,1-2 6 0,2 4 1 0,0-7 0 0,0 3 21 16,5-1 0-16,-2-2 8 0,5-2-8 0,0 5 40 0,0-1 2 16,3-4 1-16,-1 5 0 15,3 6-35-15,1-4-8 0,-1 5 0 0,0-1 0 0,3 3 12 16,0 0 0-16,0 5 0 0,3-3 0 16,-3 5 35-16,2 0 7 0,1 0 2 0,-1 0 0 0,1 7-24 0,2-7-5 15,-2 0-1-15,2 7 0 0,0-5-26 0,-2 3 0 16,-3-2 0-16,0 4 0 0,2-5 0 0,-2 5 0 15,0-7 0-15,0 7 0 0,0 0 0 0,-3 0 0 16,3 0 0-16,-2 3 0 0,-1-3 0 0,0 2 0 16,-2 1-9-16,-1-3 9 0,4 2-10 0,-6-2 10 0,2 0-8 15,1 2 8-15,-3-1 0 16,3-1 0-16,-3 0 0 0,0-7 0 0,-3 2-15 0,3-2 3 0,0 0 0 16,0 0 0-16,0 0 12 0,0 0 0 0,0 0 0 0,0 0 0 15,0 0 0-15,0 0 0 0,5-2 0 0,-2-5 10 16,2 0-2-16,-2-1 0 0,0-3 0 0,-1-1 0 15,1 3-8-15,2-1 8 0,-2-4-8 0,-1 7 8 16,1-2-8-16,2 2 0 0,1-1 0 16,-4-1 0-16,4 2 0 0,-1 0 0 0,0-2 0 0,0 6 0 15,1-2 0-15,-1-2 0 0,-2 5 9 0,2-5-9 16,0 7 0-16,1-2 0 0,-1-3 0 0,-5 5 0 16,5 0-46-16,0 0-4 15,1 0-1-15,-1 0 0 0,0 5-118 0,1-3-24 0,-4 3-5 0,4-3-1 16,-4-2-91-1,4 7-18-15,-1-5-4 0,-5-2-1 0,2 5 231 0,4-2 46 0,-1-3 10 16,0 7 2-16,1-5 57 0,-1-2 12 0,0 5 3 0,3-5 0 16,-3 2 225-16,1 3 46 0,-1-3 9 0,3 3 1 15,-5-1-157-15,-1 4-32 0,4-4-7 0,-4 3-1 0,-2-2-55 16,0 7-11-16,0-8-2 0,0 8-1 0,-2-5-24 0,-4 3-5 16,4-1-1-16,-6 0 0 0,2-1-9 15,1-1-3-15,-3 0 0 0,0 0 0 0,0-5-21 16,3 5 0-16,-3-5 0 0,3 3 0 15,2-5-28-15,3 0-9 0,-8 0-3 0,6-5 0 16,-1 3-3-16,0 0-1 0,1-5 0 0,2 0 0 0,2 0 19 0,1-3 3 16,0 1 1-16,2-3 0 0,0 3 21 0,3-1 16 15,0-2-2-15,3 3-1 0,-1 2 12 0,1-2 3 16,-1 2 0-16,1 4 0 0,-1-2-10 0,1 3-2 16,0 0 0-16,-3 2 0 0,2 2 26 0,-2-2 5 15,-3 2 1-15,1 6 0 0,-1-8-32 0,-2 7-7 0,-1-3-1 0,-2-4 0 16,6 5-8-16,-6-5 0 0,2 7 0 0,-2-2 0 15,0-5-11-15,0 0 3 0,0 2 0 0,0-2 0 16,0 0-8-16,0 0-2 0,0 0 0 0,0 0 0 16,0 0 1-16,0 0 0 0,0 0 0 0,5 2 0 15,3 3 3-15,-8-5 1 16,0 0 0-16,6 0 0 0,2 0 13 0,0 0 0 0,0 0 0 16,-3 0 0-16,3 3 10 0,-8-3-2 0,5 0 0 15,3 7 0-15,-3 0-8 0,3 0 10 0,-2 0-10 0,-1 0 10 16,-3-3 26-16,1 4 6 0,2-1 1 0,-5-7 0 15,3 4-31-15,-3-4-12 0,5 5 8 0,-5-5-8 16,0 0 0-16,0 0 0 0,0 0 0 0,0 0 0 16,6 0-24-16,-1 0-9 0,0-2-3 0,3-5 0 15,-3 0-25-15,1-1-6 0,2-8-1 16,-3 4 0-16,3-2-153 0,2-7-31 0,-2 2-7 0,3-2-1 16,-3-3-12-16,10-15-4 0,-2 3 0 0,-10 24 0 15,2-4 209-15,-1 0 42 0,1 1 8 0,0-1 1 0,0 7 246 0,0-6 49 16,0 6 9-16,0 2 3 0,-3 0-61 0,-2 7-12 15,2-2-2-15,-5 2-1 0,0 0-81 0,0 0-16 16,0 0-3-16,0 2-1 0,3 12-49 0,-3-5-9 16,0 6-3-16,-3-1 0 0,-2 2-15 0,2 3-3 15,1 4-1-15,-1 1 0 0,0 7-34 16,-2-1 0-16,3 3 0 0,-1-2 0 0,3 2 0 16,-3-5 0-16,6-2 0 0,-3 0 0 0,3-3 0 0,2-6 0 0,-3 4 0 15,4-5 0 1,-1-6-19-16,3 6-10 0,-3-4-3 0,1-5 0 15,2-2-34-15,-1-5-7 0,-1 0-2 0,-1 0-651 0,3-10-130 0</inkml:trace>
  <inkml:trace contextRef="#ctx0" brushRef="#br0" timeOffset="122167.65">23744 10584 403 0,'0'0'17'0,"0"0"5"15,0 0-22-15,0 0 0 0,0 0 0 0,8 0 0 16,2-2 482-16,1-5 92 0,2 7 18 0,0-7 4 0,3 5-481 16,0-3-97-16,0 0-18 0,2 1 0 15,-2 4-38-15,0-3-2 0,3 3 0 16,-1 3 0-16,1-3 12 0,-1 4 1 0,1-1 1 0,2-1-666 16,-3-2-132-16</inkml:trace>
  <inkml:trace contextRef="#ctx0" brushRef="#br0" timeOffset="122281.78">24146 10763 403 0,'0'0'17'0,"0"7"5"0,3-2-22 0,-3-5 0 0,0 0 0 0,0 0 0 16</inkml:trace>
  <inkml:trace contextRef="#ctx0" brushRef="#br0" timeOffset="122431.78">24217 10954 2804 0,'0'0'62'0,"3"7"13"0,-3 0 2 0,3-2 1 15,2 2-62-15,-5-7-16 0,5 0 0 0,-2 0 0 16,2 0-156-16,0-7-35 0,1 4-6 0,-4-4-2 0</inkml:trace>
  <inkml:trace contextRef="#ctx0" brushRef="#br0" timeOffset="123090.47">24625 10559 403 0,'0'9'17'0,"0"-9"5"0,0 5-22 0,-3-1 0 16,0 3 0-16,1 1 0 0,2-1 528 0,0 2 102 0,-3-2 20 0,3 7 4 15,-2-4-517-15,-1 6-103 0,0 0-21 0,3 8-4 16,-2-3-9-16,-4-2-11 0,4 5 3 0,-1-1 0 0,-2 1 16 0,5-3 3 16,-3-2 1-16,0-3 0 15,3-2-4-15,0-4 0 0,0-3 0 0,3 0 0 16,-3 2-8-16,0-9 0 0,0 0 0 0,0 0 0 0,8-5 0 0,0-2-11 16,0-4 3-16,0 1 0 15,0-6-13-15,0-1-3 0,-3-4 0 0,3-3 0 31,-3 1-20-31,3-1-5 0,-5 6-1 0,2-4 0 0,0-1 26 0,-2 4 4 0,0-2 2 0,-1 2 0 0,-2 3 18 16,0 2 0-16,3-1 0 0,-6 6 9 0,1 2 11 16,2 0 1-16,-3-2 1 0,3 6 0 0,0 3-2 15,-5-5-1-15,-1 5 0 0,6 0 0 0,-5 5-19 0,-3-2 0 16,3 1 0-16,0 1 0 0,2 0-11 0,-2-3 11 16,-1 5-12-16,4-5 12 0,2-2-26 0,-3 7 2 15,3-7 0-15,0 8 0 16,0-8-135-16,0 7-26 0,0-7-6 0</inkml:trace>
  <inkml:trace contextRef="#ctx0" brushRef="#br0" timeOffset="123366.15">24929 10488 1440 0,'0'0'64'0,"-3"7"12"16,-5-5-60-16,1-2-16 0,-1 5 0 0,0-2 0 15,0-3 233-15,0 0 44 0,0 0 9 0,0 0 2 16,3 4-248-16,-3-1-48 0,0-1-11 0,0 5-1 16,0-2 32-16,0 2 8 0,0 2 0 0,-3 1 1 15,3 6 13-15,3 0 2 0,-3 1 1 0,3-3 0 16,2 10-5-16,1-8-2 0,2 5 0 0,0-2 0 0,2 2-19 16,1-2-11-16,2 2 12 0,3-2-12 0,0 0 0 15,-3-7 0-15,1 2 0 0,4-5 0 0,-2 5 0 0,3-4 0 16,-1 4-12-16,4-7 3 15,-4 0-33-15,6-2-6 0,0 2-2 0,-3-7 0 16,0 4-21-16,-2-4-4 0,0-4-1 16,-1 4 0-16,1-7-195 0,-3 4-39 0</inkml:trace>
  <inkml:trace contextRef="#ctx0" brushRef="#br0" timeOffset="123590.59">24979 10608 518 0,'0'0'46'0,"0"0"-37"0,0 0-9 0,0 0 0 0,0 0 418 0,0 0 82 0,0 0 16 0,0 0 3 16,0 0-387-16,0 0-78 0,0 0-15 0,6 5-3 16,-1-3-36-16,-2 7 0 0,-1-1 0 0,3 6 0 15,-2 0 0-15,0-3 0 0,-1 11 0 0,1-4 0 16,-3 4 10-16,3-4-10 0,-1 4 8 0,-2-1-8 16,0-2 0-16,0-3 0 0,0 5 0 0,0-4 0 15,-2-3 0-15,-1-2 0 0,3 4 0 0,-3-4 0 31,3-3-108-31,-2-2-15 0,2-4-2 0</inkml:trace>
  <inkml:trace contextRef="#ctx0" brushRef="#br0" timeOffset="123901.18">25075 10415 1324 0,'0'0'118'16,"0"0"-94"-16,0 0-24 0,5 2 0 0,-2 6 260 0,4-6 47 16,-1 3 9-16,-1-3 3 0,3 5-229 0,3-2-46 15,-4-1-8-15,4 8-3 0,2-2-33 0,-2 4 0 0,-1-3 0 0,1 13 0 16,-3-3 0-16,3 5 0 15,-3 2 0-15,-1 0 0 0,1 10 0 0,-5 0 0 0,0-3 0 0,-3 5 0 16,-3-2 21-16,-2 2 1 0,-3 0 0 0,0-3 0 16,-5-4-22-1,-3 0-8-15,0 2 0 0,-3-6 0 0,1-1-4 0,-1-5 0 16,3-4 0-16,-2-2 0 16,2-3-134-16,-2-5-27 0</inkml:trace>
  <inkml:trace contextRef="#ctx0" brushRef="#br0" timeOffset="125778.62">24582 10794 403 0,'0'0'36'0,"0"0"-36"0,0 0 0 0,0 0 0 15,0 0 160-15,0 0 24 0,0 0 6 0,0 0 1 16,0 0-63-16,0 0-13 0,0 0-3 0,0 0 0 15,0 0-22-15,0 0-5 0,0 0-1 0,0 4 0 0,0-4-33 0,-2 8-7 16,2-8-2-16,-3 4 0 0,3-4-10 16,-2 3-3-16,-4 4 0 0,4-5 0 0,2-2-11 15,-3 0-2-15,-2 0-1 0,-1 5 0 0,6-5-6 0,0 0-1 16,0 0 0-16,-2 2 0 0,-4-2 16 0,6 0 4 16,-5 5 0-16,2-3 0 0,-2-2 1 0,5 0 1 15,-2 2 0-15,2-2 0 0,-6 5-18 0,1-5-4 16,0 3-8-16,2-3 12 0,-2 0-12 0,5 0 0 15,-3 0 0-15,3 0 0 0,-5 0 0 0,5 0 0 16,-3 0 0-16,-2 0 0 0,5 0-9 0,0 0 9 0,-5 0 0 0,5 0-9 16,-6 0 9-16,4-3 0 15,-4-4 0-15,4 7 0 0,2-2 0 0,-3-3 9 0,-2-2-9 16,5 2 0-16,-3-2 12 0,0 0-4 0,1 0 0 16,-1 0-8-16,3 0 27 0,0-2-2 15,-2 2 0-15,-1-3 0 0,3 1-25 0,0-3 0 0,-3 7 8 0,3-6-8 16,0 1 0-16,0 3 0 0,-2-2 0 0,2-5 0 31,0 4-20-31,0-4-10 0,-3 5-2 0,3-5 0 0,-3 4 50 0,3-4 10 0,0 7 1 0,0-2 1 16,0 1-30-16,0-1 0 0,3 2 0 0,0 0 0 15,-3-2 0-15,2 6 0 0,1-4 0 0,0 0 0 16,-1 0 0-16,1 5 0 0,-1-3 0 0,1-2-10 16,0 5 18-16,-1-1 3 0,4-4 1 0,-4 2 0 15,-2 5-12-15,8-2 0 0,-2-5 9 0,-1 7-9 16,0-2 0-16,3-3 0 0,-3 5 0 0,1-2 0 0,2 2 0 15,-3-5-12-15,3 5 12 0,-3 0-12 0,3 0 12 0,-3 0 0 16,3-2 0-16,0 4 0 16,-2-2 0-16,-1 0 0 0,0 0 0 0,3 5 0 0,-3-5 0 15,1 2 8-15,2-2-8 0,-3 0 0 0,0 5 0 16,0-3 0-16,1-2 0 0,-1 5 0 0,-2-3 0 16,-3-2 8-16,2 2-8 0,1 3 0 0,2-2 0 0,-5 4 9 15,0-7-9-15,3 7 0 16,0-5 8-16,-3 5-8 0,0-7 0 0,0 7 0 0,0-5 0 0,0 5 0 15,0 1 0-15,2-4 0 0,-2 1 0 0,0 0 0 16,0 2 0-16,0-5 0 16,0 5-25-16,-2 0-3 0,2-4 0 0,0 4 0 0,0 0 3 0,0-5 0 15,-3 5 0-15,3-2 0 16,0-5-15-16,0 4-4 0,-3 4 0 0</inkml:trace>
  <inkml:trace contextRef="#ctx0" brushRef="#br0" timeOffset="131166.2">23037 11838 2059 0,'0'0'91'15,"0"0"19"-15,0 5-88 0,-2 2-22 0,2-7 0 0,0 4 0 0,0-4 52 0,0 0 5 16,0 0 2-16,0 5 0 0,0-5-47 0,0 0-12 15,5 7 0-15,-5-7 0 16,5 5 0-16,1-3 0 0,1 5 9 0,-1-4-9 0,2-3 8 0,0 0-8 16,-3 0 10-16,3 0-10 0,2-3 18 0,4 1-2 15,-6-3-1-15,2-2 0 16,3 5-15-16,1-5 11 0,-6-3-11 0,2 3 10 0,1-7 16 0,-1 7 3 16,-2-5 1-16,3 1 0 0,-3-1-30 0,0-2-18 15,0 4 2-15,0-4 1 0,0 0 15 0,-1 5 0 16,-4-1 0-16,2 1 0 0,-2-3-16 15,-3 3 2-15,-3 2 1 0,1 4 0 0,2-4 4 0,-6 0 1 0,1 7 0 16,0-7 0-16,-3 7-1 0,0 0 0 16,0 0 0-16,-3 5 0 0,4-3 9 0,-1 5 0 15,-3-4 0-15,3 4 0 0,-2 2 0 0,2 5 9 16,0-4-1-16,-3 1-8 0,3 1 0 0,0 2-9 0,0 3-1 16,0-1 0-16,6-2 10 0,-4 3-10 0,1-1 10 0,2 1-10 15,1-3 0-15,-1 2 0 0,6-2 0 16,-1-4 0-16,4-1 10 0,2 3 0 0,0-5-9 15,2-2 9-15,1 2 0 0,-1-7 0 0,4 0 8 0,-1 0-8 16,0 0-19 0,6 0-9-16,-4-7-1 0,4 2-1 0,-1-2 18 0,4 0 3 0,-6-2 1 0,2-3 0 15,1 2-3-15,-1-4 0 0,1 5 0 0,-4-5 0 0,4 4-6 16,-3 3-2-16,0-2 0 0,0 2 0 16,-3 0 19-16,0 4 0 0,-2-1 0 0,2 1 9 15,-3 3 6-15,-2 3 1 0,0 1 0 0,-2-1 0 16,-1 4 30-16,-2 2 6 0,-1-2 2 0,1 0 0 15,-3 3 2-15,-3 1 0 0,3-1 0 0,-2-1 0 0,-1 1-56 0,-2 1 0 16,2-1 0-16,-2-1-8 0,-1-2 8 16,1 0 9-16,5-7-1 0,-3 7-8 15,3-7-19-15,0 0-10 0,0 0-3 0,0 0 0 16,0 0 1-16,3-4 0 0,5-6 0 0,-3 3 0 16,3 0-13-16,0-5-4 0,0 1 0 0,0 1 0 0,0-4 32 0,3 5 5 15,2-3 2-15,0 0 0 0,-2 3 9 0,2 2 0 16,-3 0 0-16,-2 0 0 0,0 2 0 0,0 0 12 15,-2 3-4-15,-6 2 0 0,8-5 28 0,-8 5 5 16,7 5 2-16,-4-3 0 0,2 5-18 0,1 3-3 0,-4-3-1 16,1 2 0-16,0-2-21 0,2 5 0 0,-2-3 0 0,-1 1 0 31,3-1-28-31,1 5-4 0,-4-7-1 0,4 3 0 16,-1-1-107-16,3-2-20 0,-3 0-5 0,3 0-640 15</inkml:trace>
  <inkml:trace contextRef="#ctx0" brushRef="#br0" timeOffset="131609.03">24040 11727 172 0,'13'-7'8'0,"-13"7"1"16,3-4-9-16,-3 4 0 0,0 0 0 0,0-3 0 15,0-4 464-15,0 7 90 0,-3-2 18 0,-2-3 4 16,2 5-412-16,-5-2-82 0,0-3-17 0,1 5-3 16,1 7-46-16,-2-7-8 0,-5 10-8 0,2-3 9 15,-2 0-21-15,3 2-4 0,-4 3 0 0,7 0-1 16,-4 2 17-16,0 0-10 0,6 2 10 0,-3 1-8 15,0-1 8-15,3 1 0 0,2-3-9 0,1-5 9 16,-1 1-14-16,6-3 2 0,-3 0 0 0,5 0 0 0,-5-7-9 0,5 0-2 16,3 0 0-16,3-7 0 0,-1 0 15 0,4 0 8 15,-4-10-10-15,6 8 10 16,0-10-36 0,0 0-2-16,0-4 0 0,-1 4 0 0,1-5 4 0,0 3 1 15,0-2 0-15,0-3 0 0,-3 2 9 0,-2-2 1 0,-1-2 1 0,1 5 0 16,-3-1 22-16,0 1 8 0,-3-3 0 0,0 2 0 0,1 8 32 15,-4-5 5-15,1 4 2 0,0 8 0 0,-3-1 7 0,0 3 2 16,-3 0 0-16,3 0 0 0,0 7 6 16,0 0 2-16,0 0 0 0,-3 5 0 0,-2 2-15 15,2-2-2-15,1 9-1 0,-1-5 0 0,0 8-37 0,1 4-9 16,2-5 0-16,0 8 0 16,0 2 0-16,0-3 0 0,2 5 0 0,1-2 0 0,-3-2 0 15,3 4 0-15,2-2 0 0,-2 0 0 0,2-3-16 0,-2 5-6 16,2-4-1-16,-2-1 0 15,2-4-4-15,0 2-1 0,0-2 0 0,3-2 0 16,-2-3-134-16,-1-5-27 0,3 3-6 0</inkml:trace>
  <inkml:trace contextRef="#ctx0" brushRef="#br0" timeOffset="132180.51">24567 11509 2516 0,'0'0'112'0,"-6"0"22"0,1 7-107 0,0-5-27 0,2 5 0 0,-2 0 0 0,-1-4 50 0,4 4 5 15,-1 0 1-15,1 2 0 16,-4-2-71-16,4 10-13 0,-4-3-4 0,4 2 0 0,-1 1 20 0,0-1 3 0,1 8 1 0,-1-3 0 15,3-2 8-15,0 2-8 0,-3 0 8 0,6-2-8 16,0-3 8-16,-1 1 0 0,4-3 0 0,-4-5 0 16,6 5 0-16,-2-7 0 0,1-4 0 0,1 1 0 15,0-4-12-15,3-4 0 0,-3-3 0 0,0 2 0 32,2-7-17-32,1 3-4 0,0-5-1 0,-4-3 0 0,4 1 16 0,0-1 3 15,-3-4 1-15,2 5 0 0,-2-8 14 0,0 8-11 0,0-3 11 16,-3-2-10-16,1 4 10 0,-4 1 0 0,4-1 0 15,-6 3 0-15,0 0 0 0,-3 2 11 0,0 1-3 0,1 6 0 0,-6-7 20 16,2 10 4-16,1-5 1 0,0 0 0 0,-3 7 1 0,3-3 0 16,-3-1 0-16,0 4 0 0,2 0-34 15,-2 0 0-15,0 4 0 0,3-1 0 16,0-3 0-16,0 4-22 0,-1-1 3 0,4-1 1 16,-4 5-10-16,4 0-1 15,-1-2-1-15,0 0 0 0,3-5-77 0,3 7-15 16,-3 4-3-16</inkml:trace>
  <inkml:trace contextRef="#ctx0" brushRef="#br0" timeOffset="132426.7">24958 11469 2718 0,'-10'14'120'0,"4"-5"25"0,-2-2-116 16,0 3-29-16,-2-1 0 0,2 5 0 0,0-4 0 0,0 1 0 0,0 1 0 0,0 0 0 31,0 0-38-31,3 4-10 0,0 1-3 0,2 1 0 0,-2 1 31 0,-1-2 7 0,4 4 1 0,2-2 0 16,0 4 27-16,2 1 5 0,4-1 2 0,-1 5 0 15,3-9-6-15,-3 5-2 0,6-3 0 0,-1-5 0 32,1 1-34-32,2-3-6 0,0-2-2 0,-2-5 0 15,2 2-121-15,-2-9-25 0,2 5-5 0</inkml:trace>
  <inkml:trace contextRef="#ctx0" brushRef="#br0" timeOffset="132644.69">25114 11582 1843 0,'0'0'164'0,"0"0"-132"0,-2 4-32 0,2-4 0 0,0 0 184 16,0 0 29-16,0 0 7 0,0 0 0 0,0 0-176 0,0 0-35 15,-3 3-9-15,0 4 0 0,1 2-15 0,-1-2-5 16,3 3 0-16,-3 1-1 0,1 1 21 0,-1 0 0 16,0 0 0-16,-2 2 0 0,3 2 0 0,-1-2 0 15,-2-4 0-15,2 6 0 16,0-9-42-16,1 3-4 0,-1-3-1 0</inkml:trace>
  <inkml:trace contextRef="#ctx0" brushRef="#br0" timeOffset="132932.4">25104 11612 2426 0,'0'0'53'0,"0"0"11"0,0 0 3 0,0 0 1 0,0 0-54 15,0 0-14-15,0 0 0 0,2 5 0 0,-2 0 68 0,3 2 10 0,-3 0 2 0,3 2 1 16,-1-2-65-16,1 0-16 0,-3 3 0 0,3 4 0 16,-1-5 0-16,1 5-14 15,-3-4 2-15,2 4 1 0,1-5 11 0,2 3 0 0,-2-3 8 0,2-2-8 16,1-4 19-16,2 4-1 0,-3-5 0 0,3 3 0 15,2-10-9-15,-2 3-1 0,3-5-8 0,-3 0 12 0,2-3-12 16,1 1-16-16,-3-3 3 0,3 0 1 0,7-16-5 16,-10 12 9-16,-3 4 0 0,3-2 8 15,-2 0 0-15,-1 0 0 0,-3-3 0 0,4 8 0 0,-4-5 0 16,1 4 0-16,-3-4 0 16,3 5-28-16,-3 2-9 15,-3 0-3-15,3-3 0 0,-3 3-83 0,1 0-17 16,-1 5-3-16</inkml:trace>
  <inkml:trace contextRef="#ctx0" brushRef="#br0" timeOffset="133192.95">25260 11415 1612 0,'0'0'72'0,"0"0"14"0,0 0-69 0,0 0-17 0,5 4 0 0,3-1 0 0,3-3 208 0,-1 7 37 0,3-7 8 0,-2 2 2 15,2-2-204-15,0 7-41 0,3 0-10 0,-5 3 0 16,5 4 0-16,-6 2 0 0,-10-16 0 0,0 0-11 16,0 0 19-16,0 0 3 0,0 0 1 0,0 0 0 15,0 0 25-15,0 0 6 0,0 0 1 0,0 0 0 16,0 0-36-16,0 0-8 0,-2 292 0 0,-12-266 0 31,1-3-24-31,-3 1-6 0,-2-1-2 16,-1 6 0-16,1-6-44 0,-3 3-10 0,-3-3-2 0</inkml:trace>
  <inkml:trace contextRef="#ctx0" brushRef="#br0" timeOffset="146557.85">24519 12071 288 0,'0'0'25'0,"0"0"-25"16,0 0 0-16,0 0 0 0,0 0 299 0,0 0 54 16,0 0 11-16,0 0 3 0,0 0-297 0,0 0-59 15,0 0-11-15,0 0 0 0,0 0-11 0,0 0 3 0,0 0 0 0,0 0 0 16,0 7 31-16,0-7 6 0,3 2 2 0,-3-2 0 15,0 7 36-15,0 0 7 16,0-2 2-16,0-5 0 0,0 0-35 0,2 5-6 0,-2-5-2 0,0 4 0 16,0-4-18-16,3 3-4 0,-3-3-1 0,0 0 0 15,3 7-10-15,-3-7 0 16,0 0 9-16,0 0-9 0,5 0 0 0,0 2 9 0,-5-2-9 0,5 0 0 16,-5 0 14-16,8 0-4 0,-2-2-1 15,-1 2 0-15,-5 0-1 0,5 0-8 0,3-2 12 0,-3-3-4 16,1 5-8-16,2-3 8 0,-3-1-8 0,0 4 8 15,3-3 10-15,0-4 2 0,0 7 0 16,0-7 0-16,0 7-20 0,3-2 0 0,-4-3 0 16,4 3-9-16,0 2 9 0,-1-2 0 15,1-3 0-15,-1 5 0 0,1 0 0 16,0-3 0-16,-4 3 0 0,4-4 0 0,2 4 0 0,-7 4 0 0,-1-4 0 16,0 3 0-16,0-3 13 0,1 0 2 0,2 0 0 0,-3 5 0 0,0-5 7 0,1 2 2 15,2 0 0-15,-3 3 0 0,0-3 4 0,0-2 0 16,1 7 1-16,-1-7 0 15,0 5-17-15,1-3-4 0,1 1-8 0,-1-3 12 0,-1 4-12 16,3-4 0-16,-3 3 0 0,3-3 0 0,0-3 0 16,0 3 0-16,0-4 0 0,0 4 0 0,3-3 0 0,-3 1 0 15,-1-3 0-15,1 3 0 0,3-3 0 0,-3 5 0 16,-3-7-9-16,3 7 9 0,0-2 0 0,0 0 0 16,-3-3 0-16,1 5 0 0,-1-3 0 0,0-1 0 15,3 4 0-15,-3 0 0 0,1 0 0 0,-1-3 0 16,3 3 0-16,-3 0 0 0,1 0 0 0,-1 0 0 15,0 3 8-15,0-3-8 0,3 0 0 0,-2 0 0 16,-1 0 0-16,3 4 0 0,-3-4-8 0,3 3 8 16,-3-3 0-16,3 0-9 0,0 0 9 0,0 0 0 15,0 0 0-15,0 0 0 0,0 0 0 0,0-3-12 0,0 3 2 16,0 0 0 0,0-4-58-16,0 4-11 0,0 0-2 0,0 0-1 15,-1 0-155-15,4 0-31 0,47 0-7 0,-29 0-1 0</inkml:trace>
  <inkml:trace contextRef="#ctx0" brushRef="#br0" timeOffset="170585.3">21040 12816 172 0,'0'0'16'0,"0"0"-16"0,-3 0 0 0,3 0 0 15,-3-2 424-15,1-5 83 0,-4 0 16 0,6 0 3 16,-2-3-403-16,-1 1-81 0,1-5-16 0,-1 5-3 0,0-1 3 0,1-2 1 16,-1 3 0-16,-5 2 0 15,3 0-7-15,-3 2 0 0,2 0-1 0,1-2 0 16,-3 7 29-16,3-2 7 0,-3 2 1 0,0 0 0 15,-3 0-26-15,1 2-5 0,-1 3-1 0,1 2 0 0,-3-2 7 0,-1 7 1 16,1-3 0-16,0 0 0 0,0 8-32 0,2-3 0 16,-2 2 0-16,5 1 0 15,0 6 0-15,0-6 0 0,-3 6 0 0,6 1 0 16,0-3 0-16,2 3 0 16,3-6 0-16,0 4 0 0,0-6 0 0,5 1 0 0,1-3 0 15,4-5 0-15,-2 0-27 0,3-1-1 0,-3-4-1 0,5-4 0 0,-2-4 29 0,-1 4 0 16,1-8 0-16,-1-1 0 0,1-5-22 0,0-3 2 15,-1 1 0-15,3 0 0 0,-2-8-2 0,2 1 0 16,-2-1 0-16,-1-2 0 0,4-2 11 0,-1-5 3 16,-3 2 0-16,4-2 0 0,-1 3 8 0,0 2-12 15,-2-3 12-15,-1 3-12 0,-2 4 12 0,0 1 0 16,0 4 0-16,-3-2 8 0,-2 4 9 0,0 1 3 0,-1 2 0 0,-2 4 0 16,0 3 8-16,0 5 1 15,3-5 1-15,-3 7 0 0,0 0 2 0,0 0 1 0,0 0 0 0,0 0 0 16,-3 9-22-16,1 3-11 0,2 0 10 0,0 4-10 15,0-2 0-15,0 8 0 0,0-4 0 0,2 4 0 16,1 1 0-16,0 1 0 0,-1-6 0 0,3 6 0 16,-2-1 0-16,5-6 0 0,-5 6 12 0,2-6-3 15,0-1-9-15,3-1 0 0,0 1 0 0,0-7 0 16,-5 5-33 0,2-4-6-16,3-3-1 0,0 5 0 0,2-8 8 0,-2 3 2 0,0-2 0 0,0-2 0 15,3 4-18-15,-6-5-3 0,3 3-1 16,-8-5 0-16,8 2 35 0,-8-2 6 0,0 0 2 0,5 0 0 0,3 5 9 15,-8-5 12-15,0 0-2 0,6 2-1 0,-6-2-1 16,8 0-8-16,-8 0 12 0,7 2-4 16,1-2 9-16,0 0 2 0,0 0 0 0,-2 0 0 0,1 0-9 0,1 0-2 15,-8 0 0-15,6 0 0 0,-6 0-8 0,0 0 0 16,0 0 0-16,5 5 0 16,-2-3 0-16,-1 6 0 0,-2-1 0 0,0 0 0 0,-5 2-12 0,2 0 12 15,-2-2-12-15,-3 3 12 0,3 2-23 0,-6-1 3 16,3-4 1-16,-2 8 0 15,-1-8-10-15,1 0-3 0,-1 0 0 0,-2-5 0 0,2 0 7 0,3-2 1 16,-2 0 0-16,4-2 0 0,-2-5 4 0,3 0 2 0,5 0 0 0,-3-2 0 16,6-6 18-16,-3 6 0 0,5-5 0 0,1 2 0 15,2-2-22-15,0 0 2 0,0 5 1 0,2-6 0 16,1 6 19-16,-3 2-12 0,2-2 12 16,1 1-10-16,-3 1 10 0,2 3 0 0,-2-1 0 15,3 3 0-15,-3-3 8 0,2 5 1 16,-2 0 0-16,0 0 0 0,-2 0 15 0,1 5 2 0,-1-3 1 0,-1 3 0 15,0-3-2-15,-2 0 0 0,2 5 0 0,-2-2 0 16,2 0-2-16,-2 2-1 0,-3 0 0 0,3 2 0 16,-1-2-3-16,1 1-1 0,-3 1 0 0,0-2 0 15,2 0-1-15,-2 2 0 0,0-2 0 0,3 1 0 16,-3-1-9-16,3-5-8 0,-3-2 12 0,0 7-12 16,2-2 0-16,-2-5 0 0,0 0 0 0,0 0 0 15,0 0-28-15,6 0 1 16,-4-5 0-16,4 3 0 0,-4-3 11 0,4-2 1 0,-1 2 1 0,0-2 0 15,0 0-10 1,1 0-3-16,-1 0 0 0,3 0 0 0,-3 2 27 0,1 1 0 0,1-4 0 0,-1 6 0 0,-1-3 16 0,3 5 4 16,-3-2 2-16,1 2 0 15,-1 0 20-15,3 2 4 0,-3 3 1 0,0-3 0 0,1 6-15 16,-1-1-4-16,-2-5 0 0,2 10 0 0,-2-5-17 0,-1-3-11 16,1 8 12-16,-1-7-12 0,-2 2 0 0,0 0 0 15,0-7 0-15,3 7 0 0,-3-7 0 0,0 0 0 16,0 0-12-16,0 0 12 15,0-7-142-15,5-2-22 0,1-6-5 0,2-1-775 16</inkml:trace>
  <inkml:trace contextRef="#ctx0" brushRef="#br0" timeOffset="170979.32">21778 12372 2354 0,'0'0'104'0,"0"0"22"0,0 0-101 0,-3 9-25 0,3-2 0 0,0 5 0 15,-2 0 105-15,-1 2 16 0,3 2 3 0,0 1 1 16,0-1-68-16,-3 6-13 0,3 1-4 0,-2 3 0 15,-4 4-32-15,4 3-8 0,-1 0 0 0,0-2 0 16,-2 2 0-16,0 2 0 0,0-4 0 0,-1-3 0 16,1 2 0-16,2-1 0 0,-2-3 0 0,2-1 0 15,1-1-24-15,-1-8-6 16,0 6-2-16,3-6 0 16,0-2 0-16,0-2 0 0,3-5 0 0,0 5 0 15,2-8-20-15,-5-4-4 0,0 0 0 0,5 0-1 0,1 0 29 0,-1 0 7 0,3-2 1 0,-3-5 0 16,0 0 20-16,1 0 10 0,-1-2-1 15,0 1 0-15,3 1 2 0,0-2 0 16,-3 0 0-16,3-1 0 0,3-2-11 0,-3 8 0 0,0-8 9 16,2 5-9-16,-2 2 0 0,3 1 0 0,-3-4 0 15,0 8 0-15,-3-7 0 0,0 12 0 0,-2-3 0 0,0 3 0 0,-3 2 0 0,-3 3 0 16,0-1 0-16,-2 5 8 0,-3-2 2 0,0 2 1 16,-2 7 0-16,-1-4 0 0,-2 1 2 15,2-1 1-15,-2-3 0 0,0 2 0 0,0 1-29 16,-1-3-5-16,4-5-2 0,-6 3 0 15,3-2-35-15,-1-8-7 0,-1 3-2 16,1-3 0-16,4-4-59 0,-1-5-12 0,3 0-3 16,3-8-457-16,2-1-92 0</inkml:trace>
  <inkml:trace contextRef="#ctx0" brushRef="#br0" timeOffset="171604.3">21918 12506 2300 0,'0'0'102'0,"5"0"21"0,1 0-99 0,-1 0-24 0,0 7 0 0,-2-5 0 16,2 5 108-16,-2 0 16 0,-1 3 3 0,1 4 1 15,2 0-73-15,-2 3-15 0,-3 1-2 0,0 4-1 16,0-4-18-16,0 6-4 0,-5-1-1 0,2 8 0 16,-2 0-14-16,2-6 0 0,1 6 0 0,-4-3 0 15,-2-2 0-15,6-2 0 0,-4 1 0 0,4-3 0 16,2-4-12-16,-3-1-3 0,3-3 0 0,3 2 0 31,-1-8-37-31,4 1-7 0,-1-4-1 0,3-5-1 0,2-5-38 16,-2 3-7-16,0-8-2 0,0-2 0 0,6-4 47 0,-4 4 9 0,3-4 1 0,1-3 1 0,-1 7 38 15,0-2 12-15,-2 0 0 0,2 2-10 16,-5 0 28-16,2 3 6 0,-2 2 0 0,0 0 1 0,-2-3 31 16,-1 10 5-16,-5 0 2 0,0 0 0 0,0 0-2 15,0 0 0-15,8 0 0 0,-8 0 0 0,0 0-18 0,5 0-4 16,-5 0-1-16,8 8 0 0,-8-8-30 16,0 0-8-16,0 0 0 0,0 0 0 0,5 2 0 0,-5-2 0 15,0 0-8-15,0 0 8 16,0 0-37-16,0 0-3 0,0 0 0 0,0 0 0 15,6 0 4-15,-6 0 0 0,5-2 0 0,0-1 0 0,-5 3 12 0,0 0 4 16,0 0 0-16,0 0 0 0,0 0 20 0,5 3 0 16,1-1 0-16,-1 5 0 0,3 5 14 0,-5-1-2 0,-1 6-1 0,1-1 0 15,0 8 4-15,-3-1 1 16,0 8 0-16,-3 2 0 0,0 5-4 0,3 2 0 16,-5-8 0-16,2 6 0 0,-2-5-12 0,0 5 0 15,-3-5 0-15,3 0 0 0,-3-3-14 0,-3 3-6 16,-2-2 0-16,2-3-1 15,-5-2-55-15,3-10-10 0,0 1-2 0,-3-1-1 16,0-2-10-16,0-7-1 0,3-4-1 0,0 4 0 16,0-7 44-16,-1 0 9 0,4-3 1 0,-1-1 1 0,1-6 126 0,2-4 24 0,-3-2 6 0,6-1 1 15,-1-6 0-15,4 4 0 0,-3-5 0 0,5 3 0 16,0-2-27-16,2-1-4 0,1 8-2 16,5-8 0-16,0 5-50 0,0 0-11 15,2 1-1-15,1-4-1 0,-3 6-15 0,2 4 0 0,4 1 0 0,-1 1 0 16,0-4 0-16,0 7 0 0,3-2 0 0,-3 1 0 15,3 1-12-15,0 3 2 0,-3-3 0 0,6 0 0 16,-3-3-180-16,0-4-36 0</inkml:trace>
  <inkml:trace contextRef="#ctx0" brushRef="#br0" timeOffset="172160.42">22815 12553 403 0,'0'0'17'0,"0"0"5"0,0 0-22 0,0 0 0 16,-3 0 0-16,-2 0 0 0,2 0 528 0,-4-2 102 16,1-3 20-16,-2-2 4 0,0 0-534 0,-2 2-106 15,-3 0-14-15,-1-2-18 16,1 7-6-16,2-2-2 0,-4 2 0 0,1 2 0 0,-4 3 42 0,2-3 9 16,3 5 2-16,0 3 0 0,-1 4-15 0,1-5-4 0,0 8 0 0,0 2 0 15,5-3-8-15,-3 1 0 0,3 1 0 0,3-1 0 16,-3 6 0-16,3-1 0 0,2-4 0 15,0 6 0-15,3-3 0 0,3-2-11 0,-3 2 3 0,5-5 0 16,-2 1 8-16,5-1 0 0,-3 1 0 16,3-3 0-16,3 2 0 0,-3-1 11 0,2-6-3 0,1 7 0 15,-3-1-8-15,2-6 0 0,1 7 0 0,-1 3 0 16,1-7 0-16,-3 2 0 0,0 0 0 16,-3-2 0-16,1 0 0 0,-1-1 0 0,-5-3 0 0,0 6 0 15,0-5 0-15,-3 5 8 0,-2-2-8 0,-3 0 8 16,0-1-8-16,0 4 0 0,-3-6 0 0,4 5-11 15,-4-5 11-15,0 6 0 0,-2-6 0 16,5-2 0-16,-2 2-8 0,-1-1 0 0,3-1 0 0,0-3 0 0,3 1 8 0,0-5 0 16,-3 5 0-16,5-3 0 15,-2-2-28 1,5 0-3-16,0 0-1 0,0 0 0 0,0 0 32 0,0 0 0 0,0 0 0 0,2 7 0 16,1 0 0-16,2 0 0 0,1 3 0 0,-1-1 0 0,0 3 0 0,0 0 0 15,3 4 0-15,0-2 0 0,-2 3 0 0,2 6 0 16,-3-6 0-16,0 6 0 0,3 1 0 0,0-1 0 15,0 1 0-15,-3-1 0 0,1 3 0 0,-1-2 0 16,0-1 0-16,0 1 0 0,-2-3 20 0,2-2 9 16,-2-5 3-16,0 7 0 0,-1-9-20 0,-2 4-3 15,0-2-1-15,0-4 0 0,0 1-8 0,0-1 0 16,0-3 0-16,0 0 0 16,0-7-82-16,0 0-18 0,0 0-4 0,0 0-647 0,0 0-129 0</inkml:trace>
  <inkml:trace contextRef="#ctx0" brushRef="#br0" timeOffset="173681.13">23207 12362 2376 0,'-8'3'105'0,"8"-3"22"0,0 0-102 0,-3 0-25 0,-2 5 0 15,-3-3 0-15,5 3 88 0,-2-3 13 16,0 0 3-16,-1 3 0 0,1-3-71 0,0 5-13 0,-3-2-4 0,2 0 0 16,-1 2-16-16,-1 7 0 0,2-5 0 0,-2 5-9 15,3 1 9-15,-3 1 0 0,0 3-9 0,3 2 9 16,2 5 0-16,1 2 0 0,-1 0-9 0,3 3 9 15,3 2 0-15,-1-3-8 0,1 3 8 0,0-2 0 16,2-3-8-16,0-2 8 0,0 0 0 0,1-3 0 16,-1-1 0-16,0-4 0 0,3-3 0 0,-2 1 0 0,-1 0-11 0,3-1 11 15,-6-1-10-15,4-5 10 16,-1 0-29-16,-2-1 0 0,-1-1 0 16,-2-5 0-16,0 5-4 0,0-7-1 15,0 0 0-15,0 0 0 0,-10 0-81 0,2 0-16 0,0 0-3 0,-3 0-1 16,-2-2-34-16,2-3-7 0,-2 0-2 0,-3 1 0 15,3-4 80 1,0 1 16-16,0 5 3 0,-1-5 1 0,1 0 88 16,3 5 18-16,-4-5 3 0,6-1 1 0,-2 1 128 0,-1 3 27 0,6-8 5 0,-3 5 0 0,0-2-99 15,3-1-20-15,2-4-4 0,1 5-1 0,2-6-37 0,2 4-8 16,1-1-2-16,2-5 0 0,-2 8-7 0,5-5-2 16,-3-2 0-16,3 1 0 0,0 6-4 15,2-5-8-15,-2 4 11 0,3-4-11 0,0 3 0 0,2-4 0 16,-3 6 0-16,6 0 0 0,-3-3 0 0,3 3 0 0,3 1-9 0,-3 1 9 15,0 0-20-15,-1 5 2 0,-1 0 0 0,-1 2 0 16,0 0 8-16,-2 0 2 0,2 2 0 0,-2 0 0 16,-1 3 32-16,1-3 6 0,-1 5 2 0,1 3 0 15,-1-3-6-15,1 0-1 0,-6 2 0 16,3-2 0-16,0 0 2 0,-2 3 0 0,-1 2 0 16,-3-1 0-16,4 1-15 0,-4-2-4 0,1-1 0 0,-3 0 0 15,0-2-8-15,0 3 8 0,0-3-8 0,0-7 8 16,-3 7-8-16,3-7 0 0,-2 7 0 0,2-7 0 15,-6 2 0-15,6-2-17 0,0 0 4 0,0 0 1 32,-5 5-15-32,0-10-2 0,2 5-1 0,1-4 0 0,-1-1 7 0,3-4 2 0,3-13-21 0,-1 13 42 0,1-5 0 15,2 4 0-15,0-4 0 16,1 3 0-16,2-4 0 0,-3 6 0 0,3-5 0 0,0 7-17 0,0-2 4 16,0-1 1-16,0 3 0 0,0 0 21 0,0 0 5 15,-1 7 1-15,1-2 0 0,0 2 3 16,0 2 1-16,0-2 0 0,-2 7 0 0,1-5 9 0,-1 5 1 15,2 0 1-15,-3 1 0 0,-2-6-18 0,2 10-3 16,-2-3-1-16,-1-7 0 0,1 5-8 0,-1 0 8 16,-2 3-8-16,0-3 8 0,0-7-8 0,-2 7 0 15,2-7 0-15,-3 7 0 0,3-7 0 0,0 0 0 16,0 0 0-16,0 0-11 16,0 0-18-16,0 0-4 0,0 0-1 0,0 0 0 0,0 0 12 0,0 0 2 15,0 0 1-15,0 0 0 0,0 0 19 0,3-5-10 16,2 1 10-16,-2-1-8 0,2-2 16 0,0 7 3 0,1-2 1 0,2-6 0 15,0 6-12-15,-1-3 10 0,-1 5-10 0,-1-7 10 16,3 7 17-16,0 0 3 0,-3-2 1 0,3 2 0 16,-3-2-9-16,1 2-2 0,-6 0 0 0,0 0 0 15,0 0-12-15,5 2-8 0,0 0 10 0,-5-2-10 16,0 0 0-16,0 0 0 0,0 0 0 0,0 0 0 16,0 0 0-16,0 0 0 0,3 5 0 0,-3-5 0 15,3 2 0-15,-3-2 0 0,0 0 0 0,8 7 0 16,-3-7-13-16,0 0 4 0,-5 0 1 0,8 0 0 15,3-2-4-15,-3-3 0 0,0-2 0 0,2 5 0 16,1-7-16 0,2-3-3-16,-2 2-1 0,-1 1 0 0,1-5 10 0,-1 0 2 0,1 2 0 0,-1-2 0 15,1 0 20-15,-3 4 0 0,0 1 0 0,0-5 0 16,-3 7 0-16,0-3 0 0,1 3 12 0,-1 0-4 16,-2 5 30-16,-1-5 6 0,-2 7 0 0,0 0 1 0,0 0-20 0,0 0-4 15,0 0-1-15,0 0 0 0,0 0 20 16,0 0 3-16,-2 7 1 0,-1 2 0 0,0 1-36 15,1 4-8-15,-1 2 0 0,0 1 0 0,3 4 0 16,-2 3 0-16,2-6 0 0,0 6 0 0,2-1 0 0,-2 1 0 16,3-1 0-16,0 1 0 0,-1-8 0 0,1 6 0 15,0-6 0-15,2-2 0 0,-2-2 0 0,-1 2 0 16,4-5 0-16,-4-2 0 16,3 1-116-16,-2-1-26 0,-3-7-5 0,0 0-569 15,5 0-115-15</inkml:trace>
  <inkml:trace contextRef="#ctx0" brushRef="#br0" timeOffset="173879.76">23577 12642 2980 0,'0'0'66'0,"0"0"14"0,0 0 2 0,0 0 1 0,0 0-67 0,5 0-16 0,1-2 0 0,4 0 0 0,6-10 0 0,0 5 0 0,0-3 0 0,0 3 0 31,0 3-32-31,-1-1-6 0,4 3-2 0,-3-3 0 0,0 5 40 0,0-2 0 0,-1 2 0 0,1 0 0 16,0 0-84-16,0 0-10 0,0 0-2 15,2 0-1067-15</inkml:trace>
  <inkml:trace contextRef="#ctx0" brushRef="#br0" timeOffset="174851.87">24315 12489 1839 0,'0'0'81'0,"0"0"18"0,0 0-79 0,0 0-20 0,0 0 0 0,0 0 0 16,0 0 72-16,-2 3 12 0,-1 4 1 0,3 0 1 16,-3 0-38-16,1 2-8 0,-4-2-2 0,4 3 0 15,-4 4 14-15,4 2 4 0,-4 1 0 0,4 4 0 16,-1-2 6-16,1 4 2 0,-1 1 0 0,3-1 0 15,0 1-42-15,0-1-8 0,3-1-2 0,-1-4 0 16,1 4-3-16,2-6-1 0,0-2 0 0,1-2 0 16,-1 0-8-16,0-3-11 0,-2-2 3 0,2-4 0 15,1 4-4-15,-6-7 0 0,5 2 0 0,3-2 0 16,-6 0-22 0,6 0-5-16,-2-2-1 0,2 2 0 0,-3-7 19 0,3-1 3 15,0 1 1-15,0-2 0 0,-3-5 17 0,0 2 14 0,-2-4-2 0,2-5-1 16,-2 4-11-16,-1-4 0 0,1 4 0 0,-3-1 8 0,0-4-8 15,-3 6 0-15,1-3 0 16,-1 0 0-16,3 3 0 0,-2-1 0 0,-4 6 0 0,6-3 8 16,-2-1-8-16,-1 8 12 0,0-2-12 15,1 2 12-15,-4 0-12 0,4 0 0 0,2 7 0 0,-3-3 0 16,0 1 0-16,3 2-14 0,0 0 3 0,0 0 1 0,0 0-1 0,0 0 0 16,0 0 0-16,0 0 0 15,0 0-16-15,0 0-3 0,0 0-1 0,-2 2 0 16,2 6-42-16,0-8-9 15,5 7-2-15,0-5 0 0,1 5-148 0,-1-5-31 0,3 5-5 0,-8-7-2 0</inkml:trace>
  <inkml:trace contextRef="#ctx0" brushRef="#br0" timeOffset="175093.7">24704 12428 2484 0,'0'0'55'0,"0"0"11"0,-2 5 2 0,-4-3 1 0,1 5-55 0,0 0-14 0,-1-4 0 0,-2 4 0 15,0 0 15-15,1 2 0 0,-1-2 0 0,0 3 0 16,0 4-4-16,0 0-1 0,0 3 0 0,3 1 0 16,-3 1 2-16,2 0 0 0,4 4 0 0,-1 3 0 15,0-2-12-15,3-1 0 0,0 6 0 0,3-4-11 16,0-1 11-16,2-3 0 0,-2-2 0 0,5 4 0 0,-3-6-11 0,3 4 0 16,2-2 0-16,-2-3 0 15,3-1-30 1,2 1-7-16,-2-4 0 0,2-3-1 0,3-2-23 0,-3-4-4 15,3-3 0-15,0 0-1 0,2-3-157 0,-7-2-31 0,15-13-7 0,-10 1 0 0</inkml:trace>
  <inkml:trace contextRef="#ctx0" brushRef="#br0" timeOffset="175314.03">24836 12546 1785 0,'0'0'159'0,"0"0"-127"0,0 0-32 0,0 0 0 0,0 0 162 0,0 9 26 0,0-9 6 0,0 7 1 16,3 0-147-16,-3 0-28 0,3 3-7 0,2 2-1 15,-2-1-12-15,-1 4 0 0,4 3 0 0,-4-4-10 16,1 10 10-16,0-8 0 0,-1 8 8 0,1-1-8 16,-1-6 0-16,-2 4 0 0,0-4 0 0,3-3 0 31,-3-3-195-31,0-4-43 0</inkml:trace>
  <inkml:trace contextRef="#ctx0" brushRef="#br0" timeOffset="175531.43">25061 12452 3020 0,'0'0'67'0,"3"7"13"0,0 0 4 0,2 2 0 0,0-2-68 0,3 3-16 0,0-3 0 0,0 5 0 0,0-1 0 0,0 4 0 16,0 3 0-16,-3 3-9 0,0 3-9 0,-2 2-2 16,0 2 0-16,-1 3 0 0,-4 2 20 0,-1 0 0 15,-2-3 0-15,-3 1 9 0,0-3-26 0,0-5-6 16,-3 6-1-16</inkml:trace>
  <inkml:trace contextRef="#ctx0" brushRef="#br0" timeOffset="177299.06">22916 13698 403 0,'0'0'36'0,"0"0"-36"0,0 0 0 0,0 0 0 0,0 0 445 0,0 0 83 16,0 0 16-16,5 3 3 0,3-3-429 0,-3 0-86 15,3 0-16-15,0-3-4 0,3-1-4 0,-4 4 0 0,1-3 0 0,3-1 0 16,-3 4-8-16,3-3 0 0,-4 1 0 16,1-3 0-16,0 5 0 0,3-7 13 15,-3 7-3-15,0-2-1 0,0-3-9 0,0 0-16 16,-3 1 4-16,3-3 1 0,-3 0-6 0,-2 2-2 0,2 0 0 15,-2-2 0-15,-3 2 2 0,0 1 0 0,0 4 0 0,-3-7 0 16,0 0 17-16,-2 4-10 0,0 1 10 0,0 2-8 16,-6-5 0-16,3 10 0 0,0-3 0 0,0 1 0 15,0 4 8-15,0 0 0 0,-2 0 0 0,2 2 0 16,-3-2 0-16,3 3 0 0,0 1 12 0,3 1-4 16,0 0-8-16,-1 0 0 0,4-1 0 0,-1 1 0 15,1-5 0-15,2 3-12 0,0 1 12 0,0-1-12 0,2-1 12 16,1-2 0-16,2 3-9 0,0-6 9 15,1-1 0-15,2 1 0 0,0-1-9 0,2-1 9 0,-2-4 0 16,5 2 0-16,1-7 8 0,1 4-8 0,1-1 12 0,3-3-4 16,-1 2-8-16,1 0 12 0,-1-2-12 0,1 0 8 15,-3 2-8-15,0 1 0 0,0-3 10 16,-3 4-10-16,-3-1 10 0,-2 1-10 0,3 3 16 0,-3 0-4 16,-8 0 0-16,8 0 0 0,-8 0 20 0,0 0 4 15,0 0 1-15,0 0 0 0,0 0-24 0,0 0-5 16,0 0 0-16,5 7-8 0,-5-7 8 0,0 0-8 15,0 0 0-15,0 0 0 0,0 0 0 0,0 0-11 16,0 0 2-16,0 0 0 0,0 0-8 0,0 0-2 16,5-7 0-16,1 5 0 0,-1-3 10 0,0-2 9 15,1-2-13-15,-1 2 5 0,3 0 8 0,-3 4 0 16,0-4-9-16,3 0 9 0,-2 0 0 0,-1 5 0 16,0-1 0-16,3-1 0 0,-5 4 0 0,-3 0 0 15,8 0 0-15,-3 0 0 0,-5 0 15 0,5 9-3 0,1-4 0 0,-4 2 0 16,3-5 0-16,-2 5 0 0,0 0 0 0,-1 0 0 15,4 0-12-15,-1-2 11 0,-2 2-11 0,-1-2 10 16,4-3-10-16,-1 1 0 0,0 1-10 0,3-1 10 16,0-3-15-16,0 4 3 0,0-4 1 0,0-4 0 15,0 4-9-15,2 0-3 0,4-3 0 0,-4-4 0 16,1 5 2-16,-3-3 0 0,5-2 0 0,-5 5 0 16,0-5 21-16,0 0 0 0,2 4 0 0,1-1 0 15,-6-6 0-15,3 8 0 0,-5-3 0 0,2-2 0 16,-2 5 0-16,-1-5 16 0,-2 0-2 0,0 4-1 15,0 3 2-15,0-7 0 0,-5 0 0 0,2 7 0 16,-2-7-7-16,0 7-8 0,0 0 11 0,-3-2-11 0,2 2 10 16,1 2-10-16,-3-2 8 0,0 5-8 0,0-3 17 15,3 5-1-15,-3 0-1 0,3-4 0 0,-1 4-3 0,1 2 0 16,0-2 0-16,2 5 0 0,1-7-12 0,-1 2 8 16,3 0-8-16,-3 0 0 0,3-7 0 15,3 7 0-15,-3-5 0 0,0-2 0 0,5 7 0 0,-5-7 0 16,5 0 0-16,1 0 0 0,2 0 0 0,0-2 0 15,2-3 0-15,1-2 0 0,-1 2 8 0,1-6-8 16,2 1 0-16,0-4 0 0,-2-2 0 0,0-1-13 16,4 1 1-16,-4-5 0 0,5 2 12 0,-5-2 0 0,-1 4 0 15,1-2-9-15,-1-2-7 0,-2 7-2 16,0-2 0-16,0-1 0 0,-5 1 30 0,2 2 7 16,-2 4 1-16,-1 3 0 0,1 0 4 0,-3-2 2 0,0 2 0 0,0 7 0 15,0 0 10-15,0 0 1 0,0-3 1 16,0 3 0-16,0 0-11 0,-5 3-3 0,-1 1 0 15,1 3 0-15,2 3-12 0,-2 4-4 0,2-2 0 0,-2 9 0 16,3-2-8-16,2 2 0 0,-3-2 0 0,3 4 0 16,3 5 0-16,-1-2 0 0,3-2 0 0,-2-1 0 15,2 3 0-15,3-5 0 0,-2 0 0 16,-1-2 0-16,3-2-14 0,0-1-5 0,0-2-1 0,2-4 0 16,1-3-168-1,2 0-35-15</inkml:trace>
  <inkml:trace contextRef="#ctx0" brushRef="#br0" timeOffset="177840.39">24238 13494 1209 0,'0'0'108'16,"0"0"-87"-16,0 0-21 0,-5 0 0 0,0-5 151 0,-3 0 25 15,8 5 6-15,-3-4 1 16,-2-3-183-16,2 4-47 0,3 3-4 0,-5-7-1 0,0 7 68 0,5 0 12 16,-5 0 4-16,5 0 0 0,-3 2 76 0,0 3 16 15,-2-2 4-15,2 4 0 0,3 0-36 0,-2-5-6 16,2-2-2-16,-3 7 0 0,3 0-25 0,0 0-6 16,-3-4-1-16,3 8 0 0,3 1-28 0,-3 2-7 15,0 0-1-15,0 3 0 0,3 2-6 0,-3-1-2 16,2 4 0-16,-2 1 0 0,3 1 20 15,-3-1 3-15,3 8 1 0,-1-3 0 0,-2 0-32 16,3 0 0-16,0-2 0 0,-1-2 0 0,1-3 0 0,-1-5 0 0,4-4 0 0,-4 0 0 16,4-3 0-16,-1-6 0 0,3-3 0 15,0 0 0 1,2-5-26-16,1-7-11 0,2-4-3 0,0-3 0 0,1-9 13 0,2 4 3 0,-1-9 0 16,1 3 0-1,0-1-16-15,-3 3-4 0,-2-7 0 0,0 6 0 0,-3-6 20 0,-3 9 3 0,0 3 1 0,-2-3 0 16,-1 5 20-16,-4-3 0 0,-1 8 0 0,0-1 0 15,1 3 47-15,-1 5 13 16,-2-1 4-16,-3-1 0 0,0 8-26 0,-3-4-5 0,-2 5-1 0,3-3 0 0,-1 3 7 16,-2 2 1-16,0 0 0 0,-1 0 0 15,1 0-40-15,0 2 0 0,2-2-12 0,1 5 4 16,-4-3-20-16,7 5-3 0,-4 0-1 0,3 0 0 16,0 0 16-16,3-2 4 0,-3 7 0 0,5-8 0 15,-2 4-32-15,2 3-7 0,1-1-1 0,-1-3 0 16,6 2-55-16,-1-2-11 15,1 3-2-15,2-3-579 0,1 0-115 0</inkml:trace>
  <inkml:trace contextRef="#ctx0" brushRef="#br0" timeOffset="178095.94">24641 13407 2790 0,'0'0'61'0,"-3"7"13"0,-2-5 2 0,2 5 3 0,-2-4-63 0,-1 4-16 15,1-3 0-15,0-1 0 0,0 4 0 0,-3-5 0 0,2 5 0 0,-2 0 0 16,3 3 0-16,-3 1-16 0,0-1 3 0,0 4 1 16,3-2 12-16,-3 2 0 0,5 2 0 15,1 1 10-15,-1 4 2 0,6-2 0 0,-1 4 0 0,1-2 0 16,5-2-4-16,-3 5 0 0,3-3 0 0,0-2 0 16,0 4-8-16,0-2-11 0,3-2 3 0,-1 2 0 31,1-2-51-31,2 0-9 0,-2-7-3 0,5-1 0 0,-3-6 23 15,3 2 4-15,2-7 0 0,-2 0 1 0,3-7-143 0,-1-2-29 0,1-5-5 16,-6 2-2-16</inkml:trace>
  <inkml:trace contextRef="#ctx0" brushRef="#br0" timeOffset="178303.7">24829 13444 518 0,'0'12'23'0,"2"-5"5"0,1 3-28 0,-3-3 0 16,0 2 0-16,-3-2 0 0,6 0 550 0,-1 3 105 16,-2 1 21-16,3 1 4 0,0-5-544 0,2 10-108 15,3-1-28-15,-3 3 8 0,1 0-8 0,-4-3-12 16,1 8 4-16,-1-3 0 0,-2-2 8 0,0 2 0 0,0-2 0 16,-2-3 0-1,2-2-138-15,-3-4-29 0,3 1-5 0</inkml:trace>
  <inkml:trace contextRef="#ctx0" brushRef="#br0" timeOffset="178546.47">25053 13346 3297 0,'3'14'72'0,"0"0"16"0,2 5 2 0,-2-3 3 0,5 1-74 0,0 4-19 0,2-5 0 0,3 1 0 15,1-1 0-15,-1 1 0 0,0 4 0 0,3-5 0 16,-3 8-20-16,-2-3-2 0,-1 5 0 0,-2-3 0 16,-2 3 22-16,-6 2 0 0,0-2 0 0,-3 7 0 15,-5-2-16-15,-3-1 4 0,-2-4 0 0,0 5 1 16,-6-8-91-16,3 1-18 0,-2-1-4 16</inkml:trace>
  <inkml:trace contextRef="#ctx0" brushRef="#br0" timeOffset="204664.74">21836 7221 1641 0,'0'0'72'0,"0"0"16"0,0 0-70 0,0 0-18 0,-5-2 0 0,2-3 0 15,0 3 44-15,1-5 6 16,-1 0 1-16,-2 4 0 0,2-4-38 0,1 0-13 0,-1 0 9 0,0 3-9 15,-2-1 0-15,0-2-14 0,-1 0 2 0,1 4 0 16,-3-4 12-16,0 0 10 0,0 7-2 0,-2 0 0 16,-1-2 0-16,1 4 0 0,-1-2 0 0,0 7 0 15,-2-7 32-15,3 7 7 0,-1-4 1 0,0 4 0 16,-2 7-39-16,3 0-9 0,-1-2 0 0,0 2 0 16,1-5 8-16,2 8 0 0,0 2 0 0,3-3 0 15,-1 1-8-15,4-1-11 0,2-2 3 0,-3-2 0 16,3 4 8-16,3-4 8 0,2-3-8 0,0 1 11 0,3-1 9 0,0-2 1 15,0 0 1-15,5-2 0 0,-2-5-2 0,2 0 0 16,3-5 0-16,-3-2 0 16,3 0 5-16,-3-2 1 0,3-1 0 0,0 1 0 0,3-3-26 0,-1-4 0 15,-2-1 0-15,3-1 0 0,2-4 0 16,0-1 8-16,0-1-8 0,-2 1 0 0,-1-1 0 0,-2 1 0 16,0-1 0-16,0-4 0 0,-3 0 0 0,0 4 0 15,-2 1 0-15,-1-1 0 0,-4 1 8 0,2 6-8 16,-3 1 0-16,-2-1 8 0,-1 1-8 0,1 2 12 15,-3 4-12-15,0-4 12 0,-3 5 6 0,1 2 2 16,-1 0 0-16,-2 0 0 0,2 7-7 0,-2-3-1 0,-3 3 0 0,0 0 0 16,3 3 0-16,-3 4-1 0,2 2 0 15,1 3 0-15,-3 0-11 0,0 2-14 0,0 2 3 16,0 1 1-16,-2 6 10 0,2 1-8 0,2-1 8 16,1 6-8-16,-3-1 8 0,3 0 0 0,0 3 0 0,2-3 0 15,3-5 0-15,-3 6 14 0,3-4-2 16,0-3 0-16,3-4-12 0,-3 4-16 15,3-6 3-15,-1-2 1 0,1-2 12 0,2 0 0 16,-2-3 0-16,2-2 0 0,3-2 10 0,-3 2 2 0,3-2 0 0,3-3 0 16,-3-2-12-16,2-7 0 0,1 4 0 0,2-4 0 15,0 0 0-15,3 0 0 0,0-4 8 0,3-1-8 16,-6 0-20 0,0-2-5-16,3 0-2 0,-5 4 0 0,-1-6 27 0,1 2-10 0,-3 2 10 0,0 0 0 15,-3 1 0-15,-2-1 0 0,-1 2 0 0,1 3 0 16,-6 0 0-16,3 3 0 0,-2-8 9 0,-4 12-9 15,-2 0 8-15,0 0-8 0,-2 0 8 0,-1 5-8 0,1 2 0 0,-4-3 0 16,-1 8 0-16,1-3 0 0,1 6 0 16,0-4 0-16,0 6 0 0,2 2 0 0,1-3-15 0,2 3 5 15,2-3 1-15,4 1 0 16,-1 4 9-16,3-5 0 0,5 1 0 0,1-3 8 0,-1-5-8 16,3 1 0-16,2-3-8 0,4 0 8 0,-1 0-24 0,3-7 0 15,0 0 0-15,-1-7 0 16,4 0-2-16,-3 0 0 0,0-3 0 15,0 1 0-15,2-5 4 0,1-3 1 0,2 1 0 0,0-5 0 0,0-3 2 0,6-2 1 16,-4 1 0-16,1-4 0 16,-3 6-14-16,1-3-4 0,-4 0 0 0,1-2 0 0,-1-3 36 0,-5 8 0 0,1-3 0 15,-1 2 0-15,-3 1 20 0,-2 6 10 0,-2-4 2 0,-4 5 1 16,4-1 19-16,-6 1 4 0,0 2 1 16,0-3 0-16,0 8-13 0,-3-1-2 0,0 3-1 0,1 0 0 15,-1 0-10-15,-2 7-3 0,-1-2 0 0,1 2 0 16,-3 2-28-16,3 5 0 0,-3 3-13 0,-3-3 4 15,3 9 9-15,-2-2 11 0,-1 3-3 16,1-1 0-16,2 1-22 0,-3 6-5 0,3 1-1 0,-2 4 0 16,-1-2 20-16,3 0-8 0,0 4 8 0,0-6 0 15,3 6 0-15,0-4-8 0,2-2 8 0,0-1 0 16,1 1 0-16,2-1 0 0,0-6 0 0,0 4 0 16,2-2 0-16,4-5 0 0,-1 2 0 0,3-2 0 0,0-4 0 15,0-1 0-15,0-2 0 0,2 0 0 16,1 0-10-16,-1-4 2 0,4 4 0 0,2-7 0 15,-3 0 8-15,3 0 0 0,0 0 10 0,-1-7-10 16,-1 4 0-16,2-4 0 0,-1 5 0 0,-1-5 0 0,2-2-11 16,-3-3 11-16,-3 9-10 0,4-6 10 15,-1-3-9-15,0 3 9 0,-2-5-8 0,-3 4 8 16,2 3-12-16,-2-2 4 0,-3 0 0 0,1-3 0 0,-1 2 8 0,-2 3 0 16,-3 3-9-16,0-3 9 0,0-1 0 0,-3 1 0 15,0 0 0-15,1 5 0 0,-4-3 0 0,1 5-11 16,0 0 3-16,-1 0 0 0,1 7-4 15,0-2-1-15,-3 0 0 0,3 2 0 0,-1 0 5 0,4 2 8 16,-4-2-13-16,4 0 5 0,-1 3 8 16,0 2 0-16,3-3 0 0,-2 0 0 0,4 1 0 0,1-3 0 0,0 0 0 15,-1 2 0-15,4-4 0 0,-1-3 0 0,3 5 0 0,0-7 0 16,0 3 0-16,2-3 0 16,4 0 8-16,-1-3-8 0,0 1 12 0,6-3-3 0,-4-2 0 0,1 3 0 15,-2-8-9-15,1 5 0 0,4-3 0 16,0-4 0-16,-4-2-16 0,1 4-3 0,0-4 0 0,0-3 0 15,0 2 19-15,-3 1-12 0,0-3 12 0,-2-2-10 16,-3 4 10-16,0-4 0 0,0 5 0 0,-3-3 0 16,0 5 9-16,1-3-9 0,-4 3 12 0,1-2-12 15,0 4 25-15,-3-2-1 0,-3 5-1 0,3-3 0 16,-3 5 3-16,1 2 1 0,-1 0 0 0,3 5 0 16,-5-2-11-16,-1 2-3 0,6 0 0 0,-5 2 0 15,0 3 4-15,0 0 1 0,2 2 0 0,-2 7 0 16,2-5-30-16,0 5-7 0,1 3-1 0,-1-1 0 0,0 6 20 15,3-4 0-15,0 3 0 0,0-2 0 0,3 5 0 16,0-1 0-16,-1-6 0 0,1 4 0 0,2-5 0 0,-2 1 0 16,0-1 0-16,2-2 0 15,-3 1 0-15,4-4 0 0,-4 1 0 0,4-2 0 16,-4-1-11-16,4-2 11 0,-1 0-10 0,0-5 10 16,-5-2-36-16,0 0 0 0,0 0-1 15,0 0-651-15,0 0-129 0</inkml:trace>
  <inkml:trace contextRef="#ctx0" brushRef="#br0" timeOffset="204854.68">22728 7071 2595 0,'0'0'57'0,"0"0"12"0,0 0 3 0,0 0 0 0,0 0-57 0,5 7-15 0,6-7 0 0,2 7 0 15,0 0 41-15,0-5 6 16,1 3 1-16,4-3 0 0,6-2-40 0,-3 0-8 0,0 0 0 0,0 0 0 31,-2 0-55-31,2 0-7 0,-2 0-2 0,-4-2-716 0,4 2-143 0</inkml:trace>
  <inkml:trace contextRef="#ctx0" brushRef="#br0" timeOffset="205210.82">23048 7238 2764 0,'0'0'61'0,"0"0"13"0,0 0 2 0,5 4 1 0,0-4-61 0,3 3-16 16,0-3 0-16,3 0 0 0,2-7 9 15,-2 4-1-15,5-4 0 0,-1-2 0 16,-1 0-55-16,-4-3-11 0,1 2-2 0,2-4-1 16,-2 5-6-16,-3-1-1 15,0-4 0-15,-3 5 0 0,3 0 45 0,-3-3 9 0,-5 2 2 0,3 3 0 0,-6 0 32 16,0-2 6-16,-2 2 2 0,0 0 0 0,-3 4 6 0,3 1 2 15,-3-3 0-15,0 5 0 0,-3 5-26 0,-2 0-10 16,2 2 8-16,-2 0-8 0,0 2 0 16,0-2 0-16,-1 7 0 0,4 1 0 0,2 1 0 0,3 3 0 15,-3-3 9-15,2 5-9 0,4-2 44 0,-1 2 5 0,6 1 1 16,-1-4 0-16,6-1-15 0,0 6-3 0,3-6-1 16,2-1 0-1,0-2 1-15,6 1 1 0,-3-4 0 0,2 1 0 0,1-3-33 0,-1 1 0 0,6-3 0 0,3-2 0 31,-4-3-85-31,1-2-24 0,0 0-5 0,0-7-1082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6:15:56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 5105 770 0,'0'-14'34'0,"0"6"7"0,0 6-33 0,2-3-8 0,-2-2 0 16,6 5 0-16,-6 2 134 0,0-7 25 16,0 5 5-16,0 2 0 0,0 0-86 0,0 0-18 0,0 0-3 0,0 0-1 15,2 7-35-15,3-3-7 0,-2 10-2 0,-3-4 0 16,3 2 18-16,-3-1 3 0,0 6 1 0,5 4 0 16,-5-2 15-16,0 4 3 0,0 1 1 0,3-1 0 15,-6 1-18-15,3-1-4 0,3 8-1 0,-3-5 0 16,0 4-14-16,0 8-2 0,0 0-1 0,0-3 0 15,-3 10-3-15,3-5-1 0,-5 0 0 0,2 0 0 16,3 0-1-16,-3-3-8 0,3 3 12 0,-5 0-4 16,5 3-8-16,0-3 0 0,-2 0 0 0,2 2 0 15,0-7 0-15,0 3 8 0,0-5-8 0,0-3 0 16,0-4 0-16,0-2 0 0,0 4 8 0,0-5-8 16,0 3 0-16,0-2 0 0,0-5 0 0,0 2 0 15,0-5 0-15,2-6 0 0,3 4 0 0,-2-5 0 16,0-2-28-16,2 3-4 0,-5-3 0 15,0-7-584-15,0 0-117 0</inkml:trace>
  <inkml:trace contextRef="#ctx0" brushRef="#br0" timeOffset="721.3">1588 5093 2134 0,'0'0'95'0,"0"0"19"0,0-2-91 0,2-3-23 0,6 2 0 0,0 3 0 16,3 0 29-16,4 0 2 0,-4 0 0 0,8 0 0 16,-1-2-18-16,1-3-3 0,-1 5-1 0,6 0 0 15,2 0-9-15,1 0 0 0,-1 0 0 0,3 0 8 0,1-2-8 0,1-3 0 16,1 5-10-16,2-2 10 16,3 0 0-16,6-3 0 0,-3 3 0 0,2-3 10 0,3-2-10 0,0 5-11 15,2-1 3-15,4-2 0 0,-4-2 8 0,6 0 0 16,0 5 0-16,0-5 0 15,3 5 0-15,-1-3 0 0,1-2 0 0,2 2 0 16,-2-2 0-16,7 2 0 0,-2 1 0 0,2-1 0 0,1-2 0 16,-1 0 0-16,1 4 0 0,-1-4 0 0,9 0 0 0,-1 5 0 15,1-5 8-15,-6 0-8 0,3 5 0 0,2-3 9 16,3-2-9-16,0 4 0 0,-2-4 0 16,2 7 0-16,5-7 0 0,-2 5 0 0,0-5 0 0,-3 5 0 15,5-5 0-15,-2 2 0 0,7 0 0 0,-4 0 0 16,-1-2 0-16,3 0 0 0,-2 3 8 0,4-1-8 0,4-2 0 15,-9-3 0-15,6 8 8 0,-1-3-8 16,6-2 0 0,0 5 0-16,3-5 0 0,-3 7 0 0,5 0 0 0,0-2 0 0,-2-3 0 0,2-2 0 0,6 7 0 0,-3-3 0 15,-3-4 0-15,3 7 0 0,5-7 10 0,-3 7-10 16,-2-2 0-16,3 2 8 0,-3-5-8 16,0 3 0-16,-3 2 0 0,0-2 0 0,3-3 0 0,0 5 0 15,-5 5 8-15,2-5-8 0,0-5 8 0,-2 5-8 16,-1 0 16-16,1 0-1 0,-3 0-1 0,2 0 0 15,1 0-14-15,-6 0 8 0,1 0-8 0,-1 0 0 16,3 0 0-16,0 0 0 0,-5 0 0 0,-1 0 0 16,-2 0 0-16,-5 5 0 0,-3-3 0 0,-5-2 0 15,2 0-11-15,-5 2 11 0,-2-2-10 0,-3 0 10 16,-3 0-130 0,-5 0-20-16</inkml:trace>
  <inkml:trace contextRef="#ctx0" brushRef="#br0" timeOffset="1607.61">1434 6459 1951 0,'19'0'86'0,"-9"0"18"0,6 0-83 0,5 0-21 16,11 0 0-16,5 0 0 0,3-4 50 0,10-1 6 16,3 0 0-16,2-2 1 0,1-2-22 0,5 2-5 15,2-5-1-15,3 0 0 0,11 5-19 0,-3-2-10 16,0 2 10-16,3-3-10 0,-3 1 11 0,6 2-11 15,-4 0 12-15,1 0-12 0,0 7 0 0,2-7 0 0,3 4 0 16,-2-4-9-16,-6 7 9 0,5 0 0 16,0 0 0-16,1 0 0 0,2 0 0 0,0-2 0 0,-3 2 0 0,6 0 0 15,2 0 0-15,-5 0 0 0,-2-5 0 16,2 5 8-16,2 0 0 0,4-2 0 16,-1 2 0-16,0-5 0 0,3 5-8 0,0 0 12 0,0-2-4 15,0-1 0-15,-3 6-8 0,1-3 0 16,2 2 0-16,-3-2 8 0,3 5-8 0,0-5 0 0,0 2 0 15,0-2 0-15,-3 5 0 0,3-3 0 0,3 3 0 16,-1-5 0-16,-2 0 0 0,0 0 0 0,0 0 0 0,3 0 0 16,-1 2 0-16,1-2 0 0,-1 3 0 0,1 1 0 15,0-1 8-15,-3-3-8 0,0 4 8 0,2-1-8 16,-2-3 30-16,3 2 2 0,-11 3 0 0,5-3 0 0,6-2-20 16,-3 5-3-16,-3 2-1 0,0-5 0 15,1 1-8-15,2 1 0 0,0-1 0 0,-1-3 0 16,-1 0 0-16,2 0 0 0,-6 4 0 0,1-1 0 0,-3-6 0 15,0 3 0-15,0-4-11 0,0 4 11 16,3-3 0-16,-3-1 0 0,-3 1 0 16,3-4 0-16,-5 5 0 0,0-3 0 0,-8 3 0 0,-1-5 0 0,4 4 0 0,-3-1 0 15,-3 1 8-15,-3-1-8 16,-5 1 0-16,-2-4 0 0,0 0 0 0,-4 5-8 0,-1-3 8 16,-6 3 0-16,0-5 0 0,-6 7 8 15,-2-7-107-15,-5 7-21 16,-3-7-4-16,-5 4-868 0</inkml:trace>
  <inkml:trace contextRef="#ctx0" brushRef="#br0" timeOffset="2066.71">9530 4797 403 0,'0'0'36'0,"-5"9"-36"0,-3 0 0 0,3 8 0 0,-1-1 417 0,1 8 77 16,3-1 15-16,-1 8 3 0,6-1-390 0,-1 3-78 16,3 7-16-16,-2 5-4 0,2 4-24 0,1 6 8 15,-1-6-8-15,3 12 0 0,-3-2 0 0,3 9 0 16,-3 5 0-16,3-2 0 0,-2 1 0 0,2 6 0 15,-3 2 0-15,-2 0 0 0,-1 2 0 0,-2-6 0 16,-2 1 0-16,2 1 0 0,-3-5 0 16,-2 0 0-16,2-3 0 0,-2-6 0 0,2 4 0 15,0-5 0-15,1-4 0 0,-1 0-693 0,6-7-138 16</inkml:trace>
  <inkml:trace contextRef="#ctx0" brushRef="#br0" timeOffset="2770.46">9970 5519 2282 0,'-8'-7'101'0,"8"7"21"0,0 0-98 0,0 0-24 0,0-8 0 0,5 6 0 16,5-5 43-16,4 5 3 0,4-3 1 0,6-2 0 16,8-2-36-16,5 1-11 0,2 1 0 0,12 5 0 15,2 0 0-15,5-3 0 0,-3 5 0 16,4-2 0-16,-4-3 8 0,9 5 2 0,2 0 0 0,-3 0 0 16,-4 0-32-16,-1 5-6 0,0-3-2 15,-2-2 0-15,2 0 11 0,-3-2 3 0,-2 2 0 0,-2-5 0 16,-7 5 0-16,1 0 1 0,0 0 0 0,-2-2 0 15,-4-3-85-15,1 5-18 16,-8-5-3-16</inkml:trace>
  <inkml:trace contextRef="#ctx0" brushRef="#br0" timeOffset="3251.91">11576 5615 2073 0,'-14'-7'184'0,"14"7"-147"0,0 0-29 16,-8 0-8-16,3-5 81 0,2 1 15 0,3-4 4 0,3 6 0 0,2-5-65 0,1 0-13 16,-1 0-2-16,6-2-1 0,-4 2-19 0,7-3 0 15,-4 1 0-15,4-3 0 0,-1 0-14 16,0-2-6-16,0 5-2 0,-2 2 0 16,2-3-21-16,-2-2-4 0,-1 10-1 0,1-5 0 15,-1 5 10-15,-2-3 2 0,0 5 0 0,0 0 0 0,0 5 36 0,-3-3 0 16,1 5 0-16,2 2 0 0,-3-1 0 0,0 1 15 15,0 5-1-15,1 3 0 0,-4-1 23 0,1 0 5 16,2 8 1-16,1-8 0 0,-4 8-7 0,1-3-2 16,2-4 0-16,1 4 0 0,-4-2-11 0,1-3-3 15,2-2 0-15,-2 0 0 0,-1-2-20 0,1-5 0 0,0 2 0 0,5-1 8 16,-6-1-8-16,6-7-15 16,-2 7 4-16,1-7 1 15,1-7-163-15,0 0-33 16,3-3-6-16</inkml:trace>
  <inkml:trace contextRef="#ctx0" brushRef="#br0" timeOffset="3408.22">11869 5152 2401 0,'-2'2'52'0,"-4"0"12"0,-2 10 1 0,3-2 3 0,2-1-54 0,1 0-14 0,-1-2 0 0,3 0 0 15,-3 3 0-15,1-3-13 0,2 0 2 0,0-7 1 16,8 5-197 0,-3-3-39-16,8 0-8 0,6-2-2 0</inkml:trace>
  <inkml:trace contextRef="#ctx0" brushRef="#br0" timeOffset="3592.48">12084 5187 2149 0,'0'0'47'16,"0"0"9"-16,0 7 3 0,2 0 2 0,-2 2-49 0,3 8-12 0,-1-3 0 0,1 3 0 0,-3-1 59 0,3 5 9 15,-3 3 1-15,-3 2 1 0,0-1-30 0,3 6-7 16,-2 7-1-16,-1 2 0 0,1 0-22 0,-1 0-10 16,3 0 8-16,-3 0-8 0,3 0 0 15,0-3 0-15,3-4 0 0,0 5 0 0,-1-8 0 0,3-4-14 16,-2 0 2-16,0-2 0 16,2-6-119-16,3 1-23 0,0-9-5 0,-3 1-786 15</inkml:trace>
  <inkml:trace contextRef="#ctx0" brushRef="#br0" timeOffset="3787.46">11925 5679 2602 0,'-6'-3'57'0,"1"3"12"0,5 0 3 0,0 0 1 0,5-7-58 0,6 5-15 0,5-5 0 0,0 0 0 16,5-7 28-16,0 6 4 0,3-1 0 0,2 0 0 15,4-1-16-15,1-2-4 0,6 1 0 0,-2-3 0 16,-1 0-24-16,1 4-4 0,2-4-2 0,-3 2-790 16,0-2-157-16</inkml:trace>
  <inkml:trace contextRef="#ctx0" brushRef="#br0" timeOffset="4433.72">12401 5643 1900 0,'-8'3'169'0,"-2"4"-135"16,2-5-34-16,-3 5 0 0,3 0 188 0,5 0 32 16,3-7 5-16,0 0 2 0,0 0-172 0,3 3-35 15,2 4-6-15,3-7-2 0,3 0-12 0,-1 0 0 16,1-3 0-16,0-1 0 0,2-6 0 0,-3 3-16 16,4-2 3-16,-1-8 1 15,0 1-24-15,3-5-5 0,-3 4-1 0,3 1 0 16,-3-6-10-16,1-1-3 0,-1 4 0 0,-3 3 0 15,1-1 23-15,-3 3 5 0,2 0 1 0,-4 2 0 0,-1 0 17 0,-2 8 9 16,-3-1-10-16,0 5 10 0,0 0 0 0,-8 0 0 0,0 5 0 0,0-1 0 16,-3 4 0-16,1 6 0 0,2 0 0 0,-3 2 10 15,3 3-10-15,0 2 10 0,0-2-10 0,3 9 10 16,0-2-1-16,2 0 0 0,1-3 0 16,-1 1 0-16,3 0 7 0,3-1 0 0,-1 1 1 15,3-1 0-15,1-2-5 0,2-2 0 0,2-2-1 16,3 4 0-16,3-5 4 0,3-6 1 0,-1 4 0 0,6-7 0 15,0 0-16-15,0-5 0 0,5-2 0 0,-3 0 0 32,4-7-50-32,-4 0-10 0,3-2-1 0,-2 2-1 0,2-5 17 15,0 0 3-15,-3 0 1 0,3-2 0 0,0 0 27 0,-5 5 6 0,-3-5 8 0,1 4-13 16,-1 3 13-16,-5 0 8 0,-3 2 0 0,0 1-8 0,-2 1 40 16,-3-1 2-16,0 8 0 0,-8-4 0 0,0 0 1 0,2 3 0 15,1 6 0-15,-3-2 0 0,-3 7-12 16,-2-4-3-16,0 4 0 0,-3-5 0 0,0 5-19 0,0-4-9 15,-3 4 8-15,3-5-8 16,3 1 0-16,0-3 0 0,-1 2 0 16,4-4 0-16,-4-3-13 0,6-2 1 0,0 0 1 0,0 0 0 15,0-7-31-15,3-2-6 0,-3-6-2 16,3 6 0-16,2-7 21 0,0-1 4 0,6-4 1 0,-1 2 0 16,4-4 24-16,-1 1-8 0,0-1 8 0,0-3 0 0,3 3 0 0,-3 4 0 0,3-2 0 15,-2 4 0-15,-1 3 0 0,0-2 0 16,0 6 8-16,1 1-8 0,-4 4 0 0,1-2 0 0,2 5 0 0,0 2 0 15,-2 2 0-15,2 3-12 0,0-3 2 0,3 5 0 32,-3 0-157-32,3 0-31 0,0 0-6 0,-3-2-563 0</inkml:trace>
  <inkml:trace contextRef="#ctx0" brushRef="#br0" timeOffset="4974.46">13613 5622 403 0,'8'-7'17'0,"-3"7"5"0,0 0-22 0,1-2 0 0,-1-3 0 0,3 3 0 15,-5-5 379-15,4-1 71 0,-1 1 14 0,-1-2 4 16,0 2-307-16,-2-2-61 0,0 2-12 0,-1-3-2 15,1 3-31-15,-3 0-7 0,-3 0 0 0,3-2-1 16,-5 1-21-16,2 6-4 0,-5-5-1 0,0 7 0 16,3 0 1-16,-3 0 0 0,-2 7 0 0,2-5 0 15,-3 6-34-15,3 1-6 0,-2-2-2 0,2 5 0 0,2-3 7 16,-2 1 1-16,3-1 0 0,0 3 0 0,2-1 12 0,1 1 12 16,-1-2-3-1,3-1 0-15,0 0-9 0,3-1 0 0,-3-8 0 0,2 7 0 16,3-3 0-16,1-1 0 0,-1-3 0 0,6 0 0 0,-3-3 0 15,2-1 0-15,3-3 0 0,-2-1 0 0,0-1 0 16,2 2 0-16,3-2 0 0,-3-1 0 0,0-2 0 0,0 3 0 16,1 2 0-16,-1 2 0 0,0-2 0 0,0 3 0 15,1-4 0-15,-4 8 0 0,1-2 20 0,-1 0 0 16,-2 2-1-16,0 0 0 0,0 0-19 0,0 2 0 16,-3 0 8-16,3-2-8 0,-5 5 10 0,0-2-2 15,-3-3 0-15,5 0 0 0,3 4-8 0,-3-4 0 16,3-4 0-16,0 4 0 15,0-8-33-15,2 4-12 16,1-8-3-16,0 3 0 0,2-6-108 0,-3-1-21 0,4 4-5 0,-1-7-1 16,3 3-33-16,-3 0-8 0,0-3 0 0,0-2-1 15,1 2 154-15,-4-5 31 0,3 1 7 0,-2-1 1 16,-3-4 128-16,0 4 25 0,0 1 6 0,-3-3 1 0,3 3 32 0,-3-1 6 0,1 5 2 0,-4 5 0 16,4-2-63-16,-4 1-12 0,-2 8-2 0,0 5-1 15,0 2-28-15,0 0-6 0,0 0 0 0,0 0-1 16,0 2-32-16,-2 13-7 0,-4-6 0 0,4 12-1 15,-4 5 7-15,4 5 2 0,-4 1 0 0,4 1 0 16,-1 7-24-16,1 3 0 0,2-1 0 0,0-2 0 16,2 9 11-16,1-4-3 0,2-3 0 0,3-2 0 15,3-2-8-15,-3-5 0 0,0 2-10 0,2-7 10 16,1-4-62-16,-3 4-6 16,2-9-2-16,-2 2 0 0,-3-4-120 0,1-8-24 0,2 0-5 0,-6-1-661 15</inkml:trace>
  <inkml:trace contextRef="#ctx0" brushRef="#br0" timeOffset="5574.29">14018 5596 1209 0,'-27'-16'108'0,"17"4"-87"0,-6 3-21 0,2 2 0 0,1-3 206 0,-3 3 37 15,3-2 7-15,0 2 2 0,5 0-120 0,0-1-23 16,3 6-5-16,-1-5 0 0,6 7-34 0,-2-2-6 16,2 2-2-16,0-7 0 0,2 2-50 0,4-4-12 15,-1 6 0-15,8-2 0 0,1 3 0 0,4 2 0 16,1-5 0-16,4 5 0 0,1-2 0 0,0 2 0 0,5-2 0 0,0-3 9 31,0 5-38-31,6-2-8 0,-1 2-2 0,-2 0 0 0,2 0 11 0,1 2 3 0,-1-2 0 0,0 0 0 16,-4 0 4-1,-1 5 1-15,-3-3 0 0,-5 0 0 0,-2-2 11 0,-1 7 9 0,1-7-12 16,-6 8 12-16,-2-1 0 0,-3-5 0 0,0 5 0 16,-3 2 0-16,-3-2 21 0,-2 5 2 0,0-2 0 0,-2-1 0 15,-1 0-23-15,-2 3 0 0,-3 0 0 0,0 0 0 16,0-1 0-16,0 4 0 0,-2-6 0 0,-4 3 0 15,4-8-18 1,-1 4-8-16,-2-1-2 0,0 0 0 0,-1-5 11 0,4-2 1 0,-1 0 1 16,3-2 0-16,3-5 15 0,0-3 0 0,-1 1 0 0,6-5 0 15,0 0 0-15,3-3 0 0,2-2 0 16,3 0 0-16,3 3-12 0,2 0 3 0,0-3 1 0,1 2 0 16,1-2-1-16,1 3 0 0,0 0 0 0,3 6 0 15,-1-4 9-15,3 7-12 0,3 2 12 0,0 1-12 0,0 1 12 0,0 6 0 16,-3 4 0-16,0 0 8 0,0 2 12 15,3 5 4-15,-3 3 0 0,-2 1 0 0,-1 6 12 0,-2-1 4 16,-3 6 0-16,-2-3 0 0,-1-1-16 0,-2 4-4 16,-2-3 0-16,-1-3 0 0,-2 1-6 0,-3-3-2 15,0-2 0-15,0-3 0 0,-3 5 0 0,-2-4 0 16,2-8 0-16,-2 5 0 0,-3-4 7 0,3-3 1 16,-3 0 0-16,0-7 0 0,-3 0-20 0,3-7 0 15,3 0 0-15,-3-5 0 0,3-2 0 0,2-7 0 16,0-3 0-16,3 0 0 0,3-8 10 0,2-4-2 15,3-6 0-15,3 0 0 0,2 2-8 0,0 0 0 0,3 2 0 0,3 5 0 16,-3 3 0-16,5-1 0 0,3 5 0 16,-1 3 0-16,4 1 0 0,2 6-11 0,0-1 3 15,3 10 0 1,-1-2-20-16,4 7-3 0,-1-3-1 0,-2 3-754 0,0-3-151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6:20:34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14113 4112 1551 0,'0'0'34'0,"0"0"7"15,0 0 2-15,0 0 1 0,0 0-36 0,5-5-8 0,-2-2 0 0,-1 0 0 16,4 3 21-16,-1-6 3 0,0 1 0 0,3 2 0 16,0-3-8-16,-2 3-2 0,-1-2 0 0,3-3 0 0,-3 10-14 15,0-5-10-15,1 0 2 0,-4 0 0 0,1 2 8 0,0-2 0 16,-3 2 0-16,0-2-8 16,0 7 8-16,0 0 0 0,0 0 8 0,0 0-8 0,0 0 16 0,-3-2 0 15,0-5-1-15,3 7 0 0,0 0-7 0,0 0-8 16,0 0 11-16,-8 7-11 0,3-7 19 0,5 0-3 15,-5 7-1-15,-1-5 0 0,6-2-15 0,-2 7 0 16,-3 3 0-16,2-6 0 0,0 3 0 0,-2 3 0 16,2-1 0-16,3-2 0 0,-2 7 0 0,2-4 0 15,-3 4 0 1,3-2 0-16,-3 2 0 0,3 0 0 0,0 0 0 0,0 2 0 0,0 1 0 0,-2-1 0 16,4 1 0-16,-2-1 0 0,0 1 0 0,-2 6 0 15,4-6 0-15,-2-1 0 0,3 3 0 0,0-3 0 0,-3 3 0 0,2-2 0 16,-2-3 0-16,3 2 0 0,-3-2 0 0,0 3 0 15,3-8-10-15,-3 5 2 0,0-4 0 0,0-1 0 16,2 3 8-16,-2-5 0 16,0-7 0-16,0 5 0 0,0-5 0 0,0 7 0 0,0-7 0 0,0 0 0 15,0 0 0-15,0 0 9 0,0 0 0 16,0 0 0 0,0 0-62-16,0 0-13 0,0-7-2 0,0-3-659 0</inkml:trace>
  <inkml:trace contextRef="#ctx0" brushRef="#br0" timeOffset="419.57">14076 4053 806 0,'0'0'72'0,"0"0"-58"0,0 0-14 0,0 0 0 0,0 0 230 0,0 0 43 15,0 0 9-15,0 0 2 16,2-4-216-16,4-1-44 0,-1 0-8 0,0 5-1 16,1-7-15-16,-1 7 11 0,3-2-11 0,0-3 10 15,2 10-10-15,-2-5 0 0,3 0 0 0,0 2 0 0,2 5 0 0,-3 0 0 16,1 0 0-16,-3 0 0 0,5-2 0 0,-5 2 0 16,3 0 0-16,-6 3 0 0,3-3 0 0,-3 0 0 15,0 2-11-15,1-2 11 0,-4 0 0 0,1 0 0 16,0-4 0-16,-3 4 0 0,0-7 0 0,0 7 0 15,-3 0 0-15,0 0 0 0,-2-5 0 0,2 8 0 16,3-10 0-16,0 0 0 0,-5 0 0 0,0 7 0 16,0-3 0-16,-3-1 0 0,0 1 0 0,0-1 0 0,0-1-11 15,0-2 11-15,0 0-13 0,-3 0 3 16,6 5 1-16,-3-10 0 0,3 5 9 0,0-2-13 0,-1-1 5 0,1-1 8 31,2 1-36-31,1 3 1 0,2-7 0 0,0 3 0 16,-3-1-1-16,3-2-1 0,3 0 0 0,-1 0 0 0,1-3-92 15,2 3-19-15,3-14-3 0,-3 9-1 0</inkml:trace>
  <inkml:trace contextRef="#ctx0" brushRef="#br0" timeOffset="743.62">14282 3976 230 0,'0'0'10'0,"0"0"2"0,0 0-12 0,0 0 0 15,0 0 0-15,0 0 0 16,0 0 320-16,0 2 62 0,3 5 12 0,-3 0 2 0,3 3-264 0,-3-6-52 15,2 6-12-15,1-3-1 0,-1 2-27 0,1-2-6 16,2 0-1-16,-2 3 0 0,2-3-23 0,1 2-10 16,-4-2 8-16,4 3-8 0,-4 1 0 15,1-8 0-15,-1 6 8 0,1-2-8 0,-3 0 0 0,0 3 0 16,-3-3 0-16,1 0 8 16,-1 0-8-16,3 0 0 0,-2-5 0 0,-4 8 0 0,4-10 0 0,-1 4 0 15,3-4 0-15,0 0 0 0,0 0 0 0,-3-4 0 16,3 4 0-16,-2 0 8 0,4-12-8 0,1 5 0 15,0-7 0-15,-1 4 0 0,6-4 0 0,0 2-9 16,-3-2 9-16,3-7 0 0,0 5-8 0,3-1 8 0,-1 1 0 16,1 2 0-16,0-3-9 15,-1 1 9-15,1 2 0 0,-1 4-9 0,-2-4 9 0,3 5 0 0,-1-5 0 16,1 4-8-16,-3 3-10 0,0-2-2 16,0 6 0-16,-3-1-562 0,3 1-113 0</inkml:trace>
  <inkml:trace contextRef="#ctx0" brushRef="#br0" timeOffset="1211.38">14380 4157 1767 0,'0'0'78'0,"0"0"17"0,0 0-76 0,0 0-19 0,0 0 0 0,0 0 0 15,3 2 45-15,2 3 6 0,0-5 1 0,3-5 0 16,3 3-28-16,-3-5-6 0,2 4-1 0,1-4 0 0,2 0-17 0,-2-2 8 15,2-3-8-15,0 3 0 0,-2-1 0 0,2-4 0 16,0 5 0-16,3-5 0 0,-5 4 0 0,2 1 0 16,0-3 0-16,-2 3 0 15,-3 6 0-15,0-8 0 0,0 11 0 0,0-10 0 16,-3 8 0-16,0-3 0 0,-2-2-12 0,-1 5 3 0,-2 2 9 0,0 0 0 16,0 0 8-16,0 0-8 0,0 0 13 15,0 0-1-15,-8 0-1 0,-2-3 0 0,2-1-11 0,0 4-9 16,-3 4 9-16,1-1-13 0,-1-3 13 0,3 7 0 15,-2-5 0-15,2 5 0 0,-3-2 0 0,3 0 0 16,0 6 0-16,0-4 0 0,3-2 0 0,-3 2 0 16,3 0-10-16,0 3 10 0,2 1 0 0,0-1 0 0,1-1 0 15,-1 1 0-15,0 1 0 0,3-1 0 16,3-1 0-16,-3-2 8 0,3 3-8 0,-1-3 0 0,4 0 0 0,-1 2 0 16,0-4 9-16,3-3-9 0,0 8 10 15,0-10-10-15,0 4 10 0,3-4-10 0,-1 3 10 0,1-3-10 16,-1 0 9-16,3-3-9 0,1-1 8 0,-1 4-8 15,-2-5 0-15,-1 0 0 0,1 5 0 16,2-7 0-16,0 5 0 0,-2-5-14 16,-3 0 5-16,2 4 1 0,1-1-89 15,-3-1-18-15,0 0-3 0</inkml:trace>
  <inkml:trace contextRef="#ctx0" brushRef="#br0" timeOffset="1616.79">14777 4006 172 0,'3'-4'8'0,"-3"4"1"0,0 0-9 0,0 0 0 16,0 0 0-16,2 0 0 0,1 0 296 0,2 0 56 15,1 0 12-15,-4 0 3 0,3 4-271 16,3-4-55-16,-2 0-10 0,-1 7-3 0,0-7-4 0,3 3-2 0,-3 6 0 0,1-2 0 16,-1 5 6-16,3-7 2 15,-3 6 0-15,1-1 0 0,-1-1 15 0,-2 1 3 0,4-3 1 0,-4 0 0 16,2 0-16-16,-2 0-3 0,2-5-1 0,-2 5 0 16,2-7-17-16,-2 5-3 0,2-10-1 0,-2 5 0 15,2-2 8-15,-2-3 2 0,-1-2 0 0,4-2 0 16,-1-1-10-16,0-6-8 0,-2-5 9 0,2 4-9 15,1 1 0-15,-1-5 0 32,-3-3 0-32,1 5 0 0,2-2 0 0,-2-2 0 0,-3 6 0 0,0-2 0 15,3 3 0-15,-3 2 0 0,0 4 0 0,2-1 0 0,-4 1 0 0,4 3 0 0,-2-2-12 0,3 9 12 32,-3 0-81-32,0 0-10 0,0 0-1 0</inkml:trace>
  <inkml:trace contextRef="#ctx0" brushRef="#br0" timeOffset="3161.18">16100 4032 1641 0,'0'0'72'0,"0"0"16"0,0 0-70 0,0 0-18 0,0 0 0 0,0 0 0 16,0 0 35-16,0 0 3 0,0 0 1 15,0 0 0-15,0 0-16 0,0 0-3 16,0 0-1-16,0 0 0 0,0 0-19 0,0 0 8 0,5 7-8 16,-2 0 0-16,-1 3 8 0,1-3-8 15,-3 9 0-15,0-2 0 0,-3 3 11 0,3-1-11 0,-2 1 10 16,-1 6-10-16,1-2 8 0,-1-2-8 0,-2 5 0 0,-1-3 9 15,1-2-9-15,2-3 0 0,-2 3 0 0,0-7 8 16,0 4-8-16,-1 1 0 0,1-10 0 16,2 0 0-16,1-2 0 0,-1-3 0 15,3-2 0-15,0 0 0 0,0 0 0 0,0-10 0 0,0-1 0 0,3-6 0 16,2 1-15-16,-2-1 5 0,2-1 1 0,0-1 0 16,3-5 9-16,0 8 0 0,0-8-9 15,3 12 9-15,-4-9 0 0,4 2 0 0,0 3 0 0,2-3 0 16,0 7 21-16,0-9-1 0,-2 12 0 0,0-5 0 15,4 7 15-15,-1-3 2 0,-4 3 1 0,1 0 0 16,2 5-13-16,-2-1-2 0,-3-1-1 0,-3 4 0 0,-3 0-10 16,6 0-1-16,0 7-1 0,-5-5 0 0,-3-2-10 15,3 7 8-15,2 0-8 0,-2 3 8 0,-6-3-8 0,3 2 0 16,0 3 9-16,0 0-9 16,-3-1 8-16,3 1-8 0,0 0 8 0,0-3-8 0,3 1 0 0,-6 4 0 15,3-5 0-15,0 5 0 0,3-4 0 0,-3-1 0 16,0-2 0-16,0 0 0 0,5 0 0 0,-5-7 0 15,0 0 0-15,0 0 0 0,6 3 0 0,1 1 0 16,1-4 0-16,-8 0-8 0,6-4 8 0,2 1 0 16,2-4 0-16,1 0 0 0,-9 0 0 0,6 2 0 15,3-2-9-15,-3-4 9 0,-3 1-13 0,3 1 1 16,-3-5 1-16,3 2 0 16,0 0-23-16,-2-4-5 0,-1 2-1 0,-2-3 0 15,2 1-4-15,0 6-2 0,-5-4 0 0,0 5 0 0,3-1 28 0,-3 3 6 0,-3-2 0 16,0 4 1-16,1-2 11 0,-3 7 16 0,-1 0-4 15,1 0-1-15,-3 0 11 0,3 7 2 0,2-2 1 16,-2 0 0-16,-6 6 9 0,6 1 2 0,0 0 0 16,2 0 0-16,-5 2-19 0,5 2-3 0,3 1-1 0,0-3 0 15,0 2-13-15,0 1 8 0,0-1-8 16,3 1 0-16,2 1 0 0,1-6 0 0,-4 5 0 0,4-3 0 16,1 0 0-16,1-2-10 0,-2 2 10 0,2-5-12 31,0-2-25-31,0 5-6 0,-1-7-1 0,-1 2 0 0,2-3-104 0,0-1-22 0,0-3-4 15,2 0-514-15</inkml:trace>
  <inkml:trace contextRef="#ctx0" brushRef="#br0" timeOffset="3336.21">16658 4107 345 0,'-5'-7'15'0,"5"7"4"0,0 0-19 0,0 0 0 0,0 0 0 0,0 0 0 0,0 0 396 0,0 0 76 15,0 0 16-15,0 0 2 0,0 0-352 0,0 0-70 16,10 7-15-16,-2-2-2 0,-2 2-34 0,-1 5-6 15,3-3-2-15,0 1 0 0,0 4-9 0,0-2 0 16,2-1 0-16,1-1 0 0,-1 4-13 0,1-5-2 16,-3 1 0-16,3-1 0 15,-1 3-169-15,-2 0-35 0</inkml:trace>
  <inkml:trace contextRef="#ctx0" brushRef="#br0" timeOffset="3526.77">16809 4037 2314 0,'-16'-5'103'0,"13"5"21"15,1 0-100-15,-6 7-24 0,0-7 0 0,0 7 0 0,3-4 54 0,-3 4 6 0,0 2 0 16,0 3 1-16,-3 0-43 0,1-1-9 0,4-1-1 16,-1-1-8-16,-4 5-9 0,0 0-9 0,6-2-2 15,-3 5 0 1,-2-3-182-16,-1 0-37 0</inkml:trace>
  <inkml:trace contextRef="#ctx0" brushRef="#br0" timeOffset="3734.15">16957 3945 2325 0,'0'0'103'0,"5"-2"21"0,1-3-99 0,-6 5-25 16,0 0 0-16,8 5 0 0,0-3 61 0,0 5 7 15,-6 3 2-15,3 1 0 16,1-1-27-16,-1-1-6 0,-2 5-1 0,-1 3 0 0,1 4-28 0,0-2-8 16,5 7 0-16,-6-12 0 15,4 9-21-15,-4-6-9 0,6 6-2 0,-3-2 0 16,-2-2-91-16,2-2-18 0,1 4-4 0,-1-2-863 0</inkml:trace>
  <inkml:trace contextRef="#ctx0" brushRef="#br0" timeOffset="3915.44">16917 3992 2476 0,'-7'10'110'0,"7"-10"22"0,0 4-105 0,-3 3-27 0,0-4 0 0,6 6 0 15,0-2 25-15,2-2 0 0,3 2 0 0,0-2 0 16,0 2-25-16,2-7 0 0,6 4 0 0,-3-8-764 15,3 4-145-15</inkml:trace>
  <inkml:trace contextRef="#ctx0" brushRef="#br0" timeOffset="5208.54">12491 4002 1699 0,'0'0'75'0,"0"0"16"16,0 0-73-16,0 0-18 0,0 0 0 0,0 0 0 0,0 0 52 0,0 0 6 16,0 0 2-16,0 0 0 15,0 0-33-15,0 0-7 0,0 0 0 0,0 0-1 0,0 0-2 0,3 7 0 16,-1 0 0-16,1 2 0 16,-6 3-17-16,3 0 0 0,0-1-11 0,0 1 11 0,-2 5 0 0,-1-6 0 15,0-1 0-15,1-1 0 0,-1 5 0 0,0-4 0 16,1-3 0-16,-1 2 9 0,0-2-9 0,3-2 0 15,-2 0 0-15,2-5 0 0,0 0 0 0,0 0 0 16,0 0 0-16,0 0 0 0,0 0 0 0,0 0 0 16,2-10 9-16,1 3-9 15,2-2-18-15,-2-1-8 0,5-4-2 0,-3 7 0 0,1-5 8 0,2 1 0 16,-1-6 1-16,-1 8 0 0,-1-5 19 0,3 4 0 16,0-4 0-16,0 5 0 0,0-1 0 0,0 3 0 15,-3 3 0-15,3-1 9 0,0 0 21 0,-3-2 4 16,0 5 1-16,1 2 0 0,-1-5-3 15,-5 5-1-15,3 7 0 0,-1-2 0 0,1-3 0 0,2 8 0 0,-2 1 0 16,0-1 0-16,2-3-23 0,-2 0-8 0,-1 2 0 16,1-2 9-16,-1 0-9 0,4 3-12 0,-1-8 2 15,0 5 1-15,-2 3 9 0,5-10 0 0,0 0 0 0,0 4 0 16,0-1 0-16,0-3 0 0,2-3 0 16,1 3-8-16,-1-4 8 0,1-1 0 0,0 0-9 0,-1-2 9 15,1-2 0-15,-1-1-9 0,1 1 9 0,-1-3 0 16,-2-4-13-16,3 6 4 0,-6-6 1 0,3 2 0 15,0 4-12-15,-5-4-1 0,-1 7-1 0,4-2 0 16,-6 2 5-16,0 0 1 0,-3 0 0 0,-2 2 0 16,0 0 16-16,-1 5 0 0,-2 0 0 0,0 0 0 15,-2 0 0-15,2 10 0 0,-3-6 0 0,3 3 0 16,0 0 8-16,0-2 1 0,-2 2 1 0,5 7 0 16,-1-4-10-16,4 4 0 0,-1-5 0 0,3 12 8 0,3-9-8 15,-1 2 0-15,4 3 0 0,2-3 0 0,-1 0 0 16,4-2 0-16,-3-1-9 0,5-1 9 0,-2-1 0 0,-1 1-8 15,1-3 8-15,2 0 0 0,-2 0-16 0,5-5 4 16,-3-2 1-16,-3 0 0 16,4 0-101-1,-1 0-21-15,0-9-4 0</inkml:trace>
  <inkml:trace contextRef="#ctx0" brushRef="#br0" timeOffset="5392.53">12994 3952 1652 0,'0'0'73'0,"0"0"15"0,0 0-70 0,0 0-18 16,0 0 0-16,2 7 0 0,1 3 92 0,2-3 16 0,1 2 2 0,2 3 1 16,-1 0-75-16,1 2-16 15,6 0-2-15,-6-2-1 0,-1 4-17 0,1-2 0 0,3 0 0 0,0 0 0 16,-1-2 0-16,1-5 0 0,-3 3 0 0,2 1 0 31,-2-1-50-31,0-3-7 0,0-5-2 0,-3 8-529 0,-5-10-107 16</inkml:trace>
  <inkml:trace contextRef="#ctx0" brushRef="#br0" timeOffset="5544.53">13195 3875 2185 0,'0'0'48'0,"-6"4"9"0,-1-1 3 0,-1-3 2 0,0 7-50 15,0 0-12-15,0 2 0 0,0 1 0 16,0 1 25-16,-3-1 3 0,1-1 0 0,-1 8 0 0,1-3-40 0,-1 7-7 15,3-5-1-15,0 3-976 16</inkml:trace>
  <inkml:trace contextRef="#ctx0" brushRef="#br0" timeOffset="5813.25">13356 3778 2289 0,'0'0'50'0,"0"0"10"0,0 0 3 0,0 0 2 16,0 0-52-16,5 7-13 0,1 0 0 0,-1 3 0 0,-2 4 44 0,5 2 7 0,-6 3 1 15,1 5 0-15,0-1-33 0,-1 5-7 0,4-2 0 16,-6 0-1-16,0 5-11 0,2-3 0 0,-2-2 0 16,3 0 0-16,-3-3-9 0,2 1 9 0,4-3-12 15,-4-2 12 1,1-1-41-16,2 1-2 0,1-2 0 0,-4-3 0 15,4-5-87-15,-4 1-18 0,1-3-3 0,-3-7-733 0</inkml:trace>
  <inkml:trace contextRef="#ctx0" brushRef="#br0" timeOffset="5959.32">13269 3889 2188 0,'0'0'195'0,"0"0"-156"16,0 0-31-16,0 0-8 0,0 0 136 0,8 0 27 15,0 0 5-15,2 0 0 0,4 2-120 16,-1 3-24-16,5-5-4 0,1 0-2 0,2 0-18 0,0 0-11 16,-2 0 2-16,-1-5-834 15,3 3-166-15</inkml:trace>
  <inkml:trace contextRef="#ctx0" brushRef="#br0" timeOffset="6714.6">10496 3985 1792 0,'-5'-2'80'0,"5"2"16"0,0 0-77 0,-6 0-19 15,6 0 0-15,0 0 0 0,-2-5 56 0,2 5 7 16,2-2 1-16,1-5 1 0,0-3-54 0,2-4-11 0,0 5 0 0,3-1 0 16,0-1-20-16,-3-6 0 0,3 5 1 15,0-2 0 1,3 0-41-16,0-2-9 0,-4 6-2 0,4-4 0 15,-3 7 29-15,0-2 6 0,-5 2 0 0,2 0 1 0,-2-3 35 0,2 10 0 0,-5 0 0 0,0 0 0 16,5 0 0-16,-2 7 9 0,2 0 1 0,-2 3 0 16,-1 11 19-16,1-2 4 0,-3 4 1 0,3 8 0 15,-1-1-12-15,1 3-2 16,2 0-1-16,-2 7 0 0,5-2-7 0,-3-1-2 0,0-1 0 16,1 4 0-16,-4 0-10 0,1 0 0 0,2-3 0 15,-2-4 8-15,2 5-8 0,-5-8 0 0,3-4 0 0,2 3 0 0,-5-11 0 16,3 4 0-16,-6-11 0 0,3 6 8 0,0-10-8 15,0 5 0-15,-3-8 0 0,3-4 0 0,0 0-9 0,0 0-4 16,-2-4-1-16,2-8-524 16,-3 5-105-16</inkml:trace>
  <inkml:trace contextRef="#ctx0" brushRef="#br0" timeOffset="6980.53">10589 3759 1674 0,'0'0'74'0,"0"0"15"0,0 0-71 0,2-4-18 16,1 1 0-16,2 3 0 0,1-7 67 0,-1 7 9 16,3-4 3-16,2 4 0 0,-2 4-39 0,3-1-7 15,-1 1-1-15,4 3-1 0,-4 3-21 0,3-1-10 16,1 5 10-16,-4-4-10 0,4 6 0 0,-4-2 8 0,-2 0-8 0,0 3 0 16,-3-1 0-16,3 1 0 0,-5-3 0 0,-1 2 0 15,-2-4-16-15,-2 2 4 0,-1 0 1 0,-2-2 0 16,0 2 11-16,-6-4-13 0,3 1 5 0,-2-1 8 15,-4-1-26-15,1-2 2 16,0 3 1-16,-3-3 0 16,0-7-31-16,0 7-6 0,6-7-2 0,-4 0 0 15,4-3-11-15,-1-1-3 0,1-6 0 0,2 3 0 0,2-7-70 16,1 5-14-16,0-5-4 0</inkml:trace>
  <inkml:trace contextRef="#ctx0" brushRef="#br0" timeOffset="7208.42">10726 3755 633 0,'8'0'56'0,"0"4"-44"15,0 1-12-15,3-5 0 16,-1 0 254-16,1 0 49 0,-1 7 9 0,1 0 3 0,0 0-190 0,2 3-37 16,-3-3-8-16,1 7-2 0,0-2-42 0,-4 2-9 15,1 2-2-15,-2 5 0 0,-1-4-16 16,0 2-9 0,1-8 10-16,-4 1-10 0,1 2 0 0,-3 3 8 0,0-8-8 0,2 3 0 0,-4 0 0 0,-1-5 0 15,3-3 8-15,0-4-8 0,0 0 0 0,0 0 11 16,0 0-11-16,0 0 10 0,-2 0-10 0,-1-11 0 15,3 1 9-15,0-6-9 0,0-1 0 0,0-4 0 16,3-2 0-16,-3-1-12 0,2 3-9 0,1-7-3 16,2 4 0-16,0 1 0 15,1-1-117-15,2 5-24 0,-3-2-5 0</inkml:trace>
  <inkml:trace contextRef="#ctx0" brushRef="#br0" timeOffset="7552.03">10983 3962 1850 0,'0'0'82'0,"0"0"17"0,0 0-79 0,5 4-20 0,3-1 0 0,0 4 0 15,0-5 62-15,0 3 9 0,0-5 1 0,2 0 1 16,-2-7-42-16,0 7-9 0,6-7-2 0,-4 0 0 16,3-3-20-16,-2 1 0 0,2-5 0 0,0 0 0 31,-2-3-44-31,0 5-14 0,-1-2-2 0,1 0-1 0,-3-2 1 0,-3 6 0 0,0-4 0 0,1 0 0 15,-4 5 46-15,-2 2 14 0,0-3 0 0,-2 3 0 0,2 0 0 0,-6 7 18 16,1 0-2-16,-3-5 0 0,-3 5 4 0,3 5 0 16,-5-5 0-16,3 7 0 0,-6 5-11 0,3-3-1 15,-1 3-8-15,-2 2 12 16,3 7-12-16,0-4 0 0,0 2 0 16,2 2 0-16,1-2 0 0,2-1 0 0,2 1 0 0,1 2 0 15,0-2 0-15,0 5 0 0,5-8 0 0,0 1 0 0,0-3 10 0,2 2 2 16,3-6 1-16,3 1 0 0,3-8-5 0,0 1 0 15,4-1-8-15,4-3 12 16,2-3-98-16,0-1-20 0</inkml:trace>
  <inkml:trace contextRef="#ctx0" brushRef="#br0" timeOffset="10611.33">11361 3741 288 0,'0'0'25'0,"-8"0"-25"0,3 0 0 0,0 0 0 16,-1 4 290-16,-2-1 53 0,3 1 10 0,0-4 3 15,5 0-260-15,-3 3-51 0,-2-3-10 0,2 4-3 16,3-4-10-16,-5 5-2 0,5-5-1 0,0 0 0 16,-3 0 6-16,3 7 2 0,0-7 0 0,0 0 0 0,-2 7 19 15,2 0 4-15,0-7 1 0,2 7 0 16,1 3-8-16,0-1-2 0,2-2 0 0,0 7 0 16,1-4-16-16,-1-1-3 0,3 3-1 0,2-3 0 15,-2 1-21-15,3 4 0 0,-3-5 0 0,2 1 0 16,-2 1 0-16,3-8 0 0,-3 4 0 0,-3-5 0 0,3 5 0 0,-3-7 0 15,1 7 0-15,-6-7 0 16,2-2 0-16,4-3 0 0,-1-2 0 0,-2-2 0 0,2 2 8 16,-3-5-8-16,1-7 8 0,0 0-8 0,-1-4 28 0,1 2 2 15,-3-12 0-15,3 2 0 0,-1-2-10 0,1-2-3 16,0 4 0-16,-1-6 0 16,4-1-138-16,-1 3-28 0</inkml:trace>
  <inkml:trace contextRef="#ctx0" brushRef="#br0" timeOffset="73768.5">11398 12499 1555 0,'-13'7'138'0,"8"-7"-110"0,-1 5-28 0,1-3 0 16,0 5 115-16,0 0 17 0,-1 5 4 0,1 2 1 15,0 0-83-15,-1 5-17 0,4 2-3 0,-1 3-1 16,-2 1-13-16,2-1-2 0,6 7-1 0,-3-1 0 15,2 3-7-15,1 0-2 16,0 0 0-16,2 7 0 0,0 5-8 0,3-5 0 0,0 0 0 0,3 0 0 16,-3-1 0-16,2 1 0 0,6-2 0 0,-3-5 0 15,-2-2 0-15,2-6 0 0,6-1 0 0,-1 0 0 16,3-8 20-16,1-2-2 0,-1-5 0 0,0-1 0 16,0-8 5-16,0 0 1 0,0-3 0 0,3-4 0 15,-3-2-4-15,3-5 0 0,3-3 0 0,-3-4 0 16,2-3-7-16,-2 1-1 0,2-5-1 0,-2-3 0 0,0-2-11 15,0-2 0-15,-3 0 9 0,0-3-9 0,0 5 0 16,-5 0 0-16,3-2 0 0,-6 2 8 0,0-2-8 0,0-1 0 16,-2 4 0-16,-1-6 0 0,-2 5 0 0,0 2 0 15,-2-2 0-15,-1 3 0 0,-2 2 0 0,-3-1 9 16,-3 6-9-16,-2-1 0 0,-1 1 12 0,-4-1-12 16,-4 6 12-16,1-4-12 0,-5 6 11 0,-1-1-11 15,-7 1 10-15,-1 2-10 0,-2 0 10 0,0 4-10 16,0 3 10-16,-3 3-10 0,3-1 8 0,0 10-8 15,-3-1 0-15,3 3 0 0,0 0 0 0,0 3 8 16,-3 6-8-16,3-2 0 0,-3 3 0 0,3-1 0 16,5 5 0-16,1-2 0 0,-1 2 0 0,3 1 0 15,-1-1 0-15,4 2 0 0,2 1-8 0,0-1 8 16,6 1 0-16,-1-1 0 0,3 1-15 0,3-3 4 0,0-2 1 0,5 2 0 31,0-2-34-31,2-5-8 0,3 2 0 0,1-1-677 0,4-6-135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6:26:26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12261 10022 115 0,'0'0'10'0,"-3"-2"-10"0,1-3 0 0,-4 5 0 16,1-2 251-16,0 0 48 16,2-3 9-16,0 3 3 0,1-3-177 0,2 3-35 0,2-6-7 0,1 6-2 15,-3 2-42-15,0-5-9 0,-3-2-2 0,3-2 0 16,3 2 6-16,-3 0 1 0,0 4 0 0,-3-4 0 16,3 5 4-16,0-3 0 0,3-2 1 0,-3 3 0 15,0-1-29-15,0 5-7 0,3-7-1 0,-3 7 0 16,-3-3-12-16,3-4 0 0</inkml:trace>
  <inkml:trace contextRef="#ctx0" brushRef="#br0" timeOffset="1131.76">12285 10034 1465 0,'0'0'64'0,"-3"-5"15"0,-2 5-63 0,-1-2-16 0,-2-3 0 0,1 5 0 16,4-2 87-16,3 2 14 0,-5-5 3 0,-1 3 1 15,1 0-42-15,0-3-9 0,2 5-2 0,0-7 0 16,3 7-32-16,-5 0-8 0,5 0 0 0,-3-7-1 16,-2 4-11-16,5-4 0 0,-2 0 0 0,4 5 0 15,1-7 0-15,-1 2 8 0,-2-3-8 0,6-2 8 16,2 5 12-16,-3-2 3 0,-2 2 0 0,-1-3 0 0,4-4 7 0,-1 3 2 15,0-1 0-15,6 0 0 16,-1 0-9-16,4 1-2 0,-4-4 0 16,3 6 0-1,3-5-4-15,0 4-1 0,-3 1 0 0,3-3 0 0,0 1-3 0,-3-1-1 0,1 2 0 0,1 3 0 0,-4 0-4 0,5-2 0 16,-3 2-8-16,3 0 12 0,0 2-12 16,0 0 0-16,0-2 0 0,-1 0 0 0,4 5 14 15,0-5-3-15,-1 7-1 0,1-3 0 0,-1-1 1 0,-2 4 0 16,0 0 0-16,0 0 0 0,-3 0-11 0,3 0 10 15,0 0-10-15,-6 0 10 0,4 4-10 0,-1-1 8 16,-3 2-8-16,1-3 8 0,-1 5-8 0,1-5 0 0,0 5 0 16,-1 0 8-16,-4 0-8 0,1 1 0 15,1 1 0-15,0 0 0 0,0-2 0 0,-2 3 0 16,-1 4 0-16,0 0 0 0,0-2 0 0,1 2 0 0,-4 2 0 0,1-2 0 16,2 3 0-16,-5-1 0 0,3 1 8 15,0-1-8-15,-3-2 0 0,2 1 0 0,-2 1 0 0,0-7 0 16,0 8 0-16,0-1 0 0,0-2 0 0,0-4 8 15,-2 6-8-15,-1-4 0 0,3-3 0 0,-3 1 0 16,1 4 0-16,-1-5 0 0,0 6 0 16,-2-6 0-16,0 5 8 0,0-5-8 0,-1 1 0 0,-2-3 8 15,0 7-8-15,0-5 0 0,0-2 0 0,-2 8 0 16,-1-6 0-16,1 0 0 0,-1 3 8 0,-2-2-8 16,2-1 0-16,-2 0 0 0,0 3 0 0,-3 0 8 0,3-5-8 15,0 2 0-15,-1-4 0 0,1 2 0 0,0-5 16 16,2 8 2-16,-2-5 0 0,0-3 0 0,-3 5-18 0,5-7-19 15,-2 5 4-15,0-5 1 0,0 0 14 16,2 0 0-16,-2-5 0 0,2 5 10 0,1 0-10 0,-1 0 0 16,1 0 0-16,2-2 8 0,0 2 2 0,-3-5 0 15,0 5 0-15,4 0 0 0,-4-2-10 0,3-3 0 16,-3 5 0-16,1 0 0 0,-3-2 0 0,2-1 0 16,-2-2 0-16,0-2 0 0,-3 7 0 0,2-7 0 15,1 5 0-15,0 0 0 0,-3-5 12 0,3 2 0 16,0-4 0-16,2 1 0 0,3 1 0 0,-2-2 0 15,2 2 0-15,0-5 0 0,-3 0-12 0,3 1 0 16,3-3 0-16,-3-1 0 0,3-1 0 0,2 2 12 0,-2-3-12 16,2 1 12-16,0 2-12 0,-2-3 0 0,5 1 0 0,0-3 0 15,0 3 0-15,0-6 0 16,3 6 0-16,-3 0 0 0,2 1 0 0,-2 1 0 0,3 5 0 16,0-1 0-16,-1-4 0 0,4 7 0 15,-1-2-12-15,-2 2 12 0,2 0 0 0,0 2 0 0,6 0 0 0,-3-2 0 31,0 7-29-31,0-2 1 0,2-3 1 0,3 5-788 0,6 0-157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6:33:37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12240 8929 1569 0,'-14'-7'69'0,"6"4"15"0,3-1-67 0,-3 4-17 0,0-7 0 0,3 4 0 15,-3-4 54-15,3 0 7 0,-1 0 2 0,1-2 0 16,0 2-28-16,0-3-6 0,2 1-1 0,0-1 0 16,1-1-20-16,2 1-8 0,2 1 0 0,1-5 0 15,0 4 0-15,2-4 0 0,0 0 0 0,0 5 0 16,1-8 0-16,2 3 0 0,-3 5 0 0,6-5 0 15,-3-3 10-15,2 5-10 0,1-2 10 0,-1 0-10 16,1-2 28-16,-1 2 0 0,4 4 0 0,-1-4 0 16,0 2-28-16,0-2-15 0,3 0 2 0,-3 5 0 15,3-1 13-15,0 1 0 0,-3-3 0 0,1 3 0 16,-1-1 0-16,0-1 0 0,0 1 0 0,1 3 0 0,-4-2 11 16,1 2-2-16,2 0 0 0,-2-3 0 0,2 3-9 15,-3 5 0-15,1-3-12 0,2 3 12 0,0-5 0 16,1 7 13-16,-1 0 0 0,0 0 0 0,0 0-1 0,3 0-1 15,-16 0 0-15,16 7 0 0,-3-5-1 0,3 5 0 16,-3 0 0-16,1 0 0 0,-1 0-2 0,3 3 0 16,-3-3 0-16,3 2 0 0,-6 1-8 0,4 4 12 15,-1-5-12-15,-3 5 12 0,1-4-4 0,0 4 0 16,-1 0 0-16,1-2 0 0,-3 2-8 0,2 2 0 16,-2 1 9-16,0 4-9 0,-2-5 0 0,-1 1 9 15,0 6-9-15,0-6 0 0,1 6 8 0,-4-2-8 0,4 3 0 16,-1-1 0-16,-2 1 19 0,-1-5-3 0,1 4-1 15,2 1 0-15,-2-1 5 0,-1-2 0 0,-2 3 1 16,0-5 0-16,-2 7-13 0,-1-3-8 16,0 1 8-16,-2-1-8 0,0-2 0 0,0-2 9 15,-3 2-9-15,0-2 0 0,0 2 8 0,-3-4-8 0,1-1 0 0,-4 1 0 16,1-3 8-16,-3 0-8 0,0-2 0 16,1 2 0-16,-4-5 0 0,-2-2 0 0,-3 5 0 0,0-7 0 15,0 2 0-15,-2 0 0 0,0 0-12 0,-1-5 3 16,3 3 9-16,0-5 16 0,1 0-4 0,-1 0-1 15,3 0-11-15,-1-5 0 0,-1 5 0 0,-1-7 8 16,0 5-8-16,-2-5 0 0,4 0 0 16,-1-3 0-16,-1-4 21 0,3 5-1 0,2-5 0 0,3-3 0 15,0 1-20-15,0-1 0 0,1-2 0 0,4 1 0 16,0-6-8-16,-2 3-4 0,5-3 0 0,-2 1 0 0,2 2 12 0,2-3 12 16,1 1-2-16,0-1-1 0,0 1 1 0,2-1 0 15,3 1 0-15,-3-1 0 0,1-2-2 16,2-4-8-16,2 4 12 0,1 2-4 0,2 1-8 0,1 2 8 15,1-3-8-15,1 8 8 0,0-1-8 0,3 1 0 16,2 2 0-16,0-3 0 0,1 5 0 0,-1 1-11 16,-3 1 11-16,4 1-8 15,-1-3-79-15,3 7-15 0,-3 1-3 16,3-3-1-16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9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723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9530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29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858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83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tags" Target="../tags/tag150.xml"/><Relationship Id="rId26" Type="http://schemas.openxmlformats.org/officeDocument/2006/relationships/tags" Target="../tags/tag158.xml"/><Relationship Id="rId3" Type="http://schemas.openxmlformats.org/officeDocument/2006/relationships/tags" Target="../tags/tag135.xml"/><Relationship Id="rId21" Type="http://schemas.openxmlformats.org/officeDocument/2006/relationships/tags" Target="../tags/tag153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5" Type="http://schemas.openxmlformats.org/officeDocument/2006/relationships/tags" Target="../tags/tag157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20" Type="http://schemas.openxmlformats.org/officeDocument/2006/relationships/tags" Target="../tags/tag152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tags" Target="../tags/tag156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23" Type="http://schemas.openxmlformats.org/officeDocument/2006/relationships/tags" Target="../tags/tag155.xml"/><Relationship Id="rId28" Type="http://schemas.openxmlformats.org/officeDocument/2006/relationships/tags" Target="../tags/tag160.xml"/><Relationship Id="rId10" Type="http://schemas.openxmlformats.org/officeDocument/2006/relationships/tags" Target="../tags/tag142.xml"/><Relationship Id="rId19" Type="http://schemas.openxmlformats.org/officeDocument/2006/relationships/tags" Target="../tags/tag15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Relationship Id="rId22" Type="http://schemas.openxmlformats.org/officeDocument/2006/relationships/tags" Target="../tags/tag154.xml"/><Relationship Id="rId27" Type="http://schemas.openxmlformats.org/officeDocument/2006/relationships/tags" Target="../tags/tag159.xml"/><Relationship Id="rId30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image" Target="../media/image6.pn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customXml" Target="../ink/ink5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image" Target="../media/image5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notesSlide" Target="../notesSlides/notesSlide7.xml"/><Relationship Id="rId8" Type="http://schemas.openxmlformats.org/officeDocument/2006/relationships/tags" Target="../tags/tag16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18" Type="http://schemas.openxmlformats.org/officeDocument/2006/relationships/tags" Target="../tags/tag206.xml"/><Relationship Id="rId26" Type="http://schemas.openxmlformats.org/officeDocument/2006/relationships/tags" Target="../tags/tag214.xml"/><Relationship Id="rId3" Type="http://schemas.openxmlformats.org/officeDocument/2006/relationships/tags" Target="../tags/tag191.xml"/><Relationship Id="rId21" Type="http://schemas.openxmlformats.org/officeDocument/2006/relationships/tags" Target="../tags/tag209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5" Type="http://schemas.openxmlformats.org/officeDocument/2006/relationships/tags" Target="../tags/tag213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20" Type="http://schemas.openxmlformats.org/officeDocument/2006/relationships/tags" Target="../tags/tag208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24" Type="http://schemas.openxmlformats.org/officeDocument/2006/relationships/tags" Target="../tags/tag212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23" Type="http://schemas.openxmlformats.org/officeDocument/2006/relationships/tags" Target="../tags/tag211.xml"/><Relationship Id="rId28" Type="http://schemas.openxmlformats.org/officeDocument/2006/relationships/tags" Target="../tags/tag216.xml"/><Relationship Id="rId10" Type="http://schemas.openxmlformats.org/officeDocument/2006/relationships/tags" Target="../tags/tag198.xml"/><Relationship Id="rId19" Type="http://schemas.openxmlformats.org/officeDocument/2006/relationships/tags" Target="../tags/tag207.xml"/><Relationship Id="rId31" Type="http://schemas.openxmlformats.org/officeDocument/2006/relationships/image" Target="../media/image5.png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Relationship Id="rId22" Type="http://schemas.openxmlformats.org/officeDocument/2006/relationships/tags" Target="../tags/tag210.xml"/><Relationship Id="rId27" Type="http://schemas.openxmlformats.org/officeDocument/2006/relationships/tags" Target="../tags/tag215.xml"/><Relationship Id="rId30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notesSlide" Target="../notesSlides/notesSlide3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image" Target="../media/image3.png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tags" Target="../tags/tag102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32" Type="http://schemas.openxmlformats.org/officeDocument/2006/relationships/image" Target="../media/image4.png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tags" Target="../tags/tag104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31" Type="http://schemas.openxmlformats.org/officeDocument/2006/relationships/customXml" Target="../ink/ink4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openxmlformats.org/officeDocument/2006/relationships/tags" Target="../tags/tag103.xml"/><Relationship Id="rId30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20636" y="271305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503" y="4218358"/>
            <a:ext cx="12159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1826439" y="2869069"/>
            <a:ext cx="4427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5135" y="289326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6768" y="2844869"/>
            <a:ext cx="562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1870" y="286906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18246" y="1885951"/>
            <a:ext cx="1104161" cy="111115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382685" y="1885951"/>
            <a:ext cx="883337" cy="111115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26439" y="3246546"/>
            <a:ext cx="442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22431" y="326430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111" y="359982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8283" y="362402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724" y="390645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8283" y="392115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04" y="2625615"/>
            <a:ext cx="30858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instance variables would change value in it during a call to </a:t>
            </a:r>
            <a:r>
              <a:rPr lang="en-US" sz="1350" dirty="0" err="1"/>
              <a:t>it.next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left, right</a:t>
            </a:r>
          </a:p>
          <a:p>
            <a:pPr marL="257175" indent="-257175">
              <a:buAutoNum type="alphaUcPeriod"/>
            </a:pPr>
            <a:r>
              <a:rPr lang="en-US" sz="1350" dirty="0"/>
              <a:t>left, right, </a:t>
            </a:r>
            <a:r>
              <a:rPr lang="en-US" sz="1350" dirty="0" err="1"/>
              <a:t>idx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right, </a:t>
            </a:r>
            <a:r>
              <a:rPr lang="en-US" sz="1350" dirty="0" err="1"/>
              <a:t>idx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left, right, </a:t>
            </a:r>
            <a:r>
              <a:rPr lang="en-US" sz="1350" dirty="0" err="1"/>
              <a:t>idx</a:t>
            </a:r>
            <a:r>
              <a:rPr lang="en-US" sz="1350" dirty="0"/>
              <a:t>, </a:t>
            </a:r>
            <a:r>
              <a:rPr lang="en-US" sz="1350" dirty="0" err="1"/>
              <a:t>canRemove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88897" y="2176055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3373" y="22064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088286" y="2326096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Rectangle 26"/>
          <p:cNvSpPr/>
          <p:nvPr/>
        </p:nvSpPr>
        <p:spPr>
          <a:xfrm>
            <a:off x="2228914" y="277548"/>
            <a:ext cx="516459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</a:pPr>
            <a:r>
              <a:rPr lang="en-US" sz="1350" b="1" dirty="0">
                <a:solidFill>
                  <a:srgbClr val="0000FF"/>
                </a:solidFill>
                <a:latin typeface="Verdana" panose="020B0604030504040204" pitchFamily="34" charset="0"/>
              </a:rPr>
              <a:t>T next()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Return the next element in the list when going forward.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Throw </a:t>
            </a:r>
            <a:r>
              <a:rPr lang="en-US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NoSuchElementException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 if there is no such element</a:t>
            </a:r>
            <a:endParaRPr lang="en-US" sz="1350" dirty="0"/>
          </a:p>
        </p:txBody>
      </p: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6216273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97839" y="1753560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64145" y="2134112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70230" y="3323612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6033" y="3479627"/>
            <a:ext cx="5949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74729" y="35038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6362" y="3455428"/>
            <a:ext cx="5771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21463" y="34796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67840" y="2496510"/>
            <a:ext cx="2360631" cy="111115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432278" y="2496510"/>
            <a:ext cx="2139722" cy="111115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76033" y="3857104"/>
            <a:ext cx="4519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74729" y="3881304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62704" y="4210382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7876" y="4234582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26318" y="4517016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27876" y="4531711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50398" y="3236174"/>
            <a:ext cx="30858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instance variables would change value in it during a call to </a:t>
            </a:r>
            <a:r>
              <a:rPr lang="en-US" sz="1350" dirty="0" err="1"/>
              <a:t>it.next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left, right</a:t>
            </a:r>
          </a:p>
          <a:p>
            <a:pPr marL="257175" indent="-257175">
              <a:buAutoNum type="alphaUcPeriod"/>
            </a:pPr>
            <a:r>
              <a:rPr lang="en-US" sz="1350" dirty="0"/>
              <a:t>left, right, </a:t>
            </a:r>
            <a:r>
              <a:rPr lang="en-US" sz="1350" dirty="0" err="1"/>
              <a:t>idx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right, </a:t>
            </a:r>
            <a:r>
              <a:rPr lang="en-US" sz="1350" dirty="0" err="1"/>
              <a:t>idx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left, right, </a:t>
            </a:r>
            <a:r>
              <a:rPr lang="en-US" sz="1350" dirty="0" err="1"/>
              <a:t>idx</a:t>
            </a:r>
            <a:r>
              <a:rPr lang="en-US" sz="1350" dirty="0"/>
              <a:t>, </a:t>
            </a:r>
            <a:r>
              <a:rPr lang="en-US" sz="1350" dirty="0" err="1"/>
              <a:t>canRemove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8491" y="2786614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32966" y="281698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137880" y="2936655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99890" y="2136232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56275" y="2136232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 1</a:t>
            </a:r>
            <a:endParaRPr sz="1200" dirty="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412745" y="2136232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2</a:t>
            </a:r>
            <a:endParaRPr sz="1200" dirty="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731341" y="2316369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87725" y="2316369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87114" y="21362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328163" y="2124169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93144" y="2122099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531815" y="2136231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244195" y="2316369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62887" y="2175280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731341" y="2431785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87810" y="2431785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244196" y="2431785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90926" y="21362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803068" y="2124169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50344" y="21362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99890" y="2177869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129601" y="2146639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129601" y="2122099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246433" y="1381488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96244" y="1776338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F0662B-D6D8-4BF0-B6C3-7BC10EA251F7}"/>
              </a:ext>
            </a:extLst>
          </p:cNvPr>
          <p:cNvSpPr txBox="1"/>
          <p:nvPr/>
        </p:nvSpPr>
        <p:spPr>
          <a:xfrm>
            <a:off x="2399097" y="4828916"/>
            <a:ext cx="1288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0A7E7F-B611-4BCC-B03E-95B926D93D2A}"/>
              </a:ext>
            </a:extLst>
          </p:cNvPr>
          <p:cNvSpPr/>
          <p:nvPr/>
        </p:nvSpPr>
        <p:spPr>
          <a:xfrm>
            <a:off x="1876033" y="137562"/>
            <a:ext cx="516459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</a:pPr>
            <a:r>
              <a:rPr lang="en-US" sz="1350" b="1" dirty="0">
                <a:solidFill>
                  <a:srgbClr val="0000FF"/>
                </a:solidFill>
                <a:latin typeface="Verdana" panose="020B0604030504040204" pitchFamily="34" charset="0"/>
              </a:rPr>
              <a:t>T next()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Return the next element in the list when going forward.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Throw </a:t>
            </a:r>
            <a:r>
              <a:rPr lang="en-US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NoSuchElementException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 if there is no such element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0245139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20636" y="271305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6439" y="2869069"/>
            <a:ext cx="4946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5135" y="289326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6768" y="2844869"/>
            <a:ext cx="5668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1870" y="286906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18246" y="1885951"/>
            <a:ext cx="2360631" cy="111115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382685" y="1885951"/>
            <a:ext cx="2139722" cy="111115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26438" y="3246546"/>
            <a:ext cx="459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25135" y="327074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111" y="359982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8283" y="362402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724" y="390645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8283" y="392115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04" y="2625615"/>
            <a:ext cx="30858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Which node would be removed with a call to </a:t>
            </a:r>
            <a:r>
              <a:rPr lang="en-US" sz="1350" dirty="0" err="1"/>
              <a:t>it.remove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with the element 1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with the element 2</a:t>
            </a:r>
          </a:p>
          <a:p>
            <a:pPr marL="257175" indent="-257175">
              <a:buAutoNum type="alphaUcPeriod"/>
            </a:pPr>
            <a:r>
              <a:rPr lang="en-US" sz="1350" dirty="0"/>
              <a:t>A different node</a:t>
            </a:r>
          </a:p>
          <a:p>
            <a:pPr marL="257175" indent="-257175">
              <a:buAutoNum type="alphaUcPeriod"/>
            </a:pPr>
            <a:r>
              <a:rPr lang="en-US" sz="1350" dirty="0"/>
              <a:t>This would throw an </a:t>
            </a:r>
            <a:r>
              <a:rPr lang="en-US" sz="1350" dirty="0" err="1"/>
              <a:t>IllegalStateException</a:t>
            </a:r>
            <a:endParaRPr 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688897" y="2176055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3373" y="22064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088286" y="2326096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 1</a:t>
            </a:r>
            <a:endParaRPr sz="1200" dirty="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2</a:t>
            </a:r>
            <a:endParaRPr sz="1200" dirty="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8108" y="73769"/>
            <a:ext cx="5927276" cy="1157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70990B6-6326-4A48-B975-08C013E11AE4}"/>
              </a:ext>
            </a:extLst>
          </p:cNvPr>
          <p:cNvSpPr txBox="1"/>
          <p:nvPr/>
        </p:nvSpPr>
        <p:spPr>
          <a:xfrm>
            <a:off x="2349503" y="4218358"/>
            <a:ext cx="1257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E7744C-E22B-4C89-92DE-1A6249C5B7CF}"/>
                  </a:ext>
                </a:extLst>
              </p14:cNvPr>
              <p14:cNvContentPartPr/>
              <p14:nvPr/>
            </p14:nvContentPartPr>
            <p14:xfrm>
              <a:off x="4360680" y="3024000"/>
              <a:ext cx="299160" cy="33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E7744C-E22B-4C89-92DE-1A6249C5B7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1320" y="3014640"/>
                <a:ext cx="31788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67733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20636" y="271305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6439" y="2869069"/>
            <a:ext cx="4946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5135" y="289326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6768" y="2844869"/>
            <a:ext cx="681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1870" y="286906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18246" y="1885951"/>
            <a:ext cx="2360631" cy="111115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382685" y="1885951"/>
            <a:ext cx="2139722" cy="111115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26439" y="3246546"/>
            <a:ext cx="556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25135" y="327074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111" y="359982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8283" y="362402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724" y="390645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8283" y="392115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03" y="2625616"/>
            <a:ext cx="35430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Now which node would be removed with a call to </a:t>
            </a:r>
            <a:r>
              <a:rPr lang="en-US" sz="1350" dirty="0" err="1"/>
              <a:t>it.remove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with the element 1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with the element 2</a:t>
            </a:r>
          </a:p>
          <a:p>
            <a:pPr marL="257175" indent="-257175">
              <a:buAutoNum type="alphaUcPeriod"/>
            </a:pPr>
            <a:r>
              <a:rPr lang="en-US" sz="1350" dirty="0"/>
              <a:t>A different node</a:t>
            </a:r>
          </a:p>
          <a:p>
            <a:pPr marL="257175" indent="-257175">
              <a:buAutoNum type="alphaUcPeriod"/>
            </a:pPr>
            <a:r>
              <a:rPr lang="en-US" sz="1350" dirty="0"/>
              <a:t>This would throw an </a:t>
            </a:r>
            <a:r>
              <a:rPr lang="en-US" sz="1350" dirty="0" err="1"/>
              <a:t>IllegalStateException</a:t>
            </a:r>
            <a:endParaRPr 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688897" y="2176055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3373" y="22064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088286" y="2326096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 1</a:t>
            </a:r>
            <a:endParaRPr sz="1200" dirty="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  2</a:t>
            </a:r>
            <a:endParaRPr sz="1200" dirty="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8108" y="73769"/>
            <a:ext cx="5927276" cy="1157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FE8C6-6751-4DC9-A43C-74F383E4D15F}"/>
              </a:ext>
            </a:extLst>
          </p:cNvPr>
          <p:cNvSpPr txBox="1"/>
          <p:nvPr/>
        </p:nvSpPr>
        <p:spPr>
          <a:xfrm>
            <a:off x="2349503" y="4218358"/>
            <a:ext cx="11880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2564543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DC3-38B5-4431-AF38-B90D55F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CAList</a:t>
            </a:r>
            <a:r>
              <a:rPr lang="en-US" dirty="0"/>
              <a:t> </a:t>
            </a:r>
            <a:r>
              <a:rPr lang="en-US" dirty="0" err="1"/>
              <a:t>expandCapacity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F6E-E21E-4E8D-A967-7AD65E5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/>
              <a:t>expandCapacity</a:t>
            </a:r>
            <a:r>
              <a:rPr lang="en-US" dirty="0"/>
              <a:t>() for the Circular Array List (</a:t>
            </a:r>
            <a:r>
              <a:rPr lang="en-US" dirty="0" err="1"/>
              <a:t>CAList</a:t>
            </a:r>
            <a:r>
              <a:rPr lang="en-US" dirty="0"/>
              <a:t>).</a:t>
            </a:r>
          </a:p>
          <a:p>
            <a:r>
              <a:rPr lang="en-US" dirty="0"/>
              <a:t>How would you test it to confirm that it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2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092382"/>
            <a:ext cx="7886700" cy="3702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25 due Friday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Last quiz!!</a:t>
            </a:r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No pre-recorded lecture for Friday</a:t>
            </a:r>
          </a:p>
          <a:p>
            <a:pPr lvl="1"/>
            <a:r>
              <a:rPr lang="en-US" dirty="0"/>
              <a:t>Final Review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05D67-3181-4990-8FFB-442164E9980F}"/>
              </a:ext>
            </a:extLst>
          </p:cNvPr>
          <p:cNvSpPr txBox="1"/>
          <p:nvPr/>
        </p:nvSpPr>
        <p:spPr>
          <a:xfrm>
            <a:off x="5545123" y="1157681"/>
            <a:ext cx="266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Reminder: Complete CAPE</a:t>
            </a:r>
          </a:p>
          <a:p>
            <a:r>
              <a:rPr lang="en-US" dirty="0"/>
              <a:t>1 </a:t>
            </a:r>
            <a:r>
              <a:rPr lang="en-US" dirty="0" err="1"/>
              <a:t>pt</a:t>
            </a:r>
            <a:r>
              <a:rPr lang="en-US" dirty="0"/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Lists</a:t>
            </a:r>
          </a:p>
          <a:p>
            <a:r>
              <a:rPr lang="en-US" dirty="0"/>
              <a:t>Questions on Lecture 25?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33" y="574394"/>
            <a:ext cx="5268558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Doubly linked lists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927037" y="1152043"/>
            <a:ext cx="11004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423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Objects of type E: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356594" y="1354453"/>
            <a:ext cx="21526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head and tail nodes</a:t>
            </a:r>
          </a:p>
        </p:txBody>
      </p:sp>
      <p:cxnSp>
        <p:nvCxnSpPr>
          <p:cNvPr id="141" name="Straight Arrow Connector 140"/>
          <p:cNvCxnSpPr>
            <a:stCxn id="139" idx="1"/>
            <a:endCxn id="102" idx="0"/>
          </p:cNvCxnSpPr>
          <p:nvPr/>
        </p:nvCxnSpPr>
        <p:spPr>
          <a:xfrm flipH="1">
            <a:off x="3990649" y="1504494"/>
            <a:ext cx="365945" cy="3330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5982" y="2231266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90136" y="223126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02002" y="1535214"/>
            <a:ext cx="131064" cy="1900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142" y="3278937"/>
            <a:ext cx="14578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Linked list object stores pointer to the tail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45121" y="3400196"/>
            <a:ext cx="4989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prev</a:t>
            </a:r>
            <a:endParaRPr lang="en-US" sz="1350" dirty="0"/>
          </a:p>
        </p:txBody>
      </p:sp>
      <p:sp>
        <p:nvSpPr>
          <p:cNvPr id="46" name="Rectangle 45"/>
          <p:cNvSpPr/>
          <p:nvPr/>
        </p:nvSpPr>
        <p:spPr>
          <a:xfrm>
            <a:off x="3971398" y="3385261"/>
            <a:ext cx="539373" cy="265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18975" y="3458588"/>
            <a:ext cx="4989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prev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5445252" y="3443653"/>
            <a:ext cx="539373" cy="265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48453" y="3439018"/>
            <a:ext cx="1148130" cy="15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30262" y="3456137"/>
            <a:ext cx="4989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prev</a:t>
            </a:r>
            <a:endParaRPr lang="en-US" sz="1350" dirty="0"/>
          </a:p>
        </p:txBody>
      </p:sp>
      <p:sp>
        <p:nvSpPr>
          <p:cNvPr id="54" name="Rectangle 53"/>
          <p:cNvSpPr/>
          <p:nvPr/>
        </p:nvSpPr>
        <p:spPr>
          <a:xfrm>
            <a:off x="6956539" y="3441202"/>
            <a:ext cx="539373" cy="265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6059740" y="3436567"/>
            <a:ext cx="1148130" cy="15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41EB03-BBE5-4D50-AF64-22598AA9A25E}"/>
                  </a:ext>
                </a:extLst>
              </p14:cNvPr>
              <p14:cNvContentPartPr/>
              <p14:nvPr/>
            </p14:nvContentPartPr>
            <p14:xfrm>
              <a:off x="5699880" y="158760"/>
              <a:ext cx="3443400" cy="486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41EB03-BBE5-4D50-AF64-22598AA9A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0520" y="149400"/>
                <a:ext cx="3462120" cy="48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3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8378-1790-415D-8887-B1BEF3C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BEC0-9941-458A-AAFF-C8D5E316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Circular singly linked list</a:t>
            </a:r>
          </a:p>
          <a:p>
            <a:r>
              <a:rPr lang="en-US" dirty="0"/>
              <a:t>Circular doubly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2F39E8-7A3C-4B40-BAC2-924EC15B4A3A}"/>
                  </a:ext>
                </a:extLst>
              </p14:cNvPr>
              <p14:cNvContentPartPr/>
              <p14:nvPr/>
            </p14:nvContentPartPr>
            <p14:xfrm>
              <a:off x="516240" y="1710720"/>
              <a:ext cx="4965840" cy="72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2F39E8-7A3C-4B40-BAC2-924EC15B4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880" y="1701360"/>
                <a:ext cx="4984560" cy="7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64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b" anchorCtr="0">
            <a:noAutofit/>
          </a:bodyPr>
          <a:lstStyle/>
          <a:p>
            <a:pPr lvl="0" rtl="0">
              <a:buNone/>
            </a:pPr>
            <a:r>
              <a:rPr lang="en-GB" sz="2400" dirty="0"/>
              <a:t>Iterator objects: Picture</a:t>
            </a:r>
          </a:p>
        </p:txBody>
      </p:sp>
      <p:sp>
        <p:nvSpPr>
          <p:cNvPr id="4" name="Shape 96"/>
          <p:cNvSpPr/>
          <p:nvPr>
            <p:custDataLst>
              <p:tags r:id="rId2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5" name="Shape 97"/>
          <p:cNvSpPr/>
          <p:nvPr>
            <p:custDataLst>
              <p:tags r:id="rId3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6" name="Shape 98"/>
          <p:cNvSpPr/>
          <p:nvPr>
            <p:custDataLst>
              <p:tags r:id="rId4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7" name="Shape 99"/>
          <p:cNvCxnSpPr/>
          <p:nvPr>
            <p:custDataLst>
              <p:tags r:id="rId5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100"/>
          <p:cNvCxnSpPr/>
          <p:nvPr>
            <p:custDataLst>
              <p:tags r:id="rId6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01"/>
          <p:cNvSpPr txBox="1"/>
          <p:nvPr>
            <p:custDataLst>
              <p:tags r:id="rId7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>
            <a:endCxn id="4" idx="1"/>
          </p:cNvCxnSpPr>
          <p:nvPr>
            <p:custDataLst>
              <p:tags r:id="rId8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03"/>
          <p:cNvCxnSpPr/>
          <p:nvPr>
            <p:custDataLst>
              <p:tags r:id="rId9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104"/>
          <p:cNvCxnSpPr/>
          <p:nvPr>
            <p:custDataLst>
              <p:tags r:id="rId10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105"/>
          <p:cNvCxnSpPr/>
          <p:nvPr>
            <p:custDataLst>
              <p:tags r:id="rId11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4" name="Shape 106"/>
          <p:cNvGrpSpPr/>
          <p:nvPr>
            <p:custDataLst>
              <p:tags r:id="rId12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1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1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17" name="Shape 109"/>
          <p:cNvCxnSpPr>
            <a:stCxn id="6" idx="3"/>
            <a:endCxn id="15" idx="1"/>
          </p:cNvCxnSpPr>
          <p:nvPr>
            <p:custDataLst>
              <p:tags r:id="rId13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3008653" y="2615167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7520" y="4120471"/>
            <a:ext cx="11791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3014456" y="2771182"/>
            <a:ext cx="4203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13152" y="2795381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24785" y="2746982"/>
            <a:ext cx="506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59886" y="2771182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14"/>
            </p:custDataLst>
          </p:nvPr>
        </p:nvCxnSpPr>
        <p:spPr>
          <a:xfrm flipH="1" flipV="1">
            <a:off x="4278570" y="1873888"/>
            <a:ext cx="327692" cy="1025327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>
            <a:endCxn id="4" idx="2"/>
          </p:cNvCxnSpPr>
          <p:nvPr>
            <p:custDataLst>
              <p:tags r:id="rId15"/>
            </p:custDataLst>
          </p:nvPr>
        </p:nvCxnSpPr>
        <p:spPr>
          <a:xfrm flipH="1" flipV="1">
            <a:off x="3266021" y="1885950"/>
            <a:ext cx="304680" cy="101326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3014455" y="3148659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3413152" y="317285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1128" y="3501937"/>
            <a:ext cx="10017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66299" y="3526136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64741" y="3808570"/>
            <a:ext cx="741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166299" y="3823266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32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51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8128897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setting node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2504" y="284484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370" y="4350148"/>
            <a:ext cx="12159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1528306" y="3000859"/>
            <a:ext cx="50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7003" y="302505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636" y="2976659"/>
            <a:ext cx="535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3737" y="3000859"/>
            <a:ext cx="366131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2" name="Shape 100"/>
          <p:cNvCxnSpPr/>
          <p:nvPr>
            <p:custDataLst>
              <p:tags r:id="rId1"/>
            </p:custDataLst>
          </p:nvPr>
        </p:nvCxnSpPr>
        <p:spPr>
          <a:xfrm flipV="1">
            <a:off x="3120114" y="2037144"/>
            <a:ext cx="1050338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00"/>
          <p:cNvCxnSpPr/>
          <p:nvPr>
            <p:custDataLst>
              <p:tags r:id="rId2"/>
            </p:custDataLst>
          </p:nvPr>
        </p:nvCxnSpPr>
        <p:spPr>
          <a:xfrm flipV="1">
            <a:off x="2084551" y="2037144"/>
            <a:ext cx="719522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1528306" y="3378336"/>
            <a:ext cx="5063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1927003" y="340253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4978" y="373161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0150" y="375581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8592" y="403824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80150" y="405294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2671" y="2757405"/>
            <a:ext cx="45269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Imagine that you are working in the </a:t>
            </a:r>
            <a:r>
              <a:rPr lang="en-US" sz="1350" dirty="0" err="1"/>
              <a:t>MyListIterator</a:t>
            </a:r>
            <a:r>
              <a:rPr lang="en-US" sz="1350" dirty="0"/>
              <a:t> class.  Write a line of code that modifies “right” to point to the next node in the 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0113" y="2307845"/>
            <a:ext cx="5208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85240" y="233821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3" name="Shape 100"/>
          <p:cNvCxnSpPr/>
          <p:nvPr>
            <p:custDataLst>
              <p:tags r:id="rId3"/>
            </p:custDataLst>
          </p:nvPr>
        </p:nvCxnSpPr>
        <p:spPr>
          <a:xfrm>
            <a:off x="1835814" y="2451951"/>
            <a:ext cx="26265" cy="40554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Shape 96"/>
          <p:cNvSpPr/>
          <p:nvPr>
            <p:custDataLst>
              <p:tags r:id="rId4"/>
            </p:custDataLst>
          </p:nvPr>
        </p:nvSpPr>
        <p:spPr>
          <a:xfrm>
            <a:off x="2552163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25" name="Shape 97"/>
          <p:cNvSpPr/>
          <p:nvPr>
            <p:custDataLst>
              <p:tags r:id="rId5"/>
            </p:custDataLst>
          </p:nvPr>
        </p:nvSpPr>
        <p:spPr>
          <a:xfrm>
            <a:off x="3808548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26" name="Shape 98"/>
          <p:cNvSpPr/>
          <p:nvPr>
            <p:custDataLst>
              <p:tags r:id="rId6"/>
            </p:custDataLst>
          </p:nvPr>
        </p:nvSpPr>
        <p:spPr>
          <a:xfrm>
            <a:off x="5065019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27" name="Shape 99"/>
          <p:cNvCxnSpPr>
            <a:endCxn id="25" idx="1"/>
          </p:cNvCxnSpPr>
          <p:nvPr>
            <p:custDataLst>
              <p:tags r:id="rId7"/>
            </p:custDataLst>
          </p:nvPr>
        </p:nvCxnSpPr>
        <p:spPr>
          <a:xfrm>
            <a:off x="3289816" y="1837602"/>
            <a:ext cx="518732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00"/>
          <p:cNvCxnSpPr/>
          <p:nvPr>
            <p:custDataLst>
              <p:tags r:id="rId8"/>
            </p:custDataLst>
          </p:nvPr>
        </p:nvCxnSpPr>
        <p:spPr>
          <a:xfrm>
            <a:off x="4549597" y="1837601"/>
            <a:ext cx="515421" cy="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103"/>
          <p:cNvCxnSpPr/>
          <p:nvPr>
            <p:custDataLst>
              <p:tags r:id="rId9"/>
            </p:custDataLst>
          </p:nvPr>
        </p:nvCxnSpPr>
        <p:spPr>
          <a:xfrm>
            <a:off x="3239387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04"/>
          <p:cNvCxnSpPr/>
          <p:nvPr>
            <p:custDataLst>
              <p:tags r:id="rId10"/>
            </p:custDataLst>
          </p:nvPr>
        </p:nvCxnSpPr>
        <p:spPr>
          <a:xfrm>
            <a:off x="3980437" y="164540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105"/>
          <p:cNvCxnSpPr/>
          <p:nvPr>
            <p:custDataLst>
              <p:tags r:id="rId11"/>
            </p:custDataLst>
          </p:nvPr>
        </p:nvCxnSpPr>
        <p:spPr>
          <a:xfrm>
            <a:off x="5245418" y="16433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2" name="Shape 106"/>
          <p:cNvGrpSpPr/>
          <p:nvPr>
            <p:custDataLst>
              <p:tags r:id="rId12"/>
            </p:custDataLst>
          </p:nvPr>
        </p:nvGrpSpPr>
        <p:grpSpPr>
          <a:xfrm>
            <a:off x="6184089" y="1657463"/>
            <a:ext cx="831451" cy="360279"/>
            <a:chOff x="452200" y="1738249"/>
            <a:chExt cx="1221299" cy="578401"/>
          </a:xfrm>
        </p:grpSpPr>
        <p:sp>
          <p:nvSpPr>
            <p:cNvPr id="33" name="Shape 107"/>
            <p:cNvSpPr/>
            <p:nvPr>
              <p:custDataLst>
                <p:tags r:id="rId23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34" name="Shape 108"/>
            <p:cNvCxnSpPr/>
            <p:nvPr>
              <p:custDataLst>
                <p:tags r:id="rId24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35" name="Shape 109"/>
          <p:cNvCxnSpPr>
            <a:endCxn id="33" idx="1"/>
          </p:cNvCxnSpPr>
          <p:nvPr>
            <p:custDataLst>
              <p:tags r:id="rId13"/>
            </p:custDataLst>
          </p:nvPr>
        </p:nvCxnSpPr>
        <p:spPr>
          <a:xfrm>
            <a:off x="5833690" y="1837601"/>
            <a:ext cx="350399" cy="2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Rectangle 35"/>
          <p:cNvSpPr/>
          <p:nvPr/>
        </p:nvSpPr>
        <p:spPr>
          <a:xfrm>
            <a:off x="6315160" y="169651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37" name="Shape 99"/>
          <p:cNvCxnSpPr/>
          <p:nvPr>
            <p:custDataLst>
              <p:tags r:id="rId14"/>
            </p:custDataLst>
          </p:nvPr>
        </p:nvCxnSpPr>
        <p:spPr>
          <a:xfrm flipH="1" flipV="1">
            <a:off x="3383614" y="1950427"/>
            <a:ext cx="502587" cy="25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99"/>
          <p:cNvCxnSpPr/>
          <p:nvPr>
            <p:custDataLst>
              <p:tags r:id="rId15"/>
            </p:custDataLst>
          </p:nvPr>
        </p:nvCxnSpPr>
        <p:spPr>
          <a:xfrm flipH="1">
            <a:off x="4640085" y="1950427"/>
            <a:ext cx="503416" cy="25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99"/>
          <p:cNvCxnSpPr/>
          <p:nvPr>
            <p:custDataLst>
              <p:tags r:id="rId16"/>
            </p:custDataLst>
          </p:nvPr>
        </p:nvCxnSpPr>
        <p:spPr>
          <a:xfrm flipH="1">
            <a:off x="5896470" y="195301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103"/>
          <p:cNvCxnSpPr/>
          <p:nvPr>
            <p:custDataLst>
              <p:tags r:id="rId17"/>
            </p:custDataLst>
          </p:nvPr>
        </p:nvCxnSpPr>
        <p:spPr>
          <a:xfrm>
            <a:off x="2743200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104"/>
          <p:cNvCxnSpPr/>
          <p:nvPr>
            <p:custDataLst>
              <p:tags r:id="rId18"/>
            </p:custDataLst>
          </p:nvPr>
        </p:nvCxnSpPr>
        <p:spPr>
          <a:xfrm>
            <a:off x="4455342" y="164540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" name="Shape 105"/>
          <p:cNvCxnSpPr/>
          <p:nvPr>
            <p:custDataLst>
              <p:tags r:id="rId19"/>
            </p:custDataLst>
          </p:nvPr>
        </p:nvCxnSpPr>
        <p:spPr>
          <a:xfrm>
            <a:off x="5702618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" name="Shape 103"/>
          <p:cNvCxnSpPr/>
          <p:nvPr>
            <p:custDataLst>
              <p:tags r:id="rId20"/>
            </p:custDataLst>
          </p:nvPr>
        </p:nvCxnSpPr>
        <p:spPr>
          <a:xfrm>
            <a:off x="2552163" y="169910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" name="Shape 108"/>
          <p:cNvCxnSpPr/>
          <p:nvPr>
            <p:custDataLst>
              <p:tags r:id="rId21"/>
            </p:custDataLst>
          </p:nvPr>
        </p:nvCxnSpPr>
        <p:spPr>
          <a:xfrm>
            <a:off x="6781874" y="166787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108"/>
          <p:cNvCxnSpPr/>
          <p:nvPr>
            <p:custDataLst>
              <p:tags r:id="rId22"/>
            </p:custDataLst>
          </p:nvPr>
        </p:nvCxnSpPr>
        <p:spPr>
          <a:xfrm>
            <a:off x="6781875" y="164333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5595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setting node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2504" y="284484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8306" y="3000859"/>
            <a:ext cx="461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7003" y="302505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636" y="2976659"/>
            <a:ext cx="5871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3737" y="300085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2" name="Shape 100"/>
          <p:cNvCxnSpPr/>
          <p:nvPr>
            <p:custDataLst>
              <p:tags r:id="rId1"/>
            </p:custDataLst>
          </p:nvPr>
        </p:nvCxnSpPr>
        <p:spPr>
          <a:xfrm flipV="1">
            <a:off x="3120114" y="2037144"/>
            <a:ext cx="1050338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00"/>
          <p:cNvCxnSpPr/>
          <p:nvPr>
            <p:custDataLst>
              <p:tags r:id="rId2"/>
            </p:custDataLst>
          </p:nvPr>
        </p:nvCxnSpPr>
        <p:spPr>
          <a:xfrm flipV="1">
            <a:off x="2084551" y="2037144"/>
            <a:ext cx="719522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1528305" y="3378336"/>
            <a:ext cx="461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1927003" y="340253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4978" y="373161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0150" y="375581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8592" y="403824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80150" y="405294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2671" y="2757404"/>
            <a:ext cx="45269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Imagine that you are working in the </a:t>
            </a:r>
            <a:r>
              <a:rPr lang="en-US" sz="1350" dirty="0" err="1"/>
              <a:t>MyListIterator</a:t>
            </a:r>
            <a:r>
              <a:rPr lang="en-US" sz="1350" dirty="0"/>
              <a:t> class.  How would you access the field highlighted in red from the iterator object (this)?  (for this question, assume Node's next and </a:t>
            </a:r>
            <a:r>
              <a:rPr lang="en-US" sz="1350" dirty="0" err="1"/>
              <a:t>prev</a:t>
            </a:r>
            <a:r>
              <a:rPr lang="en-US" sz="1350" dirty="0"/>
              <a:t> are public)</a:t>
            </a:r>
          </a:p>
          <a:p>
            <a:pPr marL="257175" indent="-257175">
              <a:buAutoNum type="alphaUcPeriod"/>
            </a:pPr>
            <a:r>
              <a:rPr lang="en-US" sz="1350" dirty="0"/>
              <a:t>You can’t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current.prev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this.right.next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this.right.prev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this.right.next.prev</a:t>
            </a:r>
            <a:endParaRPr lang="en-US" sz="1350" dirty="0"/>
          </a:p>
          <a:p>
            <a:pPr marL="257175" indent="-257175">
              <a:buAutoNum type="alphaUcPeriod"/>
            </a:pPr>
            <a:endParaRPr lang="en-US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1250113" y="2307845"/>
            <a:ext cx="5208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85240" y="233821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3" name="Shape 100"/>
          <p:cNvCxnSpPr/>
          <p:nvPr>
            <p:custDataLst>
              <p:tags r:id="rId3"/>
            </p:custDataLst>
          </p:nvPr>
        </p:nvCxnSpPr>
        <p:spPr>
          <a:xfrm>
            <a:off x="1835814" y="2451951"/>
            <a:ext cx="26265" cy="40554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Shape 96"/>
          <p:cNvSpPr/>
          <p:nvPr>
            <p:custDataLst>
              <p:tags r:id="rId4"/>
            </p:custDataLst>
          </p:nvPr>
        </p:nvSpPr>
        <p:spPr>
          <a:xfrm>
            <a:off x="2552163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25" name="Shape 97"/>
          <p:cNvSpPr/>
          <p:nvPr>
            <p:custDataLst>
              <p:tags r:id="rId5"/>
            </p:custDataLst>
          </p:nvPr>
        </p:nvSpPr>
        <p:spPr>
          <a:xfrm>
            <a:off x="3808548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26" name="Shape 98"/>
          <p:cNvSpPr/>
          <p:nvPr>
            <p:custDataLst>
              <p:tags r:id="rId6"/>
            </p:custDataLst>
          </p:nvPr>
        </p:nvSpPr>
        <p:spPr>
          <a:xfrm>
            <a:off x="5065019" y="165746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27" name="Shape 99"/>
          <p:cNvCxnSpPr>
            <a:endCxn id="25" idx="1"/>
          </p:cNvCxnSpPr>
          <p:nvPr>
            <p:custDataLst>
              <p:tags r:id="rId7"/>
            </p:custDataLst>
          </p:nvPr>
        </p:nvCxnSpPr>
        <p:spPr>
          <a:xfrm>
            <a:off x="3289816" y="1837602"/>
            <a:ext cx="518732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00"/>
          <p:cNvCxnSpPr/>
          <p:nvPr>
            <p:custDataLst>
              <p:tags r:id="rId8"/>
            </p:custDataLst>
          </p:nvPr>
        </p:nvCxnSpPr>
        <p:spPr>
          <a:xfrm>
            <a:off x="4549597" y="1837601"/>
            <a:ext cx="515421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103"/>
          <p:cNvCxnSpPr/>
          <p:nvPr>
            <p:custDataLst>
              <p:tags r:id="rId9"/>
            </p:custDataLst>
          </p:nvPr>
        </p:nvCxnSpPr>
        <p:spPr>
          <a:xfrm>
            <a:off x="3239387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04"/>
          <p:cNvCxnSpPr/>
          <p:nvPr>
            <p:custDataLst>
              <p:tags r:id="rId10"/>
            </p:custDataLst>
          </p:nvPr>
        </p:nvCxnSpPr>
        <p:spPr>
          <a:xfrm>
            <a:off x="3980437" y="164540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105"/>
          <p:cNvCxnSpPr/>
          <p:nvPr>
            <p:custDataLst>
              <p:tags r:id="rId11"/>
            </p:custDataLst>
          </p:nvPr>
        </p:nvCxnSpPr>
        <p:spPr>
          <a:xfrm>
            <a:off x="5245418" y="164333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2" name="Shape 106"/>
          <p:cNvGrpSpPr/>
          <p:nvPr>
            <p:custDataLst>
              <p:tags r:id="rId12"/>
            </p:custDataLst>
          </p:nvPr>
        </p:nvGrpSpPr>
        <p:grpSpPr>
          <a:xfrm>
            <a:off x="6184089" y="1657463"/>
            <a:ext cx="831451" cy="360279"/>
            <a:chOff x="452200" y="1738249"/>
            <a:chExt cx="1221299" cy="578401"/>
          </a:xfrm>
        </p:grpSpPr>
        <p:sp>
          <p:nvSpPr>
            <p:cNvPr id="33" name="Shape 107"/>
            <p:cNvSpPr/>
            <p:nvPr>
              <p:custDataLst>
                <p:tags r:id="rId23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34" name="Shape 108"/>
            <p:cNvCxnSpPr/>
            <p:nvPr>
              <p:custDataLst>
                <p:tags r:id="rId24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35" name="Shape 109"/>
          <p:cNvCxnSpPr>
            <a:endCxn id="33" idx="1"/>
          </p:cNvCxnSpPr>
          <p:nvPr>
            <p:custDataLst>
              <p:tags r:id="rId13"/>
            </p:custDataLst>
          </p:nvPr>
        </p:nvCxnSpPr>
        <p:spPr>
          <a:xfrm>
            <a:off x="5833690" y="1837601"/>
            <a:ext cx="350399" cy="2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Rectangle 35"/>
          <p:cNvSpPr/>
          <p:nvPr/>
        </p:nvSpPr>
        <p:spPr>
          <a:xfrm>
            <a:off x="6315160" y="169651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37" name="Shape 99"/>
          <p:cNvCxnSpPr/>
          <p:nvPr>
            <p:custDataLst>
              <p:tags r:id="rId14"/>
            </p:custDataLst>
          </p:nvPr>
        </p:nvCxnSpPr>
        <p:spPr>
          <a:xfrm flipH="1" flipV="1">
            <a:off x="3383614" y="1950427"/>
            <a:ext cx="502587" cy="25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99"/>
          <p:cNvCxnSpPr/>
          <p:nvPr>
            <p:custDataLst>
              <p:tags r:id="rId15"/>
            </p:custDataLst>
          </p:nvPr>
        </p:nvCxnSpPr>
        <p:spPr>
          <a:xfrm flipH="1">
            <a:off x="4640085" y="1950427"/>
            <a:ext cx="503416" cy="25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99"/>
          <p:cNvCxnSpPr/>
          <p:nvPr>
            <p:custDataLst>
              <p:tags r:id="rId16"/>
            </p:custDataLst>
          </p:nvPr>
        </p:nvCxnSpPr>
        <p:spPr>
          <a:xfrm flipH="1">
            <a:off x="5896470" y="195301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103"/>
          <p:cNvCxnSpPr/>
          <p:nvPr>
            <p:custDataLst>
              <p:tags r:id="rId17"/>
            </p:custDataLst>
          </p:nvPr>
        </p:nvCxnSpPr>
        <p:spPr>
          <a:xfrm>
            <a:off x="2743200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104"/>
          <p:cNvCxnSpPr/>
          <p:nvPr>
            <p:custDataLst>
              <p:tags r:id="rId18"/>
            </p:custDataLst>
          </p:nvPr>
        </p:nvCxnSpPr>
        <p:spPr>
          <a:xfrm>
            <a:off x="4455342" y="164540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" name="Shape 105"/>
          <p:cNvCxnSpPr/>
          <p:nvPr>
            <p:custDataLst>
              <p:tags r:id="rId19"/>
            </p:custDataLst>
          </p:nvPr>
        </p:nvCxnSpPr>
        <p:spPr>
          <a:xfrm>
            <a:off x="5702618" y="165746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" name="Shape 103"/>
          <p:cNvCxnSpPr/>
          <p:nvPr>
            <p:custDataLst>
              <p:tags r:id="rId20"/>
            </p:custDataLst>
          </p:nvPr>
        </p:nvCxnSpPr>
        <p:spPr>
          <a:xfrm>
            <a:off x="2552163" y="169910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" name="Shape 108"/>
          <p:cNvCxnSpPr/>
          <p:nvPr>
            <p:custDataLst>
              <p:tags r:id="rId21"/>
            </p:custDataLst>
          </p:nvPr>
        </p:nvCxnSpPr>
        <p:spPr>
          <a:xfrm>
            <a:off x="6781874" y="166787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108"/>
          <p:cNvCxnSpPr/>
          <p:nvPr>
            <p:custDataLst>
              <p:tags r:id="rId22"/>
            </p:custDataLst>
          </p:nvPr>
        </p:nvCxnSpPr>
        <p:spPr>
          <a:xfrm>
            <a:off x="6781875" y="164333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Rectangle 2"/>
          <p:cNvSpPr/>
          <p:nvPr/>
        </p:nvSpPr>
        <p:spPr>
          <a:xfrm>
            <a:off x="5065018" y="1667870"/>
            <a:ext cx="180400" cy="329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813A81-E64F-452C-B38C-9724D31C5A5D}"/>
              </a:ext>
            </a:extLst>
          </p:cNvPr>
          <p:cNvSpPr txBox="1"/>
          <p:nvPr/>
        </p:nvSpPr>
        <p:spPr>
          <a:xfrm>
            <a:off x="1903650" y="4354943"/>
            <a:ext cx="1271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5D8443-7349-4344-87C0-97455BD4387B}"/>
                  </a:ext>
                </a:extLst>
              </p14:cNvPr>
              <p14:cNvContentPartPr/>
              <p14:nvPr/>
            </p14:nvContentPartPr>
            <p14:xfrm>
              <a:off x="3773880" y="1279800"/>
              <a:ext cx="2372040" cy="352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5D8443-7349-4344-87C0-97455BD4387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64520" y="1270440"/>
                <a:ext cx="2390760" cy="35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90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"/>
          <p:cNvSpPr txBox="1"/>
          <p:nvPr>
            <p:custDataLst>
              <p:tags r:id="rId1"/>
            </p:custDataLst>
          </p:nvPr>
        </p:nvSpPr>
        <p:spPr>
          <a:xfrm>
            <a:off x="1548245" y="1143001"/>
            <a:ext cx="2490066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head</a:t>
            </a:r>
          </a:p>
        </p:txBody>
      </p:sp>
      <p:cxnSp>
        <p:nvCxnSpPr>
          <p:cNvPr id="10" name="Shape 102"/>
          <p:cNvCxnSpPr/>
          <p:nvPr>
            <p:custDataLst>
              <p:tags r:id="rId2"/>
            </p:custDataLst>
          </p:nvPr>
        </p:nvCxnSpPr>
        <p:spPr>
          <a:xfrm>
            <a:off x="2114551" y="1523554"/>
            <a:ext cx="735745" cy="18225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Rectangle 18"/>
          <p:cNvSpPr/>
          <p:nvPr/>
        </p:nvSpPr>
        <p:spPr>
          <a:xfrm>
            <a:off x="1820636" y="2713054"/>
            <a:ext cx="2059319" cy="1485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6439" y="2869069"/>
            <a:ext cx="5230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5135" y="2893268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6768" y="2844869"/>
            <a:ext cx="5786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1870" y="2869069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Shape 100"/>
          <p:cNvCxnSpPr/>
          <p:nvPr>
            <p:custDataLst>
              <p:tags r:id="rId3"/>
            </p:custDataLst>
          </p:nvPr>
        </p:nvCxnSpPr>
        <p:spPr>
          <a:xfrm flipV="1">
            <a:off x="3418246" y="1905354"/>
            <a:ext cx="1050338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00"/>
          <p:cNvCxnSpPr/>
          <p:nvPr>
            <p:custDataLst>
              <p:tags r:id="rId4"/>
            </p:custDataLst>
          </p:nvPr>
        </p:nvCxnSpPr>
        <p:spPr>
          <a:xfrm flipV="1">
            <a:off x="2382684" y="1905354"/>
            <a:ext cx="719522" cy="109174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TextBox 37"/>
          <p:cNvSpPr txBox="1"/>
          <p:nvPr/>
        </p:nvSpPr>
        <p:spPr>
          <a:xfrm>
            <a:off x="1826438" y="3246546"/>
            <a:ext cx="50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idx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25135" y="3270746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111" y="3599824"/>
            <a:ext cx="117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canRemove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8283" y="362402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724" y="3906457"/>
            <a:ext cx="790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8283" y="3921153"/>
            <a:ext cx="587176" cy="2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0804" y="2625615"/>
            <a:ext cx="308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would be returned by a call to </a:t>
            </a:r>
            <a:r>
              <a:rPr lang="en-US" sz="1350" dirty="0" err="1"/>
              <a:t>it.next</a:t>
            </a:r>
            <a:r>
              <a:rPr lang="en-US" sz="1350" dirty="0"/>
              <a:t>()?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referenced by right</a:t>
            </a:r>
          </a:p>
          <a:p>
            <a:pPr marL="257175" indent="-257175">
              <a:buAutoNum type="alphaUcPeriod"/>
            </a:pPr>
            <a:r>
              <a:rPr lang="en-US" sz="1350" dirty="0"/>
              <a:t>The Node referenced by left</a:t>
            </a:r>
          </a:p>
          <a:p>
            <a:pPr marL="257175" indent="-257175">
              <a:buAutoNum type="alphaUcPeriod"/>
            </a:pPr>
            <a:r>
              <a:rPr lang="en-US" sz="1350" dirty="0"/>
              <a:t>The item stored in </a:t>
            </a:r>
            <a:r>
              <a:rPr lang="en-US" sz="1350" dirty="0" err="1"/>
              <a:t>right.data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 item stored in </a:t>
            </a:r>
            <a:r>
              <a:rPr lang="en-US" sz="1350" dirty="0" err="1"/>
              <a:t>left.data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 method would throw a </a:t>
            </a:r>
            <a:r>
              <a:rPr lang="en-US" sz="1350" dirty="0" err="1"/>
              <a:t>NoSuchElementException</a:t>
            </a:r>
            <a:endParaRPr 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688897" y="2176055"/>
            <a:ext cx="399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3373" y="2206427"/>
            <a:ext cx="366131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5" name="Shape 100"/>
          <p:cNvCxnSpPr>
            <a:stCxn id="37" idx="3"/>
          </p:cNvCxnSpPr>
          <p:nvPr>
            <p:custDataLst>
              <p:tags r:id="rId5"/>
            </p:custDataLst>
          </p:nvPr>
        </p:nvCxnSpPr>
        <p:spPr>
          <a:xfrm>
            <a:off x="2088286" y="2326096"/>
            <a:ext cx="26265" cy="39400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Rectangle 26"/>
          <p:cNvSpPr/>
          <p:nvPr/>
        </p:nvSpPr>
        <p:spPr>
          <a:xfrm>
            <a:off x="2228914" y="277548"/>
            <a:ext cx="516459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</a:pPr>
            <a:r>
              <a:rPr lang="en-US" sz="1350" b="1" dirty="0">
                <a:solidFill>
                  <a:srgbClr val="0000FF"/>
                </a:solidFill>
                <a:latin typeface="Verdana" panose="020B0604030504040204" pitchFamily="34" charset="0"/>
              </a:rPr>
              <a:t>T next()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Return the next element in the list when going forward.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Throw </a:t>
            </a:r>
            <a:r>
              <a:rPr lang="en-US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NoSuchElementException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</a:rPr>
              <a:t> if there is no such element</a:t>
            </a:r>
            <a:endParaRPr lang="en-US" sz="1350" dirty="0"/>
          </a:p>
        </p:txBody>
      </p:sp>
      <p:sp>
        <p:nvSpPr>
          <p:cNvPr id="46" name="Shape 96"/>
          <p:cNvSpPr/>
          <p:nvPr>
            <p:custDataLst>
              <p:tags r:id="rId6"/>
            </p:custDataLst>
          </p:nvPr>
        </p:nvSpPr>
        <p:spPr>
          <a:xfrm>
            <a:off x="2850296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200" dirty="0"/>
              <a:t>      NULL</a:t>
            </a:r>
          </a:p>
        </p:txBody>
      </p:sp>
      <p:sp>
        <p:nvSpPr>
          <p:cNvPr id="47" name="Shape 97"/>
          <p:cNvSpPr/>
          <p:nvPr>
            <p:custDataLst>
              <p:tags r:id="rId7"/>
            </p:custDataLst>
          </p:nvPr>
        </p:nvSpPr>
        <p:spPr>
          <a:xfrm>
            <a:off x="410668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sp>
        <p:nvSpPr>
          <p:cNvPr id="48" name="Shape 98"/>
          <p:cNvSpPr/>
          <p:nvPr>
            <p:custDataLst>
              <p:tags r:id="rId8"/>
            </p:custDataLst>
          </p:nvPr>
        </p:nvSpPr>
        <p:spPr>
          <a:xfrm>
            <a:off x="5363151" y="1525673"/>
            <a:ext cx="831451" cy="360278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200"/>
          </a:p>
        </p:txBody>
      </p:sp>
      <p:cxnSp>
        <p:nvCxnSpPr>
          <p:cNvPr id="49" name="Shape 99"/>
          <p:cNvCxnSpPr/>
          <p:nvPr>
            <p:custDataLst>
              <p:tags r:id="rId9"/>
            </p:custDataLst>
          </p:nvPr>
        </p:nvCxnSpPr>
        <p:spPr>
          <a:xfrm>
            <a:off x="3681747" y="1705811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00"/>
          <p:cNvCxnSpPr/>
          <p:nvPr>
            <p:custDataLst>
              <p:tags r:id="rId10"/>
            </p:custDataLst>
          </p:nvPr>
        </p:nvCxnSpPr>
        <p:spPr>
          <a:xfrm>
            <a:off x="4938131" y="1705811"/>
            <a:ext cx="42501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03"/>
          <p:cNvCxnSpPr/>
          <p:nvPr>
            <p:custDataLst>
              <p:tags r:id="rId11"/>
            </p:custDataLst>
          </p:nvPr>
        </p:nvCxnSpPr>
        <p:spPr>
          <a:xfrm>
            <a:off x="353752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04"/>
          <p:cNvCxnSpPr/>
          <p:nvPr>
            <p:custDataLst>
              <p:tags r:id="rId12"/>
            </p:custDataLst>
          </p:nvPr>
        </p:nvCxnSpPr>
        <p:spPr>
          <a:xfrm>
            <a:off x="4278569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5"/>
          <p:cNvCxnSpPr/>
          <p:nvPr>
            <p:custDataLst>
              <p:tags r:id="rId13"/>
            </p:custDataLst>
          </p:nvPr>
        </p:nvCxnSpPr>
        <p:spPr>
          <a:xfrm>
            <a:off x="5543550" y="151154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106"/>
          <p:cNvGrpSpPr/>
          <p:nvPr>
            <p:custDataLst>
              <p:tags r:id="rId14"/>
            </p:custDataLst>
          </p:nvPr>
        </p:nvGrpSpPr>
        <p:grpSpPr>
          <a:xfrm>
            <a:off x="6482221" y="1525673"/>
            <a:ext cx="831451" cy="360279"/>
            <a:chOff x="452200" y="1738249"/>
            <a:chExt cx="1221299" cy="578401"/>
          </a:xfrm>
        </p:grpSpPr>
        <p:sp>
          <p:nvSpPr>
            <p:cNvPr id="55" name="Shape 107"/>
            <p:cNvSpPr/>
            <p:nvPr>
              <p:custDataLst>
                <p:tags r:id="rId27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200"/>
            </a:p>
          </p:txBody>
        </p:sp>
        <p:cxnSp>
          <p:nvCxnSpPr>
            <p:cNvPr id="56" name="Shape 108"/>
            <p:cNvCxnSpPr/>
            <p:nvPr>
              <p:custDataLst>
                <p:tags r:id="rId28"/>
              </p:custDataLst>
            </p:nvPr>
          </p:nvCxnSpPr>
          <p:spPr>
            <a:xfrm>
              <a:off x="668388" y="1738249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57" name="Shape 109"/>
          <p:cNvCxnSpPr>
            <a:stCxn id="48" idx="3"/>
            <a:endCxn id="55" idx="1"/>
          </p:cNvCxnSpPr>
          <p:nvPr>
            <p:custDataLst>
              <p:tags r:id="rId15"/>
            </p:custDataLst>
          </p:nvPr>
        </p:nvCxnSpPr>
        <p:spPr>
          <a:xfrm>
            <a:off x="6194601" y="1705811"/>
            <a:ext cx="287618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6613293" y="1564722"/>
            <a:ext cx="51167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9" name="Shape 99"/>
          <p:cNvCxnSpPr/>
          <p:nvPr>
            <p:custDataLst>
              <p:tags r:id="rId16"/>
            </p:custDataLst>
          </p:nvPr>
        </p:nvCxnSpPr>
        <p:spPr>
          <a:xfrm flipH="1">
            <a:off x="368174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99"/>
          <p:cNvCxnSpPr/>
          <p:nvPr>
            <p:custDataLst>
              <p:tags r:id="rId17"/>
            </p:custDataLst>
          </p:nvPr>
        </p:nvCxnSpPr>
        <p:spPr>
          <a:xfrm flipH="1">
            <a:off x="4938217" y="1821227"/>
            <a:ext cx="424934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99"/>
          <p:cNvCxnSpPr/>
          <p:nvPr>
            <p:custDataLst>
              <p:tags r:id="rId18"/>
            </p:custDataLst>
          </p:nvPr>
        </p:nvCxnSpPr>
        <p:spPr>
          <a:xfrm flipH="1">
            <a:off x="6194603" y="1821227"/>
            <a:ext cx="28761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03"/>
          <p:cNvCxnSpPr/>
          <p:nvPr>
            <p:custDataLst>
              <p:tags r:id="rId19"/>
            </p:custDataLst>
          </p:nvPr>
        </p:nvCxnSpPr>
        <p:spPr>
          <a:xfrm>
            <a:off x="3041333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104"/>
          <p:cNvCxnSpPr/>
          <p:nvPr>
            <p:custDataLst>
              <p:tags r:id="rId20"/>
            </p:custDataLst>
          </p:nvPr>
        </p:nvCxnSpPr>
        <p:spPr>
          <a:xfrm>
            <a:off x="4753475" y="1513611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105"/>
          <p:cNvCxnSpPr/>
          <p:nvPr>
            <p:custDataLst>
              <p:tags r:id="rId21"/>
            </p:custDataLst>
          </p:nvPr>
        </p:nvCxnSpPr>
        <p:spPr>
          <a:xfrm>
            <a:off x="6000750" y="1525672"/>
            <a:ext cx="0" cy="360278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103"/>
          <p:cNvCxnSpPr/>
          <p:nvPr>
            <p:custDataLst>
              <p:tags r:id="rId22"/>
            </p:custDataLst>
          </p:nvPr>
        </p:nvCxnSpPr>
        <p:spPr>
          <a:xfrm>
            <a:off x="2850296" y="1567311"/>
            <a:ext cx="195970" cy="32904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08"/>
          <p:cNvCxnSpPr/>
          <p:nvPr>
            <p:custDataLst>
              <p:tags r:id="rId23"/>
            </p:custDataLst>
          </p:nvPr>
        </p:nvCxnSpPr>
        <p:spPr>
          <a:xfrm>
            <a:off x="7080007" y="1536081"/>
            <a:ext cx="0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108"/>
          <p:cNvCxnSpPr/>
          <p:nvPr>
            <p:custDataLst>
              <p:tags r:id="rId24"/>
            </p:custDataLst>
          </p:nvPr>
        </p:nvCxnSpPr>
        <p:spPr>
          <a:xfrm>
            <a:off x="7080008" y="1511541"/>
            <a:ext cx="233664" cy="360278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101"/>
          <p:cNvSpPr txBox="1"/>
          <p:nvPr>
            <p:custDataLst>
              <p:tags r:id="rId25"/>
            </p:custDataLst>
          </p:nvPr>
        </p:nvSpPr>
        <p:spPr>
          <a:xfrm>
            <a:off x="7196839" y="770930"/>
            <a:ext cx="640001" cy="284785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-GB" sz="2100" dirty="0"/>
              <a:t>tail</a:t>
            </a:r>
          </a:p>
        </p:txBody>
      </p:sp>
      <p:cxnSp>
        <p:nvCxnSpPr>
          <p:cNvPr id="69" name="Shape 102"/>
          <p:cNvCxnSpPr/>
          <p:nvPr>
            <p:custDataLst>
              <p:tags r:id="rId26"/>
            </p:custDataLst>
          </p:nvPr>
        </p:nvCxnSpPr>
        <p:spPr>
          <a:xfrm flipH="1">
            <a:off x="6846651" y="1165779"/>
            <a:ext cx="582850" cy="33869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D4EA26-8FB3-4869-99C1-32AAF624805E}"/>
              </a:ext>
            </a:extLst>
          </p:cNvPr>
          <p:cNvSpPr txBox="1"/>
          <p:nvPr/>
        </p:nvSpPr>
        <p:spPr>
          <a:xfrm>
            <a:off x="2349503" y="4218358"/>
            <a:ext cx="12159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MyListIterator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8C9E9D-2AB2-4704-B4A1-2D6798BF98A1}"/>
                  </a:ext>
                </a:extLst>
              </p14:cNvPr>
              <p14:cNvContentPartPr/>
              <p14:nvPr/>
            </p14:nvContentPartPr>
            <p14:xfrm>
              <a:off x="4383360" y="3474360"/>
              <a:ext cx="268920" cy="24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8C9E9D-2AB2-4704-B4A1-2D6798BF98A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74000" y="3465000"/>
                <a:ext cx="28764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607096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3730</TotalTime>
  <Words>677</Words>
  <Application>Microsoft Office PowerPoint</Application>
  <PresentationFormat>On-screen Show (16:9)</PresentationFormat>
  <Paragraphs>223</Paragraphs>
  <Slides>15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Calibri Light</vt:lpstr>
      <vt:lpstr>Verdana</vt:lpstr>
      <vt:lpstr>Office Theme</vt:lpstr>
      <vt:lpstr>CSE 12 – Basic Data Structures and Object-Oriented Design Lecture 25</vt:lpstr>
      <vt:lpstr>Announcements</vt:lpstr>
      <vt:lpstr>Topics</vt:lpstr>
      <vt:lpstr>Doubly linked lists </vt:lpstr>
      <vt:lpstr>Types of Linked Lists</vt:lpstr>
      <vt:lpstr>Iterator objects: Picture</vt:lpstr>
      <vt:lpstr>Accessing and setting node fields</vt:lpstr>
      <vt:lpstr>Accessing and setting node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CAList expandCapacity()</vt:lpstr>
      <vt:lpstr>Questions on Lecture 25?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235</cp:revision>
  <dcterms:modified xsi:type="dcterms:W3CDTF">2021-03-10T17:32:17Z</dcterms:modified>
</cp:coreProperties>
</file>