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9" autoAdjust="0"/>
    <p:restoredTop sz="96036" autoAdjust="0"/>
  </p:normalViewPr>
  <p:slideViewPr>
    <p:cSldViewPr snapToGrid="0">
      <p:cViewPr varScale="1">
        <p:scale>
          <a:sx n="116" d="100"/>
          <a:sy n="116" d="100"/>
        </p:scale>
        <p:origin x="57" y="120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Survey 10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Resubmission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tomorrow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0F83-8A7D-4CD6-8B75-B614C355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2F78-5931-4757-93FB-2FCA618C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5805-4F32-4FB2-83A7-7E6BFE38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E1CE-2D1E-49B1-8CF4-7BE0C16C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5ADD-AED0-406B-8CE5-07687ED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01D5-1B75-4514-BDA4-D13052A6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3532</TotalTime>
  <Words>67</Words>
  <Application>Microsoft Office PowerPoint</Application>
  <PresentationFormat>On-screen Show (16:9)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26</vt:lpstr>
      <vt:lpstr>Announcements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232</cp:revision>
  <dcterms:modified xsi:type="dcterms:W3CDTF">2021-03-12T05:09:19Z</dcterms:modified>
</cp:coreProperties>
</file>