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60" r:id="rId3"/>
  </p:sldIdLst>
  <p:sldSz cx="7772400" cy="10058400"/>
  <p:notesSz cx="6858000" cy="9144000"/>
  <p:embeddedFontLst>
    <p:embeddedFont>
      <p:font typeface="Roboto Mon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3" d="100"/>
          <a:sy n="133" d="100"/>
        </p:scale>
        <p:origin x="153" y="-3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91a4249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91a4249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26200" y="200125"/>
            <a:ext cx="1796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</a:rPr>
              <a:t>CSE12F20</a:t>
            </a:r>
            <a:r>
              <a:rPr lang="en-US" sz="800" dirty="0">
                <a:solidFill>
                  <a:schemeClr val="dk1"/>
                </a:solidFill>
              </a:rPr>
              <a:t>-</a:t>
            </a:r>
            <a:r>
              <a:rPr lang="en-US" sz="800" dirty="0" err="1">
                <a:solidFill>
                  <a:schemeClr val="dk1"/>
                </a:solidFill>
              </a:rPr>
              <a:t>Dec7</a:t>
            </a:r>
            <a:r>
              <a:rPr lang="en-US" sz="800" dirty="0">
                <a:solidFill>
                  <a:schemeClr val="dk1"/>
                </a:solidFill>
              </a:rPr>
              <a:t>-1</a:t>
            </a:r>
          </a:p>
        </p:txBody>
      </p:sp>
      <p:sp>
        <p:nvSpPr>
          <p:cNvPr id="65" name="Google Shape;65;p14"/>
          <p:cNvSpPr txBox="1"/>
          <p:nvPr/>
        </p:nvSpPr>
        <p:spPr>
          <a:xfrm>
            <a:off x="326200" y="500125"/>
            <a:ext cx="3734100" cy="82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Goal: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int sum = 0;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for(Integer i: new Range(0, 100))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sum += i;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26200" y="1502901"/>
            <a:ext cx="3734100" cy="1242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Integer sum(Iterable&lt;Integer&gt; iterable)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sum = 0;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for(Integer i: iterable) {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sum += i;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return sum;</a:t>
            </a:r>
            <a:endParaRPr sz="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B747CE9E-9199-44C3-90F5-A22BB590706B}"/>
              </a:ext>
            </a:extLst>
          </p:cNvPr>
          <p:cNvSpPr txBox="1"/>
          <p:nvPr/>
        </p:nvSpPr>
        <p:spPr>
          <a:xfrm>
            <a:off x="326199" y="2836433"/>
            <a:ext cx="4503985" cy="29942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interface Function&lt;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T,R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Type Parameters: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T - the type of the input to the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R - the type of the result of the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Represents a function that accepts one argument and produces a result.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This is a functional interface whose functional method is apply(Object).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R apply(T 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Applies this function to the given argument.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AddThree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implements Function&lt;Integer, Integer&gt;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public Integer apply(Integer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return value + 3;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Function&lt; Integer, Integer &gt; adder = new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AddThree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Integer result =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adder.apply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((Integer) 4);</a:t>
            </a:r>
          </a:p>
        </p:txBody>
      </p:sp>
      <p:sp>
        <p:nvSpPr>
          <p:cNvPr id="9" name="Google Shape;66;p14">
            <a:extLst>
              <a:ext uri="{FF2B5EF4-FFF2-40B4-BE49-F238E27FC236}">
                <a16:creationId xmlns:a16="http://schemas.microsoft.com/office/drawing/2014/main" id="{C1BD0374-AE73-46D2-92E3-19E1DD123F06}"/>
              </a:ext>
            </a:extLst>
          </p:cNvPr>
          <p:cNvSpPr txBox="1"/>
          <p:nvPr/>
        </p:nvSpPr>
        <p:spPr>
          <a:xfrm>
            <a:off x="326198" y="6126057"/>
            <a:ext cx="4503985" cy="369567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class Transformed&lt;E&gt; implements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&lt;E&gt;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class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TransformedIterator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implements Iterator&lt;E&gt;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public E next()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public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hasNext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Function&lt;E, E&gt; transformer;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&lt;E&gt;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iter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public Transformed(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&lt;E&gt;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iter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, Function&lt;E, E&gt; f)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this.iter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iter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dirty="0" err="1">
                <a:latin typeface="Roboto Mono"/>
                <a:ea typeface="Roboto Mono"/>
                <a:cs typeface="Roboto Mono"/>
                <a:sym typeface="Roboto Mono"/>
              </a:rPr>
              <a:t>this.transformer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= f;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public Iterator&lt;E&gt; iterator()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337550" y="4902450"/>
            <a:ext cx="5097300" cy="81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class Range implements Iterable&lt;Integer&gt;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int low, high;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/* ...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337550" y="5915300"/>
            <a:ext cx="5097300" cy="81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class Range implements Iterator&lt;Integer&gt;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int low, high;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/* ...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337550" y="2782650"/>
            <a:ext cx="5097300" cy="81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class Range implements Iterable&lt;Integer&gt;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int currentIndex, low, high;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/* ...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337550" y="3889600"/>
            <a:ext cx="5097300" cy="81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class Range implements Iterator&lt;Integer&gt; 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int currentIndex, low, high;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 /* ...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368</Words>
  <Application>Microsoft Office PowerPoint</Application>
  <PresentationFormat>Custom</PresentationFormat>
  <Paragraphs>81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Roboto Mono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14</cp:revision>
  <dcterms:modified xsi:type="dcterms:W3CDTF">2020-12-03T22:06:21Z</dcterms:modified>
</cp:coreProperties>
</file>