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70" r:id="rId5"/>
    <p:sldId id="271" r:id="rId6"/>
    <p:sldId id="272" r:id="rId7"/>
    <p:sldId id="456" r:id="rId8"/>
    <p:sldId id="451" r:id="rId9"/>
    <p:sldId id="452" r:id="rId10"/>
    <p:sldId id="453" r:id="rId11"/>
    <p:sldId id="454" r:id="rId12"/>
    <p:sldId id="269" r:id="rId13"/>
    <p:sldId id="268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Wingdings 2" panose="05020102010507070707" pitchFamily="18" charset="2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2" autoAdjust="0"/>
    <p:restoredTop sz="77843" autoAdjust="0"/>
  </p:normalViewPr>
  <p:slideViewPr>
    <p:cSldViewPr snapToGrid="0">
      <p:cViewPr varScale="1">
        <p:scale>
          <a:sx n="92" d="100"/>
          <a:sy n="92" d="100"/>
        </p:scale>
        <p:origin x="585" y="54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6:11:02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15669 6398 403 0,'0'0'36'0,"0"0"-36"0,0 0 0 0,-3 7 0 15,0-7 131-15,3 0 19 0,0 0 4 0,-5 5 1 16,2-3-51-16,3-2-9 0,0 0-3 0,0 0 0 16,0 0-9-16,0 0-3 0,0 0 0 0,0 0 0 15,-2-7-16-15,2 7-4 0,0 0-1 0,2-2 0 0,4-3-25 0,-4 3-5 16,4-3-1-16,-1 3 0 0,3-5 19 0,0 0 3 16,0 7 1-16,2-3 0 0,1-1-14 0,-1 1-2 15,4 1-1-15,4-3 0 16,1 5-6-16,-1-2-2 0,3-3 0 0,1 5 0 0,-1 0-12 0,0 0-2 15,3-2-1-15,0 2 0 0,-1 0-11 0,1 2 12 16,0-2-12-16,-3 0 12 0,0 0-1 0,3 5 0 16,0-5 0-16,2 0 0 0,4 2-2 0,-1-2 0 15,-3 0 0-15,6 0 0 0,-3 5 7 16,3-3 0-16,-3-2 1 0,0 3 0 0,0-3-17 0,0-3 10 16,-2 3-10-16,-1-2 8 0,0-3 7 0,6 5 1 0,0-2 0 15,0-3 0-15,-11 5-1 0,8-2 0 16,3-5 0-16,2 7 0 0,-5-3-15 0,-2-1 0 0,-1 1 0 0,1-1 0 15,-4 4 19-15,-1 0 10 0,-4-3 3 16,1 1 0-16,-1-3-32 0,-2 5 0 16,-5 0-11-16,2-2 11 0,0 2 0 0,-2 0 0 0,-3 0 0 0,-3 2 0 15,0-2 8-15,-5 0-8 0,3 0 0 16,-3 0 8-16,0 0-19 0,0 0-4 0,0 0-1 0,0 7 0 16,-3-4-3-16,1 4-1 0,2-7 0 0,-8 4 0 31,2 1-32-31,1 0-8 0,-3-3 0 0,3-2-1 0,-3 5-155 0,3-3-30 15</inkml:trace>
  <inkml:trace contextRef="#ctx0" brushRef="#br0" timeOffset="434.76">15756 6497 2023 0,'0'0'44'0,"0"0"10"0,0 0 2 0,11-5 0 0,-1 5-44 0,3-7-12 0,3 7 0 0,0 0 0 16,5-2 53-16,3-3 9 15,3 5 2-15,-1 0 0 0,3 0-41 0,0 0-8 0,0 0-2 0,0 5 0 16,3-3-13-16,0-2 0 0,5 0 0 0,0 0 0 16,0 0 0-16,0 5 0 0,-3-3 0 15,4-2 0-15,-1 7 0 0,-3-4 0 16,-5 1 0-16,3-1 0 0,-3-3 10 0,5 7-1 0,-5-7 0 15,1 2 0-15,4 3 3 0,-2-3 1 0,-3 3 0 16,3-3 0-16,-3-2-5 0,0 5-8 16,0-3 11-16,-3-2-11 0,-2 3 0 0,0-3-12 0,0 0 0 0,-3 0 0 15,0 0-144 1,0 0-29-16,3-3-6 0</inkml:trace>
  <inkml:trace contextRef="#ctx0" brushRef="#br0" timeOffset="1160.83">17603 6184 2343 0,'0'0'52'0,"-6"0"10"0,1 0 2 0,0 0 2 16,0-2-53-16,-1 2-13 0,-2-5 0 0,0 5 0 0,0 0 16 0,-2 0 1 16,2 0 0-16,-3 0 0 0,-2 0-17 0,0 7-12 15,-3-7 1-15,0 7 1 0,0-7-11 0,0 7-3 0,-2 0 0 0,2 3 0 16,0-1 24-16,0 5-9 0,0 3 9 0,3-1 0 16,0 1 0-16,0-1 0 15,-1 5 0-15,1-4 0 0,3 6 12 0,2-2-4 0,2-2-8 0,1 5 12 16,0-8 0-16,5 5 0 0,0-2 0 0,5-5 0 15,0 3-4-15,3-8-8 0,3 5 11 0,0-7-11 16,-1 3 9-16,3-6-9 0,1 1 0 0,1-5 9 16,1 5-9-16,0-5 0 0,3-5 0 15,-1 3 8-15,1-5-8 0,2 4-16 16,-5-4 4-16,2-2 1 0,-2-3-19 0,0 5-4 0,0-2-1 16,-3-1 0-16,-2 1-17 0,-1-3-3 0,-4 3-1 0,-4 2 0 15,1-3-32 1,-6 3-6-16,-2-2-2 0,-3 2 0 0,0 0 57 0,-2 0 11 0,-1 4 3 0,0-4 0 15,-2 7 40-15,0-2 8 0,0-3 1 0,-1 5 1 0,1 0 32 0,0 0 7 16,2 5 0-16,1-3 1 0,-1-2-22 0,3 0-5 16,0 7-1-16,3-4 0 15,-3 1-17-15,8-4-3 0,-5 7-1 0,5-7 0 0,0 0-4 0,0 0 0 16,0 0-1 0,2 3 0-16,-2-3-11 0,3 9 0 0,2-9 0 0,1 7 0 0,2-7 18 0,2 0 5 15,1 0 1-15,2 0 0 0,0-2-16 0,1-3-8 16,-1 3 10-16,0-5-10 0,3 4 12 0,0-1-3 0,0 4-1 0,-1-3 0 15,1-1-8-15,-2 1-11 16,-1 3 3-16,-3-2 0 0,1 2 8 0,2 0 8 16,-2-5-8-16,-1 5 11 0,-2 0-11 0,0 0 0 0,0 0 9 0,-3 0-9 15,-5 0 0-15,8 7 0 0,-2-4 0 0,-1 4 0 16,-2 0 0-16,-1 2 0 0,-2-2 0 0,0 3 0 16,0 4 0-16,-2-5 0 0,-1 3 0 0,3 0 0 15,-5-1 0-15,2 1 9 0,0 5-9 0,1-3 0 16,-4 0 0-16,4 0 0 15,-1-2 0-15,1 4 0 0,-1-4 0 0,0 0 0 0,1-1-12 0,-1-1 3 32,3-3-42-32,0 0-8 0,0-2-1 0,3 2-573 0,-3-7-115 0</inkml:trace>
  <inkml:trace contextRef="#ctx0" brushRef="#br0" timeOffset="1493.83">17844 6368 1843 0,'0'0'164'0,"0"0"-132"0,-3 7-32 0,0 0 0 0,-2 0 144 0,5 0 21 15,0 0 5-15,3 2 1 0,-1 1-119 0,1 4-24 16,0-5-5-16,-1 8-1 0,1-6-22 0,2 1 0 16,-2 5 0-16,2-3 0 0,0 0-9 0,1 2-3 15,-4-2-1-15,1-2 0 16,0 5-18-16,-1-3-3 0,1 0-1 0,-1-2 0 0,-2-1 35 0,3-1 8 15,0-1 0-15,-3-2 1 16,0 0-9-16,0-4 0 0,0-3 9 0,0 0-9 0,0 0 22 0,0 0 0 16,2-3 0-16,4-6 0 0,2-3-22 0,-3-4-16 0,3-1 2 0,-3-2 1 15,-2-2-5-15,2-2-1 0,3 4 0 16,0-2 0-16,0-3 3 16,0 1 0-16,0-1 0 0,2 5 0 0,1-2-2 15,-3 5 0-15,2 2 0 0,-2 2 0 16,0 0-20-16,0 0-4 0,-2 1-1 0,-1 6-913 0</inkml:trace>
  <inkml:trace contextRef="#ctx0" brushRef="#br0" timeOffset="2282.42">18090 6579 2091 0,'0'0'92'0,"0"0"20"0,2 7-89 0,4-4-23 0,-1 4 0 15,0-3 0-15,0-1 56 0,3-1 8 0,0-2 0 0,0-2 1 16,0 2-49-16,0-3-16 0,-3-1 8 0,6-3-8 16,0-3-47-1,-4 3-13-15,1-2-2 0,0-5-1 0,3 7-12 0,0-5-2 0,-1-2-1 0,-2 0 0 16,3 4 49-16,-3-4 9 0,-1 5 3 0,4-5 0 0,-6 4 17 0,1-4 17 16,-4 5-3-16,1 2-1 0,-3-3 0 0,0 3 0 15,-3 0 0-15,1 5 0 0,-1-5-13 0,-2 7 11 16,-3-7-11-16,0 11 10 0,-3-1-10 0,3 4 0 15,-2-5 0-15,-1 5 0 0,1 5 9 0,-1 0 0 16,0-5 0-16,1 7 0 0,2-2 14 16,0-1 2-16,3 1 1 0,-3 2 0 0,2 0-5 15,4-2-1-15,-1 2 0 0,0 0 0 0,3-4-8 0,3 4-3 16,2-5 0-16,1 5 0 0,2-4 4 0,2-3 1 0,1 0 0 16,2-5 0-16,6 5-6 0,2-4 0 0,3-3-8 0,-1-3 12 15,1 1 7-15,3-5 1 0,2 0 0 16,0-3 0-16,0-1-20 0,-3 1-19 0,1-4 4 0,-3 5 1 15,-1-8 22-15,4 3 5 0,-3-2 1 16,0-1 0-16,2 1 6 0,-5 2 2 0,3-5 0 16,-5 5 0-16,-4-3-5 0,-1 3-1 0,-4-2 0 0,-2 6 0 15,-3-4 8-15,-2 5 2 0,-3-5 0 16,0 7 0-16,0-3-26 0,-5 8 0 0,-3-3 0 16,-3 3 0-16,1-3 13 0,-4 5-2 15,-1 0-1-15,1 5 0 0,-2-3-10 0,3 3 0 16,0-3 9-16,0 8-9 0,2-6 0 0,1 6 8 0,-1-3-8 0,0-5 0 15,4 5 0-15,-1 3 8 0,0-3-8 0,2 7 0 0,1-5 0 0,2 3 0 16,-2 0 0-16,2-3 0 0,3 5 0 0,0 0 0 16,0 0 0-16,3 3 0 0,2-1 0 0,1 3 0 15,-1-2 0-15,0 6 0 0,3-2 0 0,0 5 0 16,0-2 0-16,0 4 8 0,0-2-8 0,0 4 0 16,0-4 8-16,-3 5-8 0,3-5 10 15,-3 2-2-15,1-2-8 0,-1-3 12 0,-5 1-2 0,0-1-1 16,0 1 0-16,-5-3 0 0,2-2-9 0,-2 2 0 15,-3-2 9-15,0 2-9 0,0-5 0 0,-3 1 0 16,1-3 0-16,-1-2 0 0,-2 2 0 0,2-7 0 0,-2 0-12 0,0-5 4 16,0-2-1-16,-3 0 0 15,0 0 0-15,0-7 0 0,3 5 9 0,0-12 0 16,2 4 0-16,-2-11 0 0,5 2 0 0,0-2 11 0,3-2-3 16,5 6 0-16,5-6-8 0,5 4 0 15,1-2 0-15,5 4 0 0,2-6 12 0,1 6 0 0,0 1 0 16,4-5 0-16,4 4 12 0,2 1 4 0,5-1 0 0,3 3 0 15,0-2-28-15,6 4 0 0,-1-2 0 0,-5 0 0 16,0 4 0-16,0-4 0 0,-2 5 0 0,-1-1-809 16,0-1-167-16</inkml:trace>
  <inkml:trace contextRef="#ctx0" brushRef="#br0" timeOffset="203671.69">14822 6629 741 0,'0'0'32'0,"0"0"8"0,-5-3-32 0,-1 3-8 0,1-2 0 0,0-3-328 15</inkml:trace>
  <inkml:trace contextRef="#ctx0" brushRef="#br0" timeOffset="204313.93">14727 6560 1112 0,'0'0'49'0,"0"0"11"0,0 0-48 0,0 0-12 16,0 0 0-16,-6-4 0 0,1-3 103 15,2 4 18-15,3 3 4 0,-5-4 1 0,3-6-58 0,-4 8-11 16,1-5-2-16,0 0-1 16,2 4-14-16,-2-4-2 15,-1 0-1-15,1 0 0 0,3 0-3 0,-4 0-1 0,4-2 0 16,-4 2 0-16,4 0 6 0,-4-3 1 0,1 1 0 0,0-1 0 0,2-1-7 0,0-1-1 16,1 0 0-16,2 3 0 0,0-1-16 0,2-4-3 0,1 5-1 0,2-5 0 15,1 4-12-15,-1-4 8 0,0 2-8 0,3-2 0 16,0 0 0-16,5-2 0 0,1-3-8 0,1 0 8 15,1 3 0-15,3-1 0 16,-1 1 0-16,1-1 0 0,-1-4 0 0,-2 5 0 16,0-3 0-16,3-2 0 0,-1 4 0 0,-2-2 0 15,3 1 0-15,2 1 0 0,0 1 0 0,0 4 0 0,6 0 8 16,-4 3-8-16,-1-5 10 0,1 7-10 0,-1 4 10 0,1 3-10 16,1 0 9-16,0 3-9 15,0 1 8-15,-3-1-8 0,-3 4 0 0,1 2 0 0,0 5 0 16,-1 3 0-16,-2-3 0 0,2 2 0 15,-2 1 0-15,0-3 0 0,3 2 0 0,-1 1 0 0,-2-3 0 16,0-2 0-16,0 2 0 0,0 2 0 0,-3-2 0 0,-2 3 0 16,-1-1 0-16,-5 1 0 0,1 4 0 0,-4-2 0 0,4 4 0 15,-6 1 0-15,0-1 9 0,0 1-9 0,-3-1 8 0,0 1-8 16,-2-1 8-16,0 1-8 0,-6 2 8 0,1-3-8 16,-4 1 10-16,1 4-10 0,0-5 0 15,0 3 8-15,-3-2-8 0,0 6 0 0,0-4 0 0,0-2 8 16,0-1-8-16,0 1 0 0,-2-1 9 0,2 1-9 15,-2-1 8-15,-1-6-8 0,-2-1 8 0,0 1-8 16,-3-3 0-16,0-5 8 0,3 5 5 16,-3-4 1-16,-2-3 0 0,-1-2 0 0,1-1-14 15,-1-4 0-15,3 5 0 0,1-10 0 0,4 5 12 0,-2-4 2 16,-3-4 1-16,3 1 0 0,-3-2 2 0,0-3 1 16,-2-4 0-16,2 4 0 0,3-9-18 0,0 0 10 15,2 4-10-15,3-6 8 0,3-3-8 0,0-5 0 16,0 5 0-16,2-2 0 0,3 2 0 0,3 0 0 0,2-2 0 0,-2 5 0 15,2-3 0-15,3 0 0 0,3-2 0 0,-3 4 0 16,3-2-14-16,-1 3 5 0,6 2 1 16,-3-3 0-1,3 8-30-15,-2-3-6 0,-1-2 0 16,0 4-693-16,3 1-139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6:28:57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10237 1436 403 0,'-3'-7'17'0,"3"7"5"0,3-3-22 0,-3-1 0 16,0-6 0-16,2 3 0 0</inkml:trace>
  <inkml:trace contextRef="#ctx0" brushRef="#br0" timeOffset="17.18">10231 1212 345 0,'0'0'31'0,"0"0"-31"15,0 0 0-15,0 0 0 0,0 0 191 0,0 0 32 0,0 0 6 0,3 12 2 16,0-5-100-16,-3 5-20 0,0 0-4 0,0 4-1 16,0 5-32-16,0-4-6 15,0 4-2-15,2-2 0 0,1 11-33 0,0-6-6 0,-3 6-2 0,2 3 0 16,1-2-16-16,0 4-9 0,-1 0 10 0,1 1-10 15,2 1 8-15,-2-4-8 0,-1 5 0 0,4-5 0 16,-4-3 0-16,4 6 0 0,-1-6 0 0,-2 1 0 16,-1 2 0-16,-2-3 0 0,3 1 0 15,-3-5 0-15,0 2 0 0,0 0 8 0,0-9-8 0,0 0 0 16,0-3 0-16,0 6 0 0,-3-11 0 0,1 3 0 16,2-4 0-16,-3-3 0 0,0 5 0 0,1-3 0 15,-1-7-24 1,3-2-4-16,0 0 0 0,-5 0-793 0</inkml:trace>
  <inkml:trace contextRef="#ctx0" brushRef="#br0" timeOffset="474.83">10229 1252 1681 0,'0'0'74'0,"0"0"16"0,0 0-72 0,0 0-18 0,-3-7 0 0,3 7 0 16,0 0 36-16,0 0 3 0,0 0 1 0,0 0 0 15,0 0-26-15,-2 7-5 0,2 0-1 0,0 3 0 16,-3-1-8-16,3 1 0 0,0 1 0 0,-3 6 8 15,3-8-8-15,0 8 0 0,-5-1 0 0,5 1 0 0,-3-3 0 0,3 7 0 16,3-2 0-16,-3 2 0 16,-3-2 0-16,3 4 0 0,0 1 0 0,-2-1 8 15,-1 1-8-15,3 4 0 0,0-2 0 0,0 0 0 16,0-3 0-16,-3 8 0 0,3-5 0 0,0-3 0 0,-2-2 0 0,2 3 0 16,2-1 0-16,-2 1 0 0,0-1 0 0,0-4 0 15,0 2 0-15,0-2 0 0,3-5 0 0,0 0 0 16,-3-4 0-16,2 4 0 0,1-12-13 0,0 8 1 15,-3-10 1-15,0 0-805 0</inkml:trace>
  <inkml:trace contextRef="#ctx0" brushRef="#br0" timeOffset="1228.08">10213 1137 1670 0,'5'-9'148'0,"-5"9"-118"0,0 0-30 0,0 0 0 16,0 0 69-16,0 0 8 0,0-3 2 0,0 3 0 15,0 0-48-15,0 0-10 0,0 0-1 0,8 0-1 16,3 0-19-16,-1 0 0 0,1 3 0 0,2-3 0 16,6 0 11-16,-1 4-11 0,3 1 10 0,3-5-10 15,-3 5 0-15,6-3 0 0,-3-2-8 16,5 7 8-16,2-7 0 0,1 5 0 0,3-5 12 0,4 2-3 0,4 1-9 16,-4 1 0-16,4-1-12 0,-4-3 12 15,1 0-9-15,-3 0 9 0,3 0 0 0,-1 0 0 0,1 0 0 16,2-3 0-16,1 3 12 0,-4-4-3 0,-1-6-9 15,-1 3 0-15,-3 5-12 0,0-8 12 0,3 6 0 0,-2-3 0 16,2-3 9-16,-5 8-1 0,-1-3-8 0,-2 3 0 16,1-5 0-16,-1 0 0 0,-6 4 0 0,1-1 0 15,-5 4 0-15,-1-3 0 0,-2 3 0 0,-3 0 0 16,-5 0 0-16,3 0 0 0,-6 3 0 0,-5-3 0 16,6 4 0-16,-1 3 0 0,-5 3 0 0,0-1 0 0,0 8 0 15,-3-3 8-15,-2 0-8 0,0 2 8 0,-1 3-8 16,1 2 8-16,-3 3-8 0,0 2 0 0,0 0 0 15,0 2 0-15,3-5 0 0,-3 8 0 0,3-3 0 16,-1 3 0-16,1 6 0 0,2-4 0 0,1 5 0 0,2-3 0 16,-3 3 0-16,3-1 0 0,0-4 0 15,3 0 0-15,-3-2 0 0,2-1 0 16,-4-4 0-16,2 3 0 0,0-4 0 0,-3-1 0 0,3-1 8 0,0-6-8 16,-5-1 15-16,0 1-2 0,-1-3 0 0,1-5 0 15,-6 5 8-15,1-4 2 0,-3-3 0 0,-1 0 0 16,4-5-3-16,-3-2-1 0,-6 0 0 0,-2 0 0 15,-3 0-19-15,0 0 0 0,-2 0 8 0,-6-2-8 16,0 2 0-16,-7-5 0 0,-9 5 0 0,-2 5 0 16,-3-5 0-16,3 7-9 0,-1 0 9 0,4-2-12 15,-6-1 12-15,0-1 0 0,-3 6 0 0,6-9 0 16,8 7 0-16,-1-2 12 0,4-3-2 0,4 8-1 0,1-6-9 16,2-1 8-16,0 4-8 0,1-2 8 0,1-1-8 0,-1 1 0 15,2-3 0-15,2-2 0 16,1 0 0-16,7 0 0 0,6 0 0 0,2 0 0 0,1-2-20 15,2 2 4-15,5-9 1 0,1 4-658 16,4-2-132-16</inkml:trace>
  <inkml:trace contextRef="#ctx0" brushRef="#br0" timeOffset="1987.06">11668 1379 1335 0,'0'0'59'0,"0"0"13"0,0 0-58 0,0 0-14 0,-5 3 0 16,5-3 0-16,0 0 55 0,0 0 8 0,0 0 1 0,0 0 1 15,0 0-23-15,5 4-5 0,0-1-1 0,3 1 0 16,0 1 5-16,6 0 1 0,1-3 0 0,4 5 0 15,5 0-11-15,0 0-3 0,5 0 0 0,0 3 0 16,5-3-5-16,1 5-2 0,-1-8 0 0,0 3 0 16,3 0-12-16,3 3-9 0,5-8 12 0,0 3-12 15,3-3 12-15,2-2-12 0,-2 0 12 0,-1 0-12 16,-2 0 13-16,-3-2-4 0,3-3-1 16,3 5 0-16,2-2 2 0,-2-3 0 0,-3 3 0 0,-3-5 0 0,-2 0-10 0,0 0 12 15,-3-3-12-15,-3 8 12 0,3-10-12 0,-2 3 0 16,-1 6 0-16,-5-11 0 0,-8 7 0 0,0 0 0 15,3-2-12-15,-5-1 12 16,-6 1-134-16,0 2-19 0,6-17-4 0,-11 1-1 0</inkml:trace>
  <inkml:trace contextRef="#ctx0" brushRef="#br0" timeOffset="2299.55">12983 1081 2322 0,'0'0'51'0,"0"0"10"0,3 7 3 0,-1 2 1 0,6-2-52 0,0 7-13 0,3-4 0 16,-1 4 0-16,1 0 15 0,0-2 0 0,-3 9 0 0,2-5 0 15,-2-6-15-15,5 6 8 0,1 1-8 0,-1-3 0 16,3 0 0-16,0-2 0 16,-1-1 0-16,1-1 0 0,-3-1 0 0,1 3 0 0,-4-3 0 0,4-6 0 15,-7 6 0-15,1 3 0 0,-2-10 0 0,-4 8 0 16,1 1 0-16,-3-8 0 15,-5 6 0-15,-3-2 0 0,0 5 0 0,-5-3 0 0,-6 3 0 0,-2 2 0 16,-3 0 0-16,0-4 0 0,3 4-13 0,-3-5 4 16,-5 5-3-16,5-7 0 0,1 3 0 15,-1-3 0 1,3-5-29-16,2 8-7 0,6-6 0 0,0 3-1 16,2-7-113-16,3 3-22 0,0 1-5 0</inkml:trace>
  <inkml:trace contextRef="#ctx0" brushRef="#br0" timeOffset="2593.28">13451 1015 1983 0,'0'0'44'0,"0"0"8"0,-5 0 3 15,2 2 1-15,-2 5-45 0,0 3-11 0,2-3 0 0,-2 7 0 0,-3-5 39 0,3 8 5 16,2 4 2-16,-2 2 0 0,0 3-26 0,2 7-4 16,0 7-2-16,3 0 0 0,0 5-14 0,3 4 8 15,0 3-8-15,2 4 0 0,0 3 0 0,3 2 0 0,0 3 0 16,0-3 0-16,-3-7 0 0,3-2 0 16,-3 0 0-16,1-5 0 0,4-7-9 0,-2-5 9 0,0 0-13 15,0-9 5 1,0-3-27-16,0-6-5 0,0-8 0 0,0 1-580 0,-3-6-115 15</inkml:trace>
  <inkml:trace contextRef="#ctx0" brushRef="#br0" timeOffset="3124.65">13446 921 2329 0,'0'0'51'0,"0"0"10"0,0 0 3 0,0 0 2 0,8 2-53 0,3 3-13 16,2-5 0-16,3 2 0 0,5 3 21 0,0-3 2 15,3 5 0-15,5-7 0 16,-3 3-23-16,4 1 9 0,4-4-9 16,0 0 0-16,3 0 20 0,6 0-4 0,-1 0 0 0,3 0 0 0,5-4-24 0,-2 1-6 15,-3-4-1-15,0 5 0 0,3-3 15 0,-1-2 0 16,3-2 0-16,1 2 0 0,-1 4 0 0,-5-4 0 15,-3 0 0-15,-2-2 0 0,2 4 9 16,1-7-9-16,-1 5 0 0,0 0 9 0,-2 0 2 0,-3 5 0 16,3 2 0-16,-6-5 0 0,-2 3-11 0,-6 2 0 15,1 0 0-15,-3 0 0 0,-1 7 0 0,-1-5 0 0,1 5 0 16,-1 0 0-16,-1 3 0 0,0-1 12 16,-3 3-12-16,-2 4 12 0,-5-2-12 0,-1 3 0 0,4-1 0 15,-1 3 0-15,-5 5 9 0,0-1-9 0,-6 1 10 16,4 4-10-16,-4 0 12 0,1 3-3 0,0 9-1 15,-1 4 0-15,1-1-8 0,0 1 0 16,-1-1-12-16,-2 4 12 0,0 0 0 16,-2 7 0-16,-4-7 0 0,4-5 12 0,-1 5-12 0,0-7 0 15,-2 5 0-15,0-5 0 0,-1-7 0 0,4 0 0 0,2 4 0 0,-5-6 0 16,2-5 0-16,0 2 0 0,-2-2 0 0,2-3 0 16,-5-6 0-16,0-1 0 0,3-2 0 0,-3-2 0 15,0 0 0-15,0-5 0 0,-5-2-9 0,3-1 9 16,-1-1-29-1,-2 2 1-15,-1-10 0 0,-1 5 0 16,-1-3-28-16,-3-1-4 0,-2-6-2 0,-3 3-624 0,-5-9-125 0</inkml:trace>
  <inkml:trace contextRef="#ctx0" brushRef="#br0" timeOffset="3348.83">13549 2134 2487 0,'0'0'55'0,"0"0"11"0,0 0 2 0,6 5 2 0,7 4-56 0,5 5-14 0,4-4 0 0,4 4 0 0,3-5 36 0,5 6 4 0,9-4 0 0,4 1 1 15,4-10-14-15,4 8-3 16,-2-5-1-16,3-3 0 0,-1-4-23 0,4 2 0 16,-1-5 0-16,0 2 0 0,0-4 0 0,-8 5 0 15,-2-10 0-15,-6 8 0 16,1-3-135-16,-1-1-31 0,-2-1-6 0,-6 2-2 0</inkml:trace>
  <inkml:trace contextRef="#ctx0" brushRef="#br0" timeOffset="3921.11">11060 1111 1785 0,'0'0'79'0,"-6"0"17"0,-2 0-77 0,3 7-19 0,-3-4 0 0,3 4 0 16,0 2 115-16,2 3 19 0,0 7 4 0,1 4 1 15,2 15-111-15,-3-5-28 0,6 7 8 0,-3 4-8 16,2 6 0-16,-2 6 0 0,0 1 0 0,0 4 0 15,3 5 0-15,-3-5 0 0,0 7 0 0,3-2 0 16,-1 4 0-16,1-6 0 0,-1-8 0 0,1 1 0 0,2-1 0 16,1-4 0-16,-4-5 9 0,4-7-9 15,-4-5 0-15,1 1-16 0,5-3 2 0,-5-10 1 16,-1 1-118-16,3-15-23 0</inkml:trace>
  <inkml:trace contextRef="#ctx0" brushRef="#br0" timeOffset="4347.54">11015 1513 1652 0,'0'0'73'0,"0"0"15"0,0 0-70 0,0 0-18 15,10-4 0-15,1 1 0 0,7 3 87 0,1-7 13 16,2 7 4-16,0-7 0 16,6 5-57-16,-1 2-11 0,1-7-3 0,2 0 0 15,2 4-21-15,6-1-12 0,0-3 12 0,3-3-12 0,0 8 0 0,2-5 0 16,-2 0-15-16,-3-3 5 15,-3 3-61-15,-2 0-12 0,0-2-2 0</inkml:trace>
  <inkml:trace contextRef="#ctx0" brushRef="#br0" timeOffset="5115.25">14682 907 1440 0,'-6'-7'128'0,"6"7"-103"0,0 0-25 0,-7 4 0 0,1-4 123 0,1 0 19 16,0 3 4-16,-1 4 1 16,1 0-99-16,0 2-20 0,-1 5-4 0,1 5-1 15,0 0-23-15,2 9 0 0,1 7 0 0,-1 8 8 0,6 13-8 0,-3 8 0 16,0 4-11-16,2-2 11 16,4 4 0-16,1 3-9 0,1 2 9 0,3-9 0 0,0 2 0 15,-1-9 0-15,-5 2 9 0,6-6-9 0,-3-6 8 16,3-9-8-16,-4 0 0 0,4-3 0 15,-3-11-24-15,3-2-9 0,-6-8-2 16,0-2-553-16,3-4-110 16</inkml:trace>
  <inkml:trace contextRef="#ctx0" brushRef="#br0" timeOffset="5503.7">14769 1549 2116 0,'0'0'94'0,"5"-5"19"0,1 5-90 0,2-5-23 0,5 5 0 0,0-2 0 16,0-3 43-16,6-2 4 0,-3 2 1 0,2 1 0 15,6 1-32-15,0 3-5 0,5 0-2 0,0-4 0 16,5 1-9-16,1-4 0 0,2 7 0 0,0 0 8 0,0 0-8 0,0 7 0 16,3-4 0-16,-1 1-11 0,9-1 11 15,0 4 0-15,-1 2 0 0,1-2 8 16,-1 3-8-16,-2-3 0 0,-2 0 0 16,2 0 0-16,0 2 0 0,0-4 0 0,0 2 0 0,0-5-12 15,-3 5 12-15,0-7 12 0,-5 0-2 0,-2-4-1 16,-3 8-9-16,-3-8 12 0,-3 1-12 0,1-4 12 15,-1 7-12-15,-5-7 0 0,3 5 0 0,-8-5 0 16,-6 0-175 0,-2 4-30-16,0-20-7 0,-13 9 0 0</inkml:trace>
  <inkml:trace contextRef="#ctx0" brushRef="#br0" timeOffset="5746.31">15851 1417 2530 0,'0'0'56'0,"0"0"11"0,5 2 2 0,6 5 3 0,0 3-58 0,5-3-14 0,-3 2 0 16,8 5 0-16,0-4 19 0,3 4 1 0,-3-7 0 15,3 5 0-15,-3-1-20 0,3 1 0 16,2-5 0-16,1 7 0 0,2-4 0 0,-3-3 0 0,3 0-11 0,-2 2 11 16,-1-2-12-16,-4 0 12 0,-7 0-12 0,-4-2 12 15,-6 7-13-15,-2-5 4 0,0 2 1 0,-3-2 0 16,-6 3 8-16,1-1-10 0,-3 5 10 0,-5-4-10 31,-3-1-117-31,0 3-23 0,3 0-5 16</inkml:trace>
  <inkml:trace contextRef="#ctx0" brushRef="#br0" timeOffset="6075.69">16695 883 1785 0,'-16'7'159'0,"14"0"-127"0,2 0-32 0,0 3 0 0,-6 6 98 0,6 1 14 0,6 4 2 0,-4 5 1 16,4 4-64-16,-1 3-13 0,0 12-2 0,3-5-1 15,0 7-23-15,-3-5-12 16,-7 5 12-16,4 0-12 0,6 3 9 0,0-3-9 16,-5 4 0-16,2-1 9 0,6 4-9 0,-3-5 0 0,-3-2 0 0,0 3-11 15,1 1 11-15,-1-11 0 0,0 3-9 16,-2-3 9-16,-1-10-15 0,1-1 2 16,2-1 0-16,-5-14 0 15,0 2-36-15,0-4-7 0,3-3-2 0,-3-9-585 0,0 0-117 16</inkml:trace>
  <inkml:trace contextRef="#ctx0" brushRef="#br0" timeOffset="6738.66">16677 582 2412 0,'0'0'53'0,"0"0"11"0,0 0 3 0,0 0 0 0,8 0-54 0,-3 0-13 0,0 0 0 0,3 5 0 0,5-3 24 0,6-2 3 16,-3 7 0-16,5-4 0 0,3 1-27 0,2-1 8 16,1 6-8-16,2-9 0 15,0 5 8-15,8-5-8 0,5 0 8 0,3 0-8 0,0 0 0 0,5-5 0 16,1 5 0-16,2-9 0 16,-6 9 0-16,4-3 0 0,4-4 0 0,-2 0 0 0,3 0 9 0,-3 5-9 0,-3-3 10 15,-3 3-10-15,4-5 0 0,-1 0 8 0,3 7-8 0,0-3 0 16,-6 3 0-16,1-5 0 15,0 3 0-15,-6 2 0 0,-2 0 0 0,-1 2 0 16,-2-2 0-16,3 5-10 0,0-5 10 0,-3 3 0 16,-3 4 8-16,-2 0-8 0,2 0 0 0,-2-5 0 0,-5 5 0 15,-4 7 8-15,-1-7-8 0,-1 5 0 16,-5 0 0-16,-1 0 0 0,1 4 0 16,-5-2 0-16,0 3 0 0,-1 4-12 15,1-2 12-15,-1 2 0 0,-4 2 10 0,2 1-10 0,-1-1 0 0,-1 3 0 16,-1 5 0-16,0-5 0 0,1 4 0 0,-4 3 0 0,1 5 0 0,0-5 0 0,-3 11 0 15,2-1 0-15,-4 4 0 16,2 7 0-16,-3-7 0 0,3 0 0 0,0 5 0 0,0-8 0 16,-3 3 0-16,3 0 0 0,-2 0 0 15,2 0 0-15,0-4 0 0,0-3 0 0,0 0 0 16,-3 0 0-16,3 0 0 0,0-10 0 0,-5 1 0 0,2-1 0 16,0-4 0-16,-2-2 0 0,-5 16 0 15,2-19 9-15,-3-5-9 0,0-1 8 0,-2-4-8 16,0-4 0-16,-6 3 0 0,-2-3 0 0,-3-2 0 15,-7-3-24-15,-4-2 4 0,-4-2 0 0,-4-3 0 16,1 5-26-16,-3-3-5 0,0 3-1 0,-5-4 0 0,-3 4 32 0,-3 0 7 16,1 0 1-16,2 4 0 0,2-4 12 0,4 3 0 15,-3 2 0-15,-1-3 0 16,-4 5-25-16,-1 0-3 0,-2 0 0 0,5-2 0 16,0 7 0-16,3-10 0 0,-3-2 0 0,-3 9 0 0,1-9 28 0,2 0-8 15,5 0 8-15,6 0 0 0,0 0 0 0,5 0 0 0,2 0 9 0,3-9-9 16,3 7 15-16,0-13-4 0,3 8-1 0,5-2 0 15,-1 0-19-15,7 1-4 0,-1 4-1 16,5-6-602-16,3 1-120 16</inkml:trace>
  <inkml:trace contextRef="#ctx0" brushRef="#br0" timeOffset="7169.89">17859 716 2023 0,'0'0'89'0,"-2"7"19"0,-4 0-86 0,4 3-22 0,-1 4 0 0,1 9 0 0,4 1 30 0,1 6 2 16,-1 6 0-16,1 11 0 0,0 2-24 0,2 3-8 15,-2 11 0-15,2 1 9 0,0 9-9 0,-2 4 0 16,2-4 0-16,0 12 8 0,3-10-8 0,-2 3-11 0,2 6 3 0,-3-11 0 16,0 5-11-16,1-5-1 0,-1 0-1 15,-3-10 0 1,-2-9-34-16,3 3-6 0,2-5-2 0,1-12 0 16,-4-1-93-16,6-6-20 0,0 17-3 0,0-22-1 0</inkml:trace>
  <inkml:trace contextRef="#ctx0" brushRef="#br0" timeOffset="7673.26">18301 1457 1850 0,'0'0'40'0,"0"0"9"0,0 0 2 0,0 0 1 0,0 0-41 0,6-5-11 16,-1 3 0-16,3-3 0 0,2-2 44 0,1 5 8 15,0-1 0-15,2-1 1 0,3 1-18 0,-1-1-4 16,7 1-1-16,-1-4 0 0,3 5 6 0,-1-3 2 0,1 3 0 0,3 2 0 16,4-5-20-16,4 3-4 0,5 2-1 0,5 2 0 15,-3 3-1-15,3-3-1 0,-3 5 0 0,-2 0 0 16,0 0-11-16,7 0 8 0,3-2-8 0,6 7 8 15,-3-10-8-15,0 3 0 0,-3 0 0 0,-2-1-11 16,2-4 11-16,0 0 16 0,1 0-4 0,-1 0-1 16,-5-4-11-16,-3-1-17 0,-2 0 4 0,-3 3 1 15,-3-5-9-15,-2 0-2 0,-3 4 0 0,-5-4 0 16,0 3-193-16,-3-6-38 0,8-4-8 16,-8 2-490-16</inkml:trace>
  <inkml:trace contextRef="#ctx0" brushRef="#br0" timeOffset="7932.92">19590 1191 2379 0,'0'0'105'0,"0"0"23"0,0 0-103 0,0 0-25 16,0 0 0-16,0 0 0 0,0 0 38 0,5 10 2 16,0 1 1-16,3-4 0 0,6 3-32 0,-4-1-9 15,3 5 0-15,1-4 0 0,4 4 0 0,-2-7 0 0,2 5 0 16,1-1 0-16,2-1 0 0,-2-1 0 15,-1 5 0-15,3-4 0 0,1-1 0 0,-1 3 0 16,-3 0 0-16,1-1 0 0,-3 1 0 0,-1 0-8 0,1 0 8 0,-8 4 0 16,-2 1 0-16,-1-3 0 0,-2 7 0 15,-3-2-8-15,-3 2 8 16,-5-2-12-16,-3 4 12 0,-5 1-12 16,1-1-116-16,-4 1-23 0,1-1-5 0,-1 1-792 0</inkml:trace>
  <inkml:trace contextRef="#ctx0" brushRef="#br0" timeOffset="8382.08">20209 777 691 0,'0'0'61'0,"0"0"-49"0,0 0-12 0,0 0 0 0,-3-4 300 0,3 4 56 0,0 0 12 0,0 0 3 15,0 0-291-15,-5 4-57 16,5 8-12-16,-3 0-3 0,1 7-8 0,2 4 0 16,0 10 0-16,0-2 0 0,2 13 0 0,1 6-17 15,0 6 4-15,-1 12 1 0,4-2 12 0,1 5 0 16,1-1 0-16,3 8 10 0,2 2-10 0,0 0 0 16,1-3 0-16,2-1 0 0,-3 1 0 0,0 8 0 0,3-10 0 15,-6 0-11-15,-2-11 11 0,0-5 0 0,0-5 8 16,0-2-8-16,0-8 0 0,0-6 0 0,-5 0 0 15,5-15 0 1,-3-4-47-16,0-5-13 16,-5-5-4-16,3-2 0 0</inkml:trace>
  <inkml:trace contextRef="#ctx0" brushRef="#br0" timeOffset="9229.6">20190 667 2379 0,'0'0'52'0,"0"0"12"0,0 0 1 0,6-5 2 0,-1 5-54 0,6-2-13 0,-1 2 0 0,3 0 0 0,3-7 8 0,5 7 0 15,1 0-8-15,1-3 12 0,1-1-12 0,5 4 0 16,6 0 8-16,2-3-8 0,0 3 0 0,0 0 0 15,0 0 0-15,5-5 0 0,3 5 0 0,8-2 0 0,3 0 0 16,-3 2 0-16,-6-5 0 0,3 5 0 16,3-2 0-16,3 2 0 0,2 0 8 0,0-5-8 15,3 3 0-15,-3 2 0 0,-5-5 20 0,3 5-1 0,5 0-1 16,-3-5 0-16,3 1-28 16,-6 4-6-16,-2 0 0 0,0 0-1 0,-5 0 27 0,5 0 6 15,5 0 0-15,-5 0 1 0,-3 0-17 16,0 4-17-16,-5 1 3 0,-2 0 1 0,-1-5 21 0,-2 7 4 0,-1-5 0 0,4 3 1 15,-1-1-13-15,-2 1-8 0,-1 2 8 0,-1 3-13 16,-4-3 13-16,-2-5 8 0,-3 5 0 16,-3 3-8-16,-2-3 0 0,0 2 0 0,-3-2 0 0,3 0 0 15,-6 0 0-15,4 0-12 0,-4-4 1 0,1 4 1 16,-4 0 10-16,-1 0 11 0,-1-5-3 0,-3 3 0 16,-2-3-8-16,3 5 0 0,-6 0 9 0,3-4-9 15,-2 1 0-15,-1 1 0 0,0 0 0 0,0 2 0 16,-2 0 0-16,-3 2 0 0,5 1 0 0,-5 4 0 15,3-5 0 1,-3 8 0-16,3-1 0 0,-1 5 0 0,-2-4 0 0,0 6 0 16,3 1 0-16,-3-1 0 0,0 8 0 0,0 2-8 0,5 0 8 15,-5 7-12-15,-2 7 12 0,-1 7 9 0,3 5-1 0,0-5-8 0,0 2 0 0,3 8 0 16,-1-10 0-16,-2 7 0 0,0-7 0 0,3-5 0 16,-3-2 0-16,0 0 0 0,-3-4 0 0,3 1 0 15,0-4 0-15,0-2 0 0,0-3 0 0,0 5 0 16,0-7 0-16,0-2-9 15,0-3 17-15,0 0 4 0,-2-9 1 0,-1 0 0 0,0-3-13 0,-5 6 0 16,-5-11 8-16,0 8-8 0,-3-7 11 0,-5 9-1 16,-3-12 0-16,3 6 0 0,-3-4-10 0,-2 1-11 0,2-3 3 15,-3 1 0-15,1-3-2 0,-6 0 0 0,0 0 0 16,-5 0 0-16,-5-2 10 0,2 2 0 16,-2 0 0-16,2-2-8 0,1-5 8 0,-1 0 0 15,-2 4 0-15,-6-4 0 0,0-4 0 0,-2 4 0 16,-3-5 0-16,3 5-8 0,0 0 8 0,-3-2 0 0,-3-5 0 0,-5-1 0 15,-2 1 8-15,5 5-8 0,-1-7 10 0,4 2-10 16,-1 0 8-16,3-3-8 0,-2 3 0 16,-1 0 9-16,-2 2-9 0,5-4 0 0,3 7 0 0,2-6 0 15,3 1 0-15,0 5-11 0,-2-3 3 0,2 3 0 16,0 2 8-16,2 2 11 0,4-2-3 0,4 5 0 16,6-3-8-16,3 1 0 0,-1 1 0 0,6 4 0 15,0-6 0-15,2-2-11 0,1 9 3 0,2-9 0 16,3 5-33-16,-3 2-7 0,5-5 0 15,1-2-660-15,2 0-131 0</inkml:trace>
  <inkml:trace contextRef="#ctx0" brushRef="#br0" timeOffset="10509.32">21929 653 288 0,'0'0'12'0,"0"0"4"0,0 0-16 0,0 0 0 0,0 0 0 0,0 0 0 16,0 0 285-16,5 0 55 0,-5 0 10 0,5 0 2 16,-5 0-250-16,3 7-50 0,-3-7-11 0,5 0-1 15,-5 0-12-15,0 0-3 0,0 0 0 0,5 0 0 16,1 2-25-16,-6-2 0 0,5 5 0 0,-5-5 0 15,3 2 0-15,-1 5 0 0,1 3 0 0,0-3 0 16,-3 7 0-16,2-5 0 0,1 5 0 0,-3-4 0 16,0 4 0-16,0-5 0 0,3 8 0 0,-3 4 0 15,2-5 0-15,1 8 0 0,0-5-9 0,-3 4 9 16,0 5 0-16,2 5 0 0,1-2 0 0,-3 9 0 0,2 0 0 16,1 9 0-16,2 12 9 0,3-2-9 15,0-5 0-15,-2 10 0 0,4 4 0 0,1-2 0 0,-1 7 0 16,1-12 0-16,-1 2 0 0,1 1 12 0,-3-1-12 15,-3 1 0-15,1-3 0 0,-1-7 0 0,-2 2 0 0,-1-13 0 16,1 4-12-16,-1-7 12 0,1 0 0 0,0-5 0 16,-3-2 0-16,2-7-789 15</inkml:trace>
  <inkml:trace contextRef="#ctx0" brushRef="#br0" timeOffset="11844.01">22468 944 403 0,'0'0'36'0,"0"0"-36"0,0 0 0 0,0 0 0 16,0 0 380-16,0 0 70 0,0 0 14 0,0 0 2 16,0 0-280-16,0 0-56 0,-8 0-11 0,3 0-3 15,-3 3-76-15,-2 1-16 0,-4 3-4 0,1 3 0 16,-3-1-20-16,0 5 8 0,-2-4-8 0,-3 6 0 16,0 5 0-16,2-2-16 0,1 2 2 15,-1-2 1 1,3 2-16-16,0 3-3 0,3-5-1 0,2-1 0 15,1 4-156-15,2-11-31 0,-11 15-7 0,12-12-1 0</inkml:trace>
  <inkml:trace contextRef="#ctx0" brushRef="#br0" timeOffset="12046.82">22463 1208 2808 0,'-5'7'62'0,"-6"2"13"0,-2 5 2 0,-3 3 1 0,-2 4-62 0,-4 2-16 0,-1-4 0 0,-4 2 0 0,3 3 0 0,-2-5 0 15,2 2-12-15,0-5 12 0,3 1-22 0,0-1 2 16,0 5 1-16,0-9-795 16,-1 2-159-16</inkml:trace>
  <inkml:trace contextRef="#ctx0" brushRef="#br0" timeOffset="12249.86">22593 1452 2761 0,'-8'21'122'0,"3"-9"26"0,-6 2-119 0,0 7-29 0,-4-2 0 0,-1 5 0 15,-6 6 63-15,-1 1 6 0,-4-5 2 0,-2 2 0 16,-5 0-57-16,2-4-14 0,-5 4 0 0,5-5 0 31,0-4-72-31,1 2-16 0,4-2-4 0,-2 2-1 16,3-2-147-16,2 2-28 0,-21 10-7 0,16-12-1 0</inkml:trace>
  <inkml:trace contextRef="#ctx0" brushRef="#br0" timeOffset="12426.17">22680 1742 2016 0,'13'0'179'0,"-5"2"-143"0,3 0-36 0,-3 3 0 0,-3-3 125 0,3 5 19 16,0 3 3-16,-5-3 1 0,-6 9-65 0,0-4-13 16,-7 0-2-16,-4 9-1 0,-1-7-41 0,-7 5-8 15,-1 2-2-15,-1-2 0 0,-3 4-16 0,-2 1 0 16,-2 2 0-16,-1-7-9 16,-3-1-116-16,1 8-23 0,0-12-5 0</inkml:trace>
  <inkml:trace contextRef="#ctx0" brushRef="#br0" timeOffset="12579.95">22492 2416 3139 0,'-5'10'69'0,"-3"11"15"0,-5 3 2 0,-6-1 2 0,-5-4-71 0,-5 2-17 0,-5-2 0 0,-3-3-927 16,-3-2-189-16</inkml:trace>
  <inkml:trace contextRef="#ctx0" brushRef="#br0" timeOffset="28260.79">7840 968 979 0,'0'0'87'0,"0"0"-70"0,-3-5-17 0,3 5 0 0,-5-9 159 0,5 9 28 16,0 0 5-16,0 0 2 0,-6 0-117 0,6 0-23 15,0 0-5-15,0 0-1 0,0 0-24 0,-2 4-4 16,4 6-2-16,4-1 0 0,-1 5-9 0,-2 5-1 15,-1 5-8-15,4-1 12 0,4 8 1 0,-2 6 0 16,-3 3 0-16,3 3 0 0,3 1-13 0,-3 3 11 16,0-4-11-16,-3 4 10 0,0 7-10 15,3-5 0-15,-2 8 0 0,-4-6 8 0,6-1-8 16,-5-3 0-16,2 2 9 0,-5-2-9 0,0 0 12 0,0-2-1 16,0-5-1-16,0 0 0 0,0-7 9 15,-3 4 1-15,3-11 1 0,3-2 0 0,-3-1-11 16,0 3-2-16,0-12-8 0,3 0 12 0,-1 1-12 0,1-6 0 15,-3-2 0-15,0-5 0 16,0-2-19-16,0 0-6 0,0 0-2 0,0 0 0 16,5-7-142-16,-2 5-29 0,0-22-6 0,-1-4 0 0</inkml:trace>
  <inkml:trace contextRef="#ctx0" brushRef="#br0" timeOffset="29222.58">7805 1069 2232 0,'0'0'49'0,"0"0"11"0,0 0 1 0,0 0 1 0,0 0-50 0,3-5-12 16,2 3 0-16,3-3 0 15,5 3 16-15,-2 2 0 0,-3 0 0 0,5-5 0 0,0 5-4 0,3-5 0 16,0 5 0-16,3-4 0 0,-1 4-12 0,3 0 0 15,0-3 0-15,3 3 0 16,0 0 0-16,3 0 0 0,2 0 0 0,0 0 0 16,-5 0 8-16,7 3-8 0,4-3 0 0,2 0 0 15,-6 0 0-15,1 0 0 0,-3-3 0 0,3 3 0 0,-3-4 0 16,3 1 8-16,0-4-8 0,5 7 0 0,2-7 0 0,4 7 8 16,-6-2-8-16,0-5 0 0,0 0 14 0,-3 4-3 15,1-1-1-15,-1 1 0 0,0-4-1 0,-2 0 0 0,3 0 0 16,-1 5 0-16,-5-3 7 0,3-4 0 15,-3 6 1-15,0-1 0 0,-2 1-17 0,-4 3 0 0,1 0 0 16,-5-7 0-16,-1 7 0 0,-2 0 0 0,0 0-8 16,-3 0 8-16,-2 0 0 0,2 0 0 0,-2 7 0 15,-1-7 10-15,1 0-10 0,-1 3 0 0,-2 1 0 0,0-4 0 16,0 0 0-16,0 3 0 0,-3-3-8 0,3 0 8 16,-2 9 0-16,-1-9 0 0,0 0 0 15,0 5 0-15,1-3 12 0,-1-2-4 0,-2 7 0 16,2-7 0-16,-2 5-8 0,2 0 0 0,0-1 0 0,-2-1 0 15,2 1 0-15,0 3 0 0,-2-2 0 0,2 2 0 16,1 0 0-16,2 0 0 0,-3 3 0 0,0-1 0 0,3-2 0 16,0 0 0-16,-3 7 0 0,3-4 0 15,-2-3 0-15,2 2 0 0,2 5 0 0,-5-4 0 16,3 4 0-16,0-5 0 0,0 8 0 0,0-1 0 0,-3 5 0 16,1-2 0-16,2-5 0 0,-3 10 0 0,0 2 0 15,1 2 0-15,-4-5 0 0,3 1 0 16,1 2 0-16,-4 7 0 0,4-5 0 0,-4 5 0 15,1-3 0-15,0 6 0 0,-1-6 0 0,1 8 0 0,-3-8 8 16,3 1-8-16,-3-3 8 0,0 0-8 0,0-2 8 0,0 0-8 16,-3 2 0-16,3-4 8 0,-5-1 8 0,2 3 0 15,-2-2 1-15,2-1 0 0,-2-1 19 0,-1-4 3 16,1-1 1-16,0 4 0 0,0-5-29 0,-3 3-11 16,0-7 8-16,0 4-8 0,2-6 12 15,-4-1-4-15,-1-2 0 0,-2 0 0 0,3 3-8 0,-6-3 8 0,-3 2-8 16,1-4 8-16,-6 2-8 0,3-5 0 0,-6-2 0 0,3 7 0 15,3-4 0-15,0 1 0 16,0-4 0-16,0 3 0 0,-3-3 0 0,3 0 0 0,-3 0 0 16,-3 0 0-16,-2 0 8 0,3 0-8 15,-1 0 12-15,1 0-4 0,-1 0-8 0,-2-3 0 16,3 3 0-16,-1-4 0 0,1 1 0 0,-3 3 0 0,-3 0 0 16,-2-2 0-16,-1-3 0 0,-2 5 0 0,0 0 0 0,-2-2 0 15,2 2 0-15,2-7 0 0,6 2 0 0,0 5 0 16,2 0 0-16,1-4 0 0,0-1 0 0,-1 3 0 15,1 2 0-15,-3-5 0 0,-8-2 0 0,10 4 0 16,9-4 0-16,-6 7 0 0,-5-2 0 0,0-5 0 16,5 0 0-16,3 0 0 0,-6 4 0 0,6-1 0 15,0-6 0-15,0 8 0 0,2-10 0 0,1 8 0 0,-4-4 0 16,6 1 0-16,3 0 0 0,-3 0 0 0,1 0 0 16,1-2 0-16,6 7-14 0,-2-3 5 0,-1 2-12 0,3-1-3 15,0-6 0-15,6 10 0 16,2 0-114-16,0 0-23 0,0 0-5 0,0 0-539 15,8-2-108-15</inkml:trace>
  <inkml:trace contextRef="#ctx0" brushRef="#br0" timeOffset="29779.91">8670 1055 345 0,'6'-5'31'0,"-6"5"-31"0,2 0 0 0,-2 0 0 0,3-9 260 0,2 6 45 16,1 3 10-16,-1-7 1 0,-2 7-224 0,4-7-44 15,-4 5-10-15,2-3-2 0,-5 5-26 0,8 0-10 16,-2 0 0-16,-1 5 9 0,-2-3-9 0,2 5 0 16,0 3 0-16,0 4 0 0,1 2 13 0,-1 8 1 15,3-1 0-15,-3 10 0 0,1 5 14 0,-1 2 4 16,3-5 0-16,-3 10 0 16,0-3-4-16,3 5 0 0,0 0 0 0,3 0 0 0,-3 0-5 0,0 5-2 15,-3-7 0-15,6-1 0 0,-4-1-7 0,-1-13-2 16,2 8 0-16,-3-5 0 0,3 4-4 15,-3-1-8-15,-2-8 11 0,2-2-11 0,-2-3 12 0,2 6-12 0,0-11 12 16,-2 8-12 0,0-12 0-16,-1 0 0 0,4-4 0 0,-4-1 0 0,-2-2 0 0,0-2 0 0,3-3 0 15,2 1 0 1,-5-3-107-16,3-3-25 0,2 3-4 0,-2-7-2 0</inkml:trace>
  <inkml:trace contextRef="#ctx0" brushRef="#br0" timeOffset="30732.22">9192 1492 1227 0,'0'0'54'0,"0"0"12"0,0 0-53 0,0 0-13 16,0 0 0-16,0 0 0 0,0 0 72 0,0 0 12 15,0 0 3-15,5 0 0 0,-5 0-45 0,8 0-9 0,-3 0-1 0,3 0-1 16,-5 5-5-16,5-3-1 16,-3 3 0-16,3-3 0 0,0 5 3 0,2-4 0 15,1-3 0-15,2 7 0 0,-2 0-11 0,2 0-1 16,0-5-1-16,3 8 0 0,0-6 16 0,0 3 3 0,0 3 1 0,0-3 0 16,0 0-18-1,-1 0-3-15,4-2-1 0,-1 2 0 0,-2 0 13 0,3 0 2 16,-3 0 1-16,2-5 0 0,1 8-2 0,-3-6-1 0,2-1 0 0,1 1 0 15,-3-4-3-15,2 3-1 0,6-3 0 0,-3 4 0 16,0-8-7-16,0 8-2 0,1-1 0 0,-1-3 0 16,-8 0-5-16,3 0-8 0,2 0 11 0,-4-3-11 15,-1 6 23-15,0-3-3 0,0-3 0 0,-2 3 0 16,-1 0-20-16,-2 0-20 0,0-4 4 16,0 4 1-16,-2 0 15 0,-1-3 0 0,-5 3 0 15,0 0 0-15,0 0-9 0,0 0 1 0,0 0 0 0,0 0 0 16,0 0-33-16,0 0-7 15,-5-7 0-15,2 7-1 0,-2-4-185 16,2 4-37-16,-16-10-7 0,6 8-2 0</inkml:trace>
  <inkml:trace contextRef="#ctx0" brushRef="#br0" timeOffset="31010.82">9824 1499 1785 0,'0'0'79'0,"0"0"17"0,0 0-77 0,0 0-19 15,0 0 0-15,0 0 0 0,0 0 81 0,0 0 13 0,0 0 2 0,0 0 1 16,0 0-50-16,5 0-11 15,1 0-1-15,-6 0-1 0,0 0-34 0,8 7 0 16,-1 3 0-16,1-3 0 0,-2 7 13 0,2-2-4 16,0-1-1-16,2-1 0 0,-2 4-8 0,0-2-9 0,0 2 9 0,0 0-13 15,-3-2 13-15,3-1 0 0,-5-1 0 0,2-1 0 16,-2 3 0-16,-1 0 0 0,-2-5 0 0,0 7 0 31,0-2 0-31,-5-5 8 0,2 0-8 0,-5 7 0 0,-2-12 8 0,-3 10-8 0,-3-3 0 0,0 1 0 31,-3-1-24-31,-2-2-8 0,-5 7-1 0,-3-4-623 16,0 4-124-16</inkml:trace>
  <inkml:trace contextRef="#ctx0" brushRef="#br0" timeOffset="31665.66">8030 302 1094 0,'0'0'48'0,"0"0"11"0,0 0-47 0,0 0-12 0,-3-5 0 0,3 5 0 16,0 0 148-16,0 0 27 0,-2-2 5 16,-3-3 2-16,5 5-129 0,-6 0-25 0,1 0-6 0,0 5-1 15,-3-5-21-15,2 2 0 0,-4 6 0 0,-1-1 0 16,1-5 0-16,2 5 0 0,0 0 0 0,-3 7 0 15,-2-7 0-15,5 3 0 0,0-1 0 0,3 5 0 16,-6-12 0-16,3 13 0 0,6-6 0 0,-1-2-8 16,0 7 8-16,1-7 0 0,2 3 0 0,2-1 0 15,1-2 0-15,0 3 0 0,-3-3 0 0,5 2 0 16,3-2 12-16,2 0-1 0,-4 7-1 16,2-11 0-16,2 6 2 0,-2-2 0 15,0 0 0-15,0 0 0 0,0 0-4 0,0-4-8 16,0 4 12-16,-3 0-4 0,-5-7-8 0,5 2 0 0,1 5 0 0,-6-7 8 0,0 0-8 0,0 0 0 15,2 5 9-15,-2 4-9 0,-2-2 11 0,-4-4-3 16,1 6 0-16,0-4 0 0,0 2-8 0,-3-5 0 16,0 5 0-16,2 0 8 0,1-4-8 0,-3 1-17 15,0-1 4-15,0 4 1 16,6-7-135-16,-4 2-26 0,-9-2-6 0,4-2-500 16</inkml:trace>
  <inkml:trace contextRef="#ctx0" brushRef="#br0" timeOffset="32479.49">7988 582 460 0,'5'0'41'0,"3"-2"-33"0,-3-3-8 0,6 3 0 32,-1-5 283-32,1 0 54 0,0 4 11 0,2-6 3 0,5 2-214 0,-2 0-42 0,-5 2-9 0,7-4-2 15,4-1-64-15,-7 1-20 16,-1 2 8-16,-1 0-8 0,-3-7 0 0,1 11 0 0,2-6 0 0,-5 2 0 16,0 0 0-16,0-3 0 0,0 3 0 0,-3 0 0 15,-2 0-16-15,0 7-2 0,-1-7 0 0,-2 7 0 16,-2-7-1-16,-1 5 0 0,-2 2 0 0,-3-7 0 15,0 7 2-15,-3 0 0 0,1 0 0 0,-1 0 0 16,0 7 17-16,-2-7-8 0,-3 7 8 0,0-5 0 16,3 5 0-16,3 0 0 0,-6 0 0 0,3-4 0 0,2 11 0 15,3-5 0-15,-3 5 0 0,4-4 9 16,1 4-9-16,1-5 0 0,2 5 0 0,1-2 8 16,-4 0-8-16,6 4 0 0,3-6 9 0,0-1-9 0,-1 3 0 0,4-3 8 15,-1 1-8-15,5-1 0 0,-2-2 0 0,3 0 0 16,-3-2 0-16,5-3 8 0,6 5-8 0,-3-7 0 15,-6 0-11-15,3-5 11 0,3 3-20 0,-3 0 1 16,-2-3 1-16,0 3 0 16,2-5-29-16,0-3-5 0,0 3-2 0,-2 0 0 0,-1-2 34 0,1 2 6 0,0 0 2 15,-1-7 0-15,-4 11 20 0,1-6 5 16,4 2 1-16,-8 0 0 0,2 2 34 0,-5 5 8 16,0 0 0-16,0 0 1 0,5-5-6 0,-5 5-2 15,0 0 0-15,0 0 0 0,0 0-21 0,0 0-5 16,0 0-1-16,6 5 0 0,-1 2-8 0,-3 0-2 0,1 0 0 0,-3 0 0 15,3 0-12-15,-3-4 0 0,0 6 0 0,0-4 0 16,0-5 0-16,2 7 0 0,-2-7 0 0,0 9 0 16,0-9-12-16,0 0-4 0,0 0-2 0,0 0 0 31,0 0-26-31,8 0-4 0,3 0-2 0,-3-7 0 16,0 0 11-16,0 5 3 0,0-5 0 0,0-7 0 15,5 6 24-15,-5-1 12 0,2 0-12 16,1-1 12-16,2-2 10 0,-5 3 10 0,0 2 1 15,0-2 1-15,5 2-2 0,-2 0 0 0,-6 7 0 0,3-3 0 0,0 3 10 0,0 0 2 0,0 0 0 16,-3 3 0-16,-5-3-16 0,5 0-2 0,3 0-1 0,-2 4 0 16,-6-4-13-16,2 3 0 0,6 4 0 0,-2-7-10 0,-6 0 10 15,5 7 0-15,3-7 8 0,-3 2-8 0,3-4-16 0,-3 2-7 16,3 0-1-16,-2-5-1 16,4 3-11-16,-2-5-3 0,-3 0 0 0,3 4 0 15,0-11-29-15,0 7-5 0,-3 0-2 0,3-5 0 16,0-2 33-16,0 5 6 0,-2-8 2 0,1 5 0 15,-1-6 34-15,2 1 0 0,-3-4 0 0,3 5 0 0,-5 1 31 0,2 4 6 16,-2-11 2-16,-1 13 0 0,1 0 34 0,-1 2 7 16,-2 0 2-16,0 0 0 0,0-1-7 0,0 8-2 0,0 0 0 15,0 0 0-15,0 0-40 0,-2 15-8 0,2-6-1 16,-3 5-1-16,1-5-23 0,2 13 8 0,0-4-8 0,0 6 0 16,0 0 8-16,0 4-8 0,2-2 8 15,1-3-8-15,-1 1 0 0,1-1 8 0,0-4-8 0,-3 2 0 16,2 3 0-16,-2-10 0 0,3 2 0 0,0 1-12 31,-1-8-116-31,-2 5-23 0,0-7-5 0</inkml:trace>
  <inkml:trace contextRef="#ctx0" brushRef="#br0" timeOffset="32674.4">8546 455 2228 0,'0'0'99'0,"0"0"20"0,0 0-95 0,0 0-24 0,5-2 0 0,1 2 0 16,2 0 48-16,0 0 4 0,-8 0 2 0,10 0 0 0,6 0-41 16,2 0-13-16,-4 0 8 0,2 0-8 0,5 0-13 0,0 0-7 15,-5-5 0-15,2 5-1 16,1 0-153-16,-3 0-30 0,2-2-7 0,-5 2-360 16,3 0-72-16</inkml:trace>
  <inkml:trace contextRef="#ctx0" brushRef="#br0" timeOffset="32849.62">8924 472 288 0,'0'0'25'0,"6"0"-25"0,-4 4 0 0,-2-4 0 0,3 3 240 0,2 4 42 16,-2 0 9-16,2-5 1 0,-5 5-135 0,3 0-27 16,0-5-6-16,2 6 0 0,-5-4-65 0,2 6-13 0,1-3-2 0,0-5-1 15,-3 5-15-15,0 0-4 0,2 3 0 0,-2-3 0 16,0 0-13-16,0 0-3 16,0 2-8-16,-2-2 12 0,2-4-12 0,0 6-10 0,0-9 2 0,0 5 0 15,0 2-11-15,0-7-1 0,0 0-1 0,0 0 0 31,0 0-57-31,0 0-11 0,0 0-3 0,0 0-681 0</inkml:trace>
  <inkml:trace contextRef="#ctx0" brushRef="#br0" timeOffset="33519.28">9006 455 403 0,'0'0'17'0,"6"-2"5"0,-1-3-22 0,-2 3 0 0,-3 2 0 0,2-5 0 16,1 5 305-16,-3 0 57 0,0 0 11 0,0 0 3 15,0 0-256-15,8 0-52 0,-3 5-9 0,-2 2-3 16,-1 2-28-16,1-2-7 0,0 3-1 0,-1 4 0 0,-2-7-20 0,0 2 9 31,0 1-9-31,0-1 0 0,-2 3 8 0,2-5-8 16,-6 2 0-16,6-2 0 0,-2 3 0 0,2-3 0 0,0-7 0 0,0 0 0 15,0 0 0-15,0 0 0 0,0 0-12 0,0 0 12 16,5 2-26-16,-5-2 1 0,0 0 0 0,5 0 0 16,3 0 25-16,0-2 0 0,0 2 0 0,0 0-8 0,-3 0 8 15,3-5 0-15,3 5 0 16,-3-2 0-16,2 2 0 0,1 0 0 15,0 0 10-15,2 0-10 0,0 0 24 0,-2 0 0 0,2-7-1 0,0 7 0 16,3-3-6-16,0-1-1 0,0 1 0 0,0 3 0 16,2-7-16-16,-2 0 8 0,0 5-8 0,0-5 0 15,0-3 10-15,-3 3-10 0,-3 0 8 0,1 0-8 16,0 0 8-16,-3 0-8 0,0 5 8 0,-6-8-8 0,-2 6 0 0,0 4 0 16,0 0 0-16,0-3 0 0,-5-6 12 0,0 4-4 15,-3 3 0-15,2 2 0 0,-4 0-8 0,2 0 0 0,-3 0 0 0,6 0-11 16,-3 2 11-16,0 3 0 0,0-1 0 0,3 1 8 15,0-2-8-15,-1 4 0 0,1 0 0 16,2 0 0-16,1 0 0 0,-1 2 8 16,3-2 0-16,0-4 0 0,-3 6-8 0,3-4 12 0,3 2-4 0,2-5 0 15,-2 3-8-15,0-1 0 0,5 1 0 0,-3-5 8 16,3 3-8-16,2-3 0 0,1 0 8 0,0-3-8 16,-4 3 8-16,4-7-8 0,0 0 10 0,2 5-10 15,0-5 0-15,0-7 0 0,1 6 0 0,-1-1 0 16,0-5 0-16,0-2-21 0,0 4 3 0,1-2 1 15,-1 0 5-15,-2-5 0 0,-1 5 1 0,1-8 0 16,-1 4 11-16,1-4 0 0,-3 4 0 0,0-4 0 16,0 6 0-16,-3-3 8 0,3 5-8 0,-5-2 11 0,-1-1 9 15,3 5 1-15,-5 1 1 16,0 4 0-16,0-3 10 0,0 5 1 0,-2 3 1 16,2 2 0-16,0 0-6 0,0 0-2 0,-5 0 0 0,2 2 0 0,0 13-26 0,1-6 0 15,-1 5 0-15,-2 5 0 0,2 2 0 16,0 3 8-16,1 1-8 0,2 6 0 0,0 2 9 0,0-2-9 15,5 1 10-15,-2-1-10 0,2 0 8 0,-2-1-8 16,5-4 0-16,-1-2 9 0,1-1-9 16,3-2 0-16,0-2 0 0,2 2 8 15,0-4-80-15,6-1-17 0,-4-6-3 0,4 4-924 0</inkml:trace>
  <inkml:trace contextRef="#ctx0" brushRef="#br0" timeOffset="35753.47">21167 121 864 0,'0'0'76'0,"2"-5"-60"15,-2-4-16-15,0 9 0 0,0-2 220 0,0-5 40 0,0 0 9 0,0 4 2 16,0 3-159-16,0 0-32 15,0-5-7-15,0 5-1 0,0 0-51 0,0 0-10 16,0 0-3-16,0 0 0 0,-2-2-8 0,-1 2-11 0,-2 0 3 0,-1 0 0 16,1 2 8-16,3 3 0 0,-6-2 0 15,2 6-8-15,-2-2 8 0,0 2 0 16,0-4 0-16,1 4-8 0,1-1 8 0,1-1-12 0,0 2 12 0,2-2-12 16,-2 2 12-16,5-1 0 0,-3 1 0 0,3-2 0 15,3 2 0-15,-1-4 0 0,1 5 0 0,5-3 0 16,-3 0 0-16,3-5 0 0,0 5 0 0,3 0 0 15,-3 0 0-15,2-5 0 0,-2 6 0 16,0-8 0-16,3 7 0 0,-1 0 0 16,1-5 0-16,-1-2 0 0,1 9 0 0,0-4 8 0,-3-3-8 0,-1 3 0 15,1-2 0-15,-8-3 0 0,0 0 0 0,0 0 0 0,3 0 0 0,-3 0 0 16,3 7 0-16,-6 0 0 16,0-5 0-16,-5 5 0 0,1 0 0 0,-4-5-8 15,-2 3 8-15,2-2-12 0,-2 6 12 0,-3-4-12 16,-2 2-10-16,-1 0-2 0,0 2-1 0,1-7 0 31,2 6-11-31,0-1-3 0,0 0 0 0,3-5 0 0,0 5-23 0,5-7-5 0,-3 7-1 0,6 0-428 16,-3-7-85-16</inkml:trace>
  <inkml:trace contextRef="#ctx0" brushRef="#br0" timeOffset="36581.93">21267 328 1465 0,'19'-7'64'0,"-11"5"15"0,2-3-63 0,1 3-16 0,-1-5 0 0,1 4 0 15,-3-2 92-15,5 3 16 16,0-3 4-16,1 5 0 0,-1-9-55 0,-3 7-10 0,6-3-3 0,-2 3 0 16,-1-5-44-16,0 7 0 0,-2-8 0 0,-1 8 0 15,1-2 0-15,-6-3 0 0,3 3 0 16,-3 2 0-16,1-7 0 0,-4 5 0 16,1-3 0-16,-3 5 0 15,-3-2-30-15,1-5-2 0,-1 7-1 0,-2-7 0 16,-6 4-33-16,3-2-6 0,-2 3-2 0,2 2 0 15,-3 0 38-15,0-5 7 0,1 5 1 0,-1 0 1 0,1-4 27 0,-1 4 0 0,3 0 9 16,0 4-9-16,0-4 36 0,0 0 0 0,0 5 0 0,3-3 0 16,0 6-4-16,0-1 0 0,-1 0 0 0,1 0 0 15,2 2-32-15,1 0 0 0,-1-1 0 0,3 6 0 16,0-3 0-16,3-4 18 0,-3 8-2 16,2-6-1-16,4 5-5 0,-1-7-1 0,3 5 0 0,-3-5 0 0,3 0-9 0,3 2 0 15,-1-4 9-15,3-3-9 0,1-2 0 16,-1 0-20-16,5 0 4 0,1-2 1 15,-3 2-40-15,2-5-8 0,1-4-1 0,-3 7-1 16,0-5 16-16,-3-7 3 16,3 11 1-16,-3-4 0 0,-2-7 45 0,2 12 0 15,-3-5 15-15,1 0-4 16,-3-1 29-16,0 6 5 0,-3-3 2 0,0 1 0 16,-5 4 24-16,0 0 5 0,0 0 0 0,0 0 1 0,0 0-20 0,0 0-4 0,0 0-1 0,0 0 0 0,0 0-22 0,0 9-5 15,-2-7-1-15,-1 6 0 0,0-1-14 0,3 0-10 16,-5 0 12-16,3 2-12 0,-1-2 0 0,0-4 0 0,3 6 0 0,0-9 0 15,0 0 0-15,0 0 0 16,0 0 0-16,0 0 0 0,6 5-18 0,1-3-1 16,1 3 0-16,0-10 0 15,0 3-28-15,3-3-5 0,-1 0-2 0,1-2 0 0,0 0 25 16,-1 0 5-16,1 0 0 0,-3 5 1 0,2-3 23 0,1-4 0 16,-1 6 0-16,-2-2 0 0,0 5 22 0,0-2 6 0,0 2 0 0,3 0 1 15,-3 0 13-15,2 0 2 0,1 0 1 0,-1 2 0 16,4-2-23-16,-4 0-5 0,1 8-1 0,2-8 0 15,-2 7-16-15,-1-7 0 0,1 2 8 0,-3 3-8 16,2-5 0-16,-2 0 0 0,0-5 0 0,0 3-9 31,5-5-26-31,1 4-5 0,-4-2 0 0,6-2-1 0,-3-2-171 0,1 0-35 16,-1-6-6-16,0 6-2 16,-2-5 59-16,2 5 11 0,-3-8 2 0,1 3 1 15,-3-2 107-15,0-1 22 0,0 1 4 0,-3-1 1 0,3 1 225 0,-5 2 46 0,2-1 9 0,-2 8 1 16,-1-2-46-16,1 2-10 0,0 5-1 0,-3 2-1 15,0 0-66-15,0 0-13 0,0 0-2 0,-6 7-1 0,4 4-45 0,-4 4-8 16,1 1-3-16,0 7 0 16,-1 1-11-16,-1 0-2 0,-1 1-1 0,0 4 0 15,2-4-14-15,-2 8-9 0,3-4 12 0,-3-3-12 0,3 2 8 16,0 0-8-16,-3 0 0 0,2-4 0 0,4-5 0 16,-1 4 0-16,-2-7 0 0,2 1 0 15,3-5-50-15,0-3-4 0,-3 1-1 0,3-6-597 16,0-4-120-16</inkml:trace>
  <inkml:trace contextRef="#ctx0" brushRef="#br0" timeOffset="36781.44">22019 274 2487 0,'0'0'55'0,"0"0"11"0,0 0 2 0,8 0 2 0,-3 5-56 0,5-5-14 0,1 2 0 0,0-2 0 16,-1 9 0-16,1-4 8 0,2-3-8 0,0 6 0 31,-2-1-66-31,2-7-19 0,0 2-4 0,1 3-1 16,-1-5-89-16,0 2-17 0,0-2-4 0,3 5-1 15,-3-5 49-15,-2 0 9 0,2 0 3 0,0 0 0 0</inkml:trace>
  <inkml:trace contextRef="#ctx0" brushRef="#br0" timeOffset="37615.12">22371 345 1587 0,'0'0'70'0,"0"0"15"0,0 0-68 0,0 0-17 0,0 0 0 0,0 0 0 0,0 0 100 0,0 0 17 15,0 0 3-15,2 9 1 0,-2-4-86 0,3 2-18 16,-3 4-3-16,2-4-1 0,-2 1-13 0,0 1 9 16,0-2-9-16,0 7 8 0,0-7-8 0,0 5 0 15,-2 0 0-15,-1-5 0 0,1 2 0 0,2-2-11 16,-3 3 3-16,0-3 0 16,-2-5-37-16,2 5-7 0,3-7-2 0,0 0 0 31,0 0-1-31,0 0 0 0,0 0 0 0,0 0 0 0,0 0-6 0,0-7-2 0,3 5 0 0,0-5 0 15,2-7-17-15,0 4-3 16,0 1-1-16,6-3 0 0,-3-5 48 0,3 1 10 0,-1 7 2 0,3-8 0 16,1 1 60-16,-4-1 13 0,3 5 3 0,1 3 0 0,-4 0 32 15,1 2 8-15,-1-3 0 0,-2 3 1 0,0 7-17 0,0-5-4 0,0 5-1 0,-3 0 0 16,1 0-38-16,-1 0-7 16,-5 0-2-16,3 5 0 0,-1-3-6 0,1 13-2 15,-3-8 0-15,0 2 0 0,0 8-2 0,0-3-1 0,-3-5 0 16,3 7 0-16,-2-1-1 0,-1 1 0 15,0 1 0-15,1-1 0 0,2-4-4 0,-3 0-8 0,3 2 11 16,-3-7-11-16,6 2 9 0,-3-2-9 0,0 0 0 0,3 0 9 16,-1-2-9-16,4 0 8 0,-6-5-8 0,5 0 8 15,3 2-8-15,2-2 12 0,1 0-12 0,0-2 12 16,-1 2-12 0,3-5 0-16,3-4 0 0,-2 9 8 0,4-3-8 0,1-4 0 0,2 0 0 15,-3 0 0-15,1 5 0 0,-1-3 0 0,1 3 0 0,-1-5 8 0,1 0-8 0,-3 4 0 16,0-2 0-16,-3 1 0 0,3-3 0 15,-3 0 0-15,0 2 8 0,-2 0-8 16,-1-2 0-16,-2 0 0 0,0 0 0 0,0 0 0 0,-3 5 0 0,-2-5 0 16,0 0 0-16,-1-1 0 0,-2 8-12 0,-2-2 12 15,2-3-10 17,0 5 10-32,-8 0-16 0,0 0 4 15,0 0 0-15,-3 0 0 0,-2 5 4 0,0-3 8 0,-3 6-13 0,3 6 5 0,-3-12 8 0,0 5 0 0,3 7 0 16,0-2 0-16,2 0 0 0,6-1 0 0,-3-3 0 15,3 6 0-15,2-7 0 0,3 0 0 0,3 2 0 0,2-2 0 0,0 0 8 0,3-2 4 0,3 0 1 16,2-3 0-16,3 3 0 0,0-5 0 16,-1 2 0-16,4-2 0 0,0-2-13 0,-1-3 8 0,3 3-8 15,-2-3 0-15,2-4 0 0,3 1 0 0,2-3 0 0,3-1-10 16,0 0-7-16,0-2-2 0,-5 0 0 0,-3-2 0 31,3-1-11-31,-3 1-2 0,1-6-1 0,-1 4 0 16,-5 1 13-16,0-4 4 0,-1 5 0 0,-4-3 0 0,0 5 16 0,-1-3 0 0,-2 3 0 15,-5 5 0-15,2-5 33 0,-2 6 1 0,-1 1 0 0,-2-2 0 16,3 7-2-16,-3-5-1 16,0 7 0-16,0 0 0 0,0 0-11 0,0 0-3 0,-5 0 0 0,-3 7 0 15,2-5-1-15,1 7 0 0,-3-2 0 0,3 8 0 16,0-6 4-16,-3 12 1 0,2-4 0 0,1 1 0 16,2 6 18-16,1-1 3 0,-1 1 1 0,3-1 0 15,3 1-28-15,2 0-6 0,-2 4-1 0,2-2 0 16,0-3-8-16,3-4 0 0,0 2 0 0,-3-4-11 15,3 4 11-15,3-2 0 0,-3-3 8 0,3-2-8 16,-4 3-60-16,4-3-16 0,2 2-3 16,-5-6-959-16</inkml:trace>
  <inkml:trace contextRef="#ctx0" brushRef="#br0" timeOffset="40566.25">6265 836 2257 0,'16'5'49'0,"0"-3"11"0,0 5 1 0,2 3 3 0,4 1-51 0,7 1-13 0,3 5 0 0,2-3 0 0,6 0 15 0,-1-5 0 16,6 5 0-16,0-2 0 0,-2 2-7 0,-4 0-8 15,-2-4 11-15,0 6-11 0,3-2 8 0,-3 0-8 0,0-2 0 16,-2 5 0-16,2 1 8 0,-3-1-8 15,0-1 12-15,-5 1-12 0,1-3 0 0,-7-2 0 0,-1 2 0 16,-1 0 0 0,0-2 0-16,-3-1 0 0,1-1 0 0,-3-1 0 0,-3-2 0 0,0 0 0 15,0 0 0-15,1-4 0 0,-4 4 8 0,1-5-8 0,-1 3 0 0,-2-5 0 16,-2 0 0-16,-1 0 0 0,-5 0 0 16,0 0 0-1,3 0-100-15,-3 0-21 0,0-7-4 0</inkml:trace>
  <inkml:trace contextRef="#ctx0" brushRef="#br0" timeOffset="40831.69">7165 1038 1728 0,'0'0'153'0,"0"0"-122"16,0 0-31-16,0 0 0 0,-3 7 167 0,6 3 27 15,0-1 6-15,2 5 0 0,0-4-147 0,3 6-29 16,3 1-7-16,-3-1-1 0,2-2-16 0,1 0 0 15,2 3 0-15,3-3 0 16,-3 2 0-16,3-4 0 0,0 0 0 0,0 4 0 0,0-6 8 0,-1 4-8 16,-1-2 0-16,-4-5 0 0,-2 0 9 0,-2 2-9 15,-1-2 0-15,-3 0 9 0,-4 7-9 0,-3-7 0 16,-6 5 0-16,-5 0 0 0,-5 0 0 0,-6 2 0 16,-2 0 8-16,-5 2-8 0,0-4-13 15,-9 7-8-15,-4-3-2 0,-1 3 0 16,0-5-125-16,1 0-24 0,-1 3-6 0,-2-5-1 0</inkml:trace>
  <inkml:trace contextRef="#ctx0" brushRef="#br0" timeOffset="42350.03">5009 170 1785 0,'-14'-16'159'0,"12"7"-127"15,-1 2-32-15,-2-3 0 0,2 3 72 0,-2 2 8 16,5 1 1-16,0 4 1 0,0 0-26 0,0 0-6 16,0 0-1-16,5 9 0 0,3 8-37 0,-3-1-12 15,-2 8 8-15,2 8-8 0,1 8 18 0,-1 0 0 16,-2 5 0-16,-1 2 0 15,1 0-9-15,-3-4-1 0,0 1-8 0,-3-1 12 0,1 4-12 0,2-7 8 0,-3-3-8 0,0-4 0 16,1 5 0-16,2-15 0 16,-6 3 0-16,1-5 0 0,5-2-8 0,-3-5-5 15,1-4-1-15,-1-1 0 0,3-4-1 0,0-5 0 16,0 0 0-16,0-14 0 0,5 7-1 0,-2-5-1 0,2-2 0 0,3-3 0 16,-5 1 17-16,5-5 0 0,-3 2 0 15,3 5 0-15,0-3 0 0,3 1 0 0,-6 4 0 0,3 0 0 16,0-2 17-16,2 5 1 15,-2 2 0-15,0 0 0 0,3 0 2 0,-3 4 0 0,2 3 0 16,4 0 0-16,-9 0-20 0,8 3 10 0,-2 1-10 0,4-1 8 16,-4 4-8-16,2 2 0 0,3-2 0 0,0 0 8 15,3 0-8-15,-1 0 0 0,-2-2 0 0,2 0 8 16,4 2-8-16,-4-7 0 0,3 0 0 0,-2 0 0 16,-1 0 0-16,1-7 0 0,-6 7-8 0,0-5 8 0,1-4-14 15,-4 6 2-15,-2-11 0 0,0 7 0 0,-3 5-1 0,1-12 0 16,-6 7 0-16,0 4 0 15,-3-6 13-15,0 2-12 0,-2 0 12 0,-6 2-12 16,1-4 12-16,-1 6 0 0,-2-4 0 0,-5 0 0 16,2 7 0-16,2-2 0 0,-1 2 0 0,-1 2-9 0,5-2 9 0,-2 0 0 15,5 7 0-15,0 0 8 16,3-4-8-16,-1 11-13 0,1-5 3 0,0 8 1 0,2-3 9 0,6 2-10 16,-3 1 10-16,5-1-10 0,0 1 21 0,-2-3 4 15,2 0 1-15,9-5 0 0,-4 5-26 0,9-7-5 16,-3 3-1-16,7-3 0 0,-1-5 16 0,1 5 0 15,-1-7 0-15,1 0 0 16,4-2-27-16,-3-3-2 0,2 3-1 0,-2-5 0 16,2-3-20-16,1-1-4 0,-1-1-1 0,1-2 0 15,-3 0-13-15,-1 2-4 0,-1-2 0 0,-1 0 0 16,0-3 37-16,-3 8 7 0,-2-5 2 0,-5 4 0 0,-1-4 26 16,-4 7 11-16,-1 0-1 0,-2-2 0 0,-1 2 34 0,-4 4 8 0,-1-4 0 0,-2 0 1 15,-6 7 5-15,3-2 1 0,0 2 0 0,-5 0 0 16,0 2-38-16,0 3-7 0,-3-3-2 0,2 5 0 15,7 0-12-15,-1-4 0 0,-3 6 0 16,3-4 0-16,3 2 9 0,-1 0-1 0,-1 2 0 0,4-6 0 16,0 4-8-16,3 2-11 0,3-2 3 0,2-2 0 15,0-3-28-15,1 5-6 16,-1-4-1-16,3-3 0 0,3 0-3 16,2 0-1-16,0-3 0 0,3 3 0 0,2-7 15 15,-2 0 2-15,3 5 1 0,-3-3 0 0,2-4 17 0,-2 2 3 0,-3 4 1 0,3-4 0 16,-5 0-32-1,5 5-7-15,2-5-1 0,-7 2 0 0,2 0-30 0,3 1-6 0,-3 1-2 0,0 3 0 16,-2-7-13-16,2 7-2 0,-5-7-1 16,5 7 0-16,-2 0 52 0,-3 0 10 0,2 0 3 0,-2 0 0 0,-5 0 37 0,-3 0 18 15,0 0-2-15,0 0 0 0,5 0 36 0,-5 0 8 16,0 0 0-16,0 0 1 0,0 0-4 0,6 7-1 16,-6-7 0-16,0 0 0 0,0 0-19 0,0 0-4 15,0 7-1-15,0-4 0 0,0-3-12 0,0 9-4 0,0-4 0 16,0-5 0-16,0 0-6 0,2 7-2 15,-2-7 0-15,0 0 0 0,6 0-8 0,-1 2 8 0,-5-2-8 16,5 0 8-16,0-2-8 0,1 2 0 16,-6 0 0-16,8-7 8 0,-6 2-8 0,1-4 0 15,2 2-12-15,-2-3 12 16,-1 3-28-16,-2 5 1 0,0-12 1 0,0 7 0 16,-2-3-26-16,-3 1-4 0,2-3-2 15,0 0 0-15,-5-2 50 0,6 5 8 0,-1 2 0 0,0 0 8 16,-2 0 48-16,5 4 9 0,-5 3 3 0,5 0 0 0,0 0 6 0,0 3 2 0,0 4 0 0,0 7 0 15,5-7-40-15,-5 2-8 0,3 1-2 0,2-1 0 16,6 3-14-16,-6-3-4 0,0 1 0 0,3-3 0 16,0 0-8-16,3 0 0 0,-1-7 0 0,3 0 0 15,-2 0 0-15,2-5 8 0,-2-4-8 0,-1 2 0 16,4-1 0-16,-4-3 0 0,3-1 0 0,-2-5-11 16,0-1-25-1,-1-3-6-15,3 2-1 0,-2-5 0 0,2-4-13 0,1 4-2 0,-9-8-1 0,5 8 0 16,4-2 46-16,-6-4 13 0,-1 6 0 0,-1-7 0 0,-1 6 0 15,-2 1 15-15,-1-7-1 0,1 8 0 16,0-1 50-16,-1 6 9 0,-2 4 3 0,-2-3 0 0,2 8 2 16,0 2 1-16,0 0 0 0,-3-1 0 0,3 8-8 0,0 0-2 15,0 0 0-15,-3 15 0 0,-2-4-46 0,2 11-10 16,3 1-1-16,-2 3-1 16,4 4-3-16,-2 8-8 0,0-3 12 0,3 3-4 0,2 2-8 0,3 0 0 15,0-2 0-15,5 2 0 0,1-10 0 0,-1 1 0 16,0-3 0-16,3 0-636 15,0-4-131-15</inkml:trace>
  <inkml:trace contextRef="#ctx0" brushRef="#br0" timeOffset="44734.38">9176 2569 622 0,'0'0'28'0,"0"0"5"0,0 0-33 0,0 0 0 0,0 0 0 16,0 0 0-16,0 0 80 0,0 0 8 0,0 0 3 0,0 0 0 15,5 0-31-15,0 7-5 0,-5-7-2 0,3 5 0 16,2 2-10-16,-2-2-3 0,0 2 0 0,-1 0 0 15,1 0-10-15,0 2-2 0,-1 1-1 0,1 4 0 16,2 0-10-16,-2-5-1 0,-1 8-1 0,1-1 0 0,0-1-15 16,2 6 8-16,-2-5-8 0,-3 1 0 0,5-1 12 0,-2 1-3 15,-1-1-1-15,1-2 0 16,-1 3 14-16,1-1 2 0,2 1 1 0,-2-3 0 16,0 0-25-16,-1-3 0 0,4 4 8 0,-4-1-8 15,-2 2 11-15,6-4 0 0,-1 0 0 0,0-1 0 0,0-3 2 0,1 6 1 16,2-5 0-16,-3-2 0 0,6 7-1 0,-6-11 0 15,3 6 0-15,0-2 0 0,0 0 9 0,0 0 2 16,0-5 0-16,-1 6 0 16,-1-4-24-16,-1-1 0 0,3 1 0 0,-5-1 0 0,-1-1 9 15,1 3 1-15,-3-5 0 0,3 2 0 16,-3-2-2-16,2 5 0 0,-2-5 0 0,3 2 0 0,-3 5-8 16,0 0 8-16,0-7-8 0,0 3 8 15,0-3-8-15,0 9 0 0,3-9 0 0,-3 0 0 0,0 0 0 16,0 0 8-16,0 0-8 0,0 7 0 0,0-7 0 0,0 0 0 0,0 0 0 0,0 0 0 15,0 0-13-15,0 0-8 16,0 0-2-16,0 0-789 0</inkml:trace>
  <inkml:trace contextRef="#ctx0" brushRef="#br0" timeOffset="45536.49">9200 2553 288 0,'0'0'25'0,"0"0"-25"16,0 0 0-16,0 0 0 0,0 0 179 0,2-7 30 15,-2 2 7-15,3-2 0 0,-3 2-140 0,0 5-29 16,0 0-6-16,3-2-1 0,-3 2 8 0,0 0 2 16,0 0 0-16,0 0 0 0,0 0-1 0,-6 7 0 15,4 2 0-15,-1 6 0 0,-2-4-17 0,-1 3-4 0,-2 8-1 0,0-4 0 16,-2 6-15-16,-1-3-2 15,1 3-1-15,-4 2 0 0,-1-1-9 0,1-3 0 0,1-6 0 0,0 5 8 16,0-4-8-16,-1-6 0 16,4 1 0-16,2-2 0 0,3-1 0 0,-1-2 0 15,-2-7 0-15,8 0-11 16,0 0-112-16,-2-2-22 0,-1-5-5 0,0 0-1 0</inkml:trace>
  <inkml:trace contextRef="#ctx0" brushRef="#br0" timeOffset="45727.23">9139 2543 460 0,'2'-7'41'0,"1"7"-33"0,0-2-8 0,-1-5 0 16,4 5 231-16,-4-3 44 0,4 5 9 0,-1 0 1 0,0-2-168 15,0-3-33-15,3 10-8 0,-2-3 0 0,2-2-39 16,-3 9-7-16,5-2-2 0,-2 0 0 16,3 3-15-16,0-3-3 0,-1 7-1 0,3-5 0 0,3 1-9 0,0 2 0 15,0-1 0-15,0 1 0 0,0 0 0 0,-3 0 0 16,3-3 0-16,-3 0 0 15,0 8-44 1,1-3-13-16,-1-5-3 0,-3 6-723 0</inkml:trace>
  <inkml:trace contextRef="#ctx0" brushRef="#br0" timeOffset="46478.49">11438 2395 345 0,'0'0'31'0,"0"0"-31"0,0 0 0 0,0 0 0 15,0 0 334-15,0 0 61 0,0 0 12 0,0 0 2 16,-5 0-269-16,-3 0-55 15,2 5-10-15,-2 2-3 0,3 0-34 0,-3 3-7 0,0-1-2 0,0 7 0 16,0 6-8-16,-2-6-1 0,-3 3-1 0,-1 2 0 16,6 3-19-16,-2 1 0 0,-3 4 0 0,-1-1 0 15,1 7 0-15,0-2 0 0,2 0 0 0,-4 7 0 0,1-7 0 0,1-3-14 16,0 6 4-16,2-8 1 16,-2 0 9-16,2-4 14 0,-4-1-3 0,4-4-1 0,0-2-10 15,3-1-14-15,1-9 3 16,-1 2 1-1,2 3-17-15,4-9-3 0,-1-3-1 0,3 0-607 0,-3-3-122 0</inkml:trace>
  <inkml:trace contextRef="#ctx0" brushRef="#br0" timeOffset="46906.4">11348 2407 1670 0,'-3'-7'148'0,"3"2"-118"0,-2-4-30 0,2 7 0 16,-3-3 144-16,3-5 22 0,0 3 5 0,0 5 1 15,5-12-103-15,-2 7-20 16,-3 5-4-16,0 2-1 0,0 0-32 0,0 0-12 16,3-5 0-16,-3 5 9 0,0 0-9 0,0 0 0 15,0 0-12-15,0 0 12 16,0 5-30-16,-3-3 2 0,-2 5 0 0,-1 2 0 0,1-2 9 0,0 0 3 0,2 1 0 0,1-1 0 16,-4 0 3-16,4-3 1 0,-4 8 0 0,4-3 0 15,-1 1 12-15,0-3 0 0,-2 7 0 0,2-12 10 16,1 13-10-16,-4-8 0 15,4 4-12-15,-3-4 12 0,-1 0 0 0,4 1 0 0,-4-1 0 16,1-5 0-16,2 5 0 0,-2 0 0 0,0-5 0 16,2 3 0-16,1-3 0 0,-1-2 0 0,3 0 0 0,0 0 0 15,-5 7 0-15,5-7 0 0,0 0 0 0,0 0 0 16,0 0 0-16,0 0 0 0,0 0 9 0,0 0-9 0,0 0 0 0,0 0 0 16,0 0 0-16,0 0-8 15,0 0 8-15,0 0 0 0,0 0 0 0,8-7 0 16,-3 7 0-16,-5 0 0 0,5-2 0 0,0-5 0 15,1 5 0-15,-1-3 8 0,0-2-8 0,-2 5 11 16,5-3-61-16,-3-5-12 0,0 8-2 16,3-10-1-16,-2 3-135 0,2 2-26 0,2-3-6 0,-2 1 0 0</inkml:trace>
  <inkml:trace contextRef="#ctx0" brushRef="#br0" timeOffset="47064.57">11422 2332 864 0,'0'0'38'0,"5"-3"8"0,-5 3-37 0,0 0-9 15,11 0 0-15,-6-2 0 0,3 2 217 0,-8 0 42 16,8 2 8-16,0 6 1 0,0-6-153 0,0 5-31 0,-3 0-7 0,-2 2-1 15,5 6-36-15,0-6-7 0,-6 12-1 0,6-9-1 16,0 2-23-16,-2 2-8 16,-1 1 0-16,0-1 0 0,0-2 0 0,1 3 8 0,2-3-8 0,-3-5 0 15,0 6 0-15,-2-6 0 0,2 5 0 0,-2-7 0 32,-1 0-39-32,4 3-7 0,-6-10-2 0,0 0-582 15,0 0-117-15</inkml:trace>
  <inkml:trace contextRef="#ctx0" brushRef="#br0" timeOffset="47604.48">9750 3313 1969 0,'0'0'87'0,"0"0"18"0,0 0-84 0,-3 4-21 0,1 3 0 0,-1 3 0 15,6-3 44-15,2 5 5 0,0-5 1 0,3 9 0 16,0-2-32-16,0 3-6 0,3-1-2 0,-1 5 0 16,-2-2-10-16,3 2 0 0,-1-2 0 0,1 5 0 15,-3 4-9-15,2-9 9 0,-2 4 0 0,0 1 0 16,0-1-8-16,-3 1 8 0,-2-1 0 0,2-2 0 16,-2-2-16-16,0 2 3 0,-3-4 1 0,2-1 0 15,-4 1-12-15,4-3-1 0,-2-2-1 16,0-1 0-16,3-8-18 0,-3 6-3 0,3-4-1 15,-3-5-522-15,0 0-105 0</inkml:trace>
  <inkml:trace contextRef="#ctx0" brushRef="#br0" timeOffset="48634.48">9848 3266 2167 0,'-11'0'48'0,"11"0"9"0,-5 0 3 0,5 0 0 0,-5 7-48 0,5-7-12 0,0 0 0 0,0 0 0 16,10 4 0-16,-2-1 0 0,5-3 8 0,3 0-8 15,3 0 0-15,2 0 0 0,-3-7 0 0,6 7 0 16,-3-7 0-16,3 4-8 0,3-4 8 0,-1 0-13 16,6 0 4-16,-3 2 1 0,-3-2 0 15,4 0 0-15,1 0 8 16,-2 0 0-16,6 5-9 0,-3-5 9 0,-1 0 0 0,1 4 0 15,-3-4 8-15,3 2-8 0,2-4 19 0,-2 7-2 0,0-5 0 0,5 2 0 16,3-4-1-16,-1 6-1 0,4-1 0 0,-6 1 0 16,0-4-15-16,-3 5 0 0,-2-3 0 0,2 3-10 15,-2-5 10-15,0 4 0 0,-1-1 0 0,1 1 0 16,3-1 8-16,-4 1-8 0,4-2 10 0,-3 3-10 16,-6 0 0-16,0-3 0 0,1 5 0 15,-3 0 0-15,0 0 0 0,2-2 0 0,-2 2 0 16,0 0 0-16,-1 0 0 0,1 0 0 0,-5-5 0 0,-1 5 0 15,-2 0 0-15,3 0 8 16,-6 5-8-16,3-5 9 0,0 0-9 0,-3 0 0 0,0 0 0 0,0 0 0 0,-2 2 10 0,-1-2 0 16,-2 0 0-16,0 0 0 0,0 5-2 15,-2-5-8-15,-6 0 12 0,8 2-4 0,-8-2-8 0,0 0 0 16,7 0 0-16,-7 0 8 0,0 0-8 0,0 0 0 16,6 2 0-16,-6-2 0 0,0 0 0 0,0 0 0 15,0 0 0-15,0 0 0 0,0 0 0 0,0 0 8 16,0 0-8-16,0 0 0 0,0 0 8 0,0 0-8 15,0 0 0-15,0 0 8 0,0 0-8 0,0 0 0 16,0 0 0-16,-3 5 0 0,3-2 0 0,-3 4 0 0,3-7 0 16,-2 7 0-16,-1 0 0 0,1-5 0 0,2 7 0 0,-3 3 0 15,0 0 0-15,1-5 0 16,2 0 0-16,-3 7 0 0,3 0 0 0,-3-2 8 0,3 5-8 16,3-1 0-16,-3-2 0 15,0 3 0-15,3 4 8 0,-1-2-8 0,1 2 9 0,-3-2 0 0,3 2 0 16,-1-2 0-16,-2 4 12 0,3 1 3 0,-1-1 0 0,-2 1 0 15,6-1-24-15,-4 1 0 0,-2-3 0 0,3 2 0 16,-3-6 0-16,0 2 0 0,3 2 0 0,-3-5 0 16,0 1 0-16,0-3 0 0,0 0 0 0,0-2 0 15,0-1 0-15,-3 1 0 0,0-2 0 0,3-3 0 0,-2 0 0 16,-4 2 0-16,6-9 0 0,-2 7 0 16,-3-2 11-16,-1-3-3 0,1 3 0 0,0-3 0 15,-1-2-8-15,1 3 0 0,-6-3-12 0,4 0 12 16,-1 0 0-16,0 0 0 0,-6 0 0 0,7 0 0 15,-4 0 0-15,0 0 0 0,1 0 8 0,-3 0-8 0,2 0 0 0,0 0 0 16,-2 0 0-16,3 0 0 0,-6 4 0 0,0-1 0 16,0-3 0-16,-3 4 0 0,6-1 0 0,-3 4 0 15,0-5 0-15,1-2 0 0,-4 7 0 0,1-2 0 16,-4 0 0-16,1-1 0 0,-5-1 0 0,-1 1 0 16,-4-1 0-16,-4 4 0 15,3-5 0-15,1 3 0 0,2-3 0 0,-3-2 0 0,0 5 0 0,0-3 0 16,1-2 0-16,-4 0 8 0,-5 0-8 0,1 0 0 15,-1 0 0-15,3 0 0 0,3 0 11 0,2-2-3 16,0 2-8-16,0-5 12 0,3 5 0 0,-2 0 0 0,-1-2 0 0,0 2 0 16,-2 0-12-16,-3 0 9 15,5-5-9-15,-3 5 8 0,1 5-8 0,-3-3 0 16,5 3 0-16,-2-3 0 0,-1 3 0 0,1-3 0 16,2 1 0-16,-2-3 0 0,2 7 0 0,-2 0 0 15,2-5 0-15,0 5 0 0,1-7 0 0,1 7 0 0,-1 3 0 16,4-10 0-16,3 11 0 0,3-8 0 0,0-3-8 0,3 7 8 15,4-5-17-15,1 5 1 0,2 0 0 0,1 0 0 32,5-4-106-32,-1 1-21 0,1-1-4 0,2-3-831 0</inkml:trace>
  <inkml:trace contextRef="#ctx0" brushRef="#br0" timeOffset="57375.99">3326 6010 460 0,'0'0'20'0,"0"0"5"0,0 0-25 0,0 0 0 0,0 0 0 0,0 0 0 0,0 0 199 0,0 0 34 16,0 0 7-16,8 5 2 16,0-5-142-16,-3 2-28 0,-5-2-5 0,8 0-2 0,0 0-30 0,0 3-7 15,0-3 0-15,0 0-1 0,2 0-3 0,-2 0 0 16,-3-3 0-16,3 3 0 0,0-2 8 0,-2-3 2 15,4 5 0-15,-2-2 0 0,3-3-6 0,-3 5-2 16,0 0 0-16,2-2 0 0,-2-1-3 0,3-1-1 16,-3 4 0-16,0 0 0 0,2 0-22 0,-2 0 9 15,3 0-9-15,-3 0 0 0,0 0 8 16,2 0-8-16,9 0 0 0,-9 0 0 0,6 0 15 0,-3 0-4 16,3 0-1-16,0-3 0 0,-5-1 2 0,5 4 0 15,-6 0 0-15,6-3 0 0,-3-1 13 0,3 4 3 16,0-3 1-16,3 3 0 0,-9-7-29 0,6 7 0 15,-3-2 0-15,3-3-10 0,-5 5 10 0,5 0 16 0,-8 0-4 16,5 0-1-16,-3 0-3 0,4 5-8 0,-4-3 12 0,6-2-4 16,-8-7-8-16,5 7 10 15,3 0-10-15,-3 0 10 0,3-2-10 0,3-3 12 0,-1 0-12 0,1 1 12 16,-3 1-12-16,2-1 0 16,6 4 0-16,-6-3 0 0,1-1 0 0,-3 1 8 15,2 6-8-15,1-6 0 0,-1 3 0 0,1 0 0 16,-6 0 0-16,0 0 0 0,6-2 8 0,-6-3-8 15,3 5 0-15,0 0 8 0,-8 0 0 0,5 0-8 16,3 0 12-16,0 0-4 0,-6 0 2 0,6 0 0 0,3 5 0 0,-6-5 0 0,11-5 7 0,-8 5 2 16,2 0 0-16,1 0 0 15,-9 0-19-15,4 0 0 0,-1 5 0 0,0-5 0 16,3 0 0-16,0 2 0 0,2-2 0 0,-4 0 0 16,1 3 0-16,1 1 0 0,-3-4 0 0,1 3 0 15,-1 1 0-15,0-1 0 0,-2-3 0 0,-1 4 0 0,1-1 12 0,2-3-4 16,-2 0 0-16,-1 0-8 0,1 2 8 15,2 3-8-15,-8-5 0 0,9 0 0 0,-4 2 0 0,6 5 8 16,-8-7-8-16,3 5 0 0,-3 0 14 0,2-5-4 16,3 4-1-16,-5-1 0 0,-2-3-9 0,2 7 0 15,2-7 0-15,-2 7 0 0,0-7 0 0,5 2 0 16,-5 3 0-16,3-3 0 0,-1-4 0 0,4-3 8 16,-4 5-8-16,6-2 8 0,-8 2-8 0,5-3 8 15,-2-1-8-15,2 1 8 0,0-1-8 0,0 4 0 0,1 0 0 0,-1-7 0 16,-2 7 0-16,2-3 0 15,0 1 8-15,0-3-8 0,-2 5 0 16,2-2 0-16,0 2 0 0,0 0 0 0,1 0 0 0,-1 0 12 16,5 2-12-16,-10-2 12 0,6 0-12 0,-1 0 0 15,0 0-12-15,6 0 12 0,-4 5 0 0,4-3 0 0,0-2 0 16,-1 0 0-16,3 0 0 0,-5 0 0 0,3 0 0 16,-4 0 0-16,1 0 0 0,3 0 0 15,-1-2 0-15,-4 2 0 0,-1 2 0 0,5 1 0 0,-7-3 0 16,5 4 0-16,2-4 0 0,-4 3 0 0,-1-3 0 0,0 4 0 15,3-1 0-15,0 1 0 0,-3-1 0 0,-2-1 0 16,2 3 0-16,3-3 0 0,0 5-8 0,-1-7 8 0,1 7 0 16,0-4 0-16,3-3 12 0,-6 4-4 15,0-1-8-15,6 1 0 0,-11-1 0 0,5-1 8 0,-3 5-8 16,-2-2 12-16,3-3-12 0,2 5 12 16,-8-4 6-16,3 4 2 0,-2-3 0 0,2-1 0 0,0-3-20 0,2 4 0 15,-5-1 0-15,3-1 0 0,3-2 0 0,-3 0 0 16,0 5 0-16,0-5 0 0,0-5 0 15,0 5 13-15,2 0-2 0,1-2-1 0,-6 2-10 0,6-7 8 16,-3 7-8-16,2-3 8 0,-4-1-8 16,4 1 0-16,-5-1 0 0,1 1 8 0,-1 3-8 0,-2-2 0 15,-3 2 0-15,5-5 8 16,0 5-8-16,-2-2 0 0,-3 2 0 0,0 0 0 0,5-5 0 0,-5 5 0 16,0 0 0-16,8 0 0 15,-5 0 0-15,-3 0 0 0,0 0 8 0,0 0-8 0,5 0 0 0,-5 0 0 16,11 5 0-16,-9-3 0 0,4 3-11 0,-1 0 3 0,3-5 0 15,0 7 0 1,2-7-138-16,1 4-27 0,10-4-6 16,-21 0-1-16</inkml:trace>
  <inkml:trace contextRef="#ctx0" brushRef="#br0" timeOffset="63936.18">11777 3936 1422 0,'0'0'63'0,"0"0"13"0,8 2-61 0,-1 3-15 16,4 2 0-16,0 0 0 0,-1-2 70 0,3 2 11 15,3 7 3-15,6 0 0 0,-1 2-45 0,0 3-9 16,3 2-2-16,-1-2 0 0,1 9-20 0,-3-9-8 16,1 5 0-16,-1-1 9 0,0 5-9 0,-3-2 8 15,4 0-8-15,1-2 8 0,-4 6-8 0,5-4 0 16,-3 5 0-16,-3-3 0 0,-4 0 8 0,2 0-8 15,-6-4 8-15,1-5-8 0,-1 4 15 0,-2-6-3 16,0-3 0-16,0 2 0 0,-3-4-4 0,1-7-8 0,-1 7 11 0,-5-8-11 16,3 1 0-16,-3-5 0 0,0 0 0 0,-6 0 0 31,1 0-104-31,0-5-27 16,-6-4-5-16,3 2-2 0</inkml:trace>
  <inkml:trace contextRef="#ctx0" brushRef="#br0" timeOffset="64140.95">11835 3783 345 0,'0'0'15'0,"0"0"4"16,-11-5-19-16,1 5 0 0,2 0 0 0,-3 0 0 16,1 0 360-16,2 5 69 0,-3 0 14 0,0 2 2 0,1 0-337 0,-1 9-68 15,3 1-14-15,-2-1-2 16,-1 8-24-16,3-1 0 0,3 5 0 0,-3-9 0 0,3 12-8 0,-1-5-4 15,1-3 0-15,0 5 0 16,2-9-132-16,-2 5-28 0,2-8-4 0,1-2-306 16,2-4-61-16</inkml:trace>
  <inkml:trace contextRef="#ctx0" brushRef="#br0" timeOffset="64296.39">11816 3875 288 0,'16'-17'12'0,"-8"10"4"0,-3 2-16 0,3-2 0 16,0-4 0-16,0 11 0 0,3-10 412 0,-3 8 79 15,2-3 16-15,4 5 3 0,-4-2-339 0,3 4-68 0,1-2-14 0,-1 5-2 16,0-3-47-16,0 8-10 0,3-3-2 0,-3 0 0 16,1 2-20-16,-1-2-8 15,0 7 0-15,0-4 9 0,1-3-9 0,-1 2 0 16,3 8 0-16,0-6 0 16,-3-8-90-16,5 6-14 0,-2 5-2 0,3-7-582 0,-1 0-117 0</inkml:trace>
  <inkml:trace contextRef="#ctx0" brushRef="#br0" timeOffset="64691.5">12933 4782 2188 0,'0'0'195'0,"-3"3"-156"16,3-3-31-16,0 0-8 0,0 0 93 0,0 0 18 16,0 0 3-16,5-3 1 0,1-4-91 0,2 0-24 15,0-2 8-15,0 0-8 0,2-6 0 0,1 6-11 16,-1-5 2-16,1 4 0 16,0 1-45-16,-1-3-9 0,-2 5-1 0,0 3-1 15,3-3 37-15,-6 2 7 0,3 2 1 0,-6 3 1 0,4 3 19 0,-4 4 0 16,4 0 0-16,-6 2 0 0,-3 5 12 0,0 1 5 15,6 3 2-15,0-1 0 0,-1 4 15 0,1-2 3 16,0 4 1-16,-1 6 0 0,6-4-22 0,-3-1-5 16,1-8-1-16,-1 6 0 0,0-6-10 0,1 0 0 15,2-1 0-15,-6-4 0 0,4 1 0 0,-1-2 0 16,0-8 0-16,-2 5 0 0,2-2-15 0,-5-5-5 0,0 0 0 0,8-5-1 31,-3-2-163-31,1-3-32 0</inkml:trace>
  <inkml:trace contextRef="#ctx0" brushRef="#br0" timeOffset="64850.46">13227 4300 2412 0,'0'0'53'0,"2"10"11"0,-2-3 3 0,0 0 0 0,0 2-54 0,3 8-13 16,-3-10 0-16,5 7 0 0,-2-5 29 0,2 5 3 15,0-4 1-15,1 4 0 31,-1-7-124-31,0 0-25 0,1-2-4 0</inkml:trace>
  <inkml:trace contextRef="#ctx0" brushRef="#br0" timeOffset="65080.13">13557 4488 2840 0,'0'10'63'0,"-2"-1"13"0,2 8 2 0,0-3 1 0,0 2-63 0,0 8-16 16,0-1 0-16,0 1 0 0,0-1 35 0,0 3 4 15,0-2 1-15,2 6 0 0,1-1-20 16,0-1-3-16,2 0-1 0,3-2 0 0,-3 2-16 0,6-2 0 16,-3-2-11-16,0 1 11 15,-3 4-68 1,3-4-6-16,-3-1-2 0,0 2 0 0,1-3 55 0,-1 6 10 16,-2-11 3-16,-1 4 0 0,4-6-18 0,-4 1-3 15,1-8-1-15,-1 3 0 0,1-8 16 0,-3-4 3 0,0 0 1 0,3 0 0 16,2-9-150-16,-5 2-31 0,5-2-5 0</inkml:trace>
  <inkml:trace contextRef="#ctx0" brushRef="#br0" timeOffset="65275.97">13346 4862 2800 0,'0'0'62'0,"-3"7"13"0,-2-4 2 0,5-3 1 0,0 0-62 0,0 0-16 0,5 7 0 0,6-7 0 16,2 5 64-16,3-5 11 0,7 0 1 0,4-5 1 0,-1-5-39 0,9 1-8 15,-1-3-2-15,6 1 0 16,-3-4-51-16,3-1-10 0,2 0-3 0,-5 1 0 16,3-1-105-16,-1 2-22 0,1-3-4 0,2 1-1 0</inkml:trace>
  <inkml:trace contextRef="#ctx0" brushRef="#br0" timeOffset="88952.29">7840 6822 1440 0,'-16'0'64'0,"16"0"12"15,0 0-60-15,0 0-16 0,0 0 0 0,0 0 0 16,8 2 87-16,2 0 14 0,1 3 3 0,2-3 1 0,3-2-78 0,0 0-16 15,5 0-3-15,0-2-8 0,0-3 15 0,3 5-4 16,8-2-1-16,-6 0 0 0,1-3-10 0,7 2 0 16,6-1 0-16,2 4 8 15,3-3-8-15,-2 3 0 0,-4-4 9 0,4 4-9 0,-1 4 0 0,6-1 0 16,-1 1 0-16,3-1 0 0,6 6 0 0,-3-2 0 16,0 0 0-16,-3 3 0 0,0-3 0 0,1 0 0 15,-1 0 0-15,-2-5 0 0,4 5 16 0,-1 0 1 16,-9 0 1-16,3 0 0 0,0-4 13 0,3 4 2 15,-3 0 1-15,0-5 0 0,2 5-2 0,-4 3 0 0,-4-3 0 16,-2 0 0-16,0-5-11 0,-2 5-2 16,-1 0-1-16,0-2 0 0,-2 0-7 0,3 2-2 0,-4-3 0 0,-4 4 0 15,-6-6-1-15,0 0 0 0,0 5 0 0,1-2 0 16,-7-3 1-16,1-2 0 0,-3 5 0 0,-2-5 0 16,-3 0 4-16,0 0 1 0,0 0 0 0,-3-5 0 15,-5 5-2-15,5 0-1 0,3-2 0 0,-8 2-731 16,0 0-145-16</inkml:trace>
  <inkml:trace contextRef="#ctx0" brushRef="#br0" timeOffset="90903.38">12737 3176 1692 0,'-5'10'75'0,"2"-6"15"0,-2 3-72 0,0 3-18 0,2-1 0 0,0 5 0 15,1 3 39-15,2-1 4 0,0 1 1 0,2 4 0 16,-2-2-26-16,3 2-5 0,0-5-1 0,2 8 0 16,-3-1-4-16,4-4-8 0,-4 5 11 0,4 4-11 15,-4 0 11-15,1-4-11 0,2 4 10 0,1-5-10 16,-1-4 9-16,0 2-9 0,-2-2 8 0,2 2-8 15,-2-2 0-15,2-5 0 0,-2 0 8 0,-1 0-8 16,1-2 0-16,0 2 0 0,-1-4 0 0,1-1 0 31,0-4-33-31,-3-3 1 0,0-2 0 0,0 0-524 0,0 0-105 0</inkml:trace>
  <inkml:trace contextRef="#ctx0" brushRef="#br0" timeOffset="91838.64">12716 3167 1450 0,'0'0'64'0,"0"0"14"0,0 0-62 0,0 0-16 15,0 0 0-15,0 0 0 0,0 0 60 0,0 0 10 16,8-12 2-16,0 3 0 0,0 2-39 0,2-3-7 16,-2 3-2-16,3 5 0 0,-1-3-14 0,1 0-10 0,5 1 12 0,-3 1-12 15,3-1 18-15,2-4-3 0,1 8-1 0,5 0 0 16,0-2 7-16,2 2 2 0,3-2 0 0,-2 2 0 16,-6-5-2-16,5 5 0 0,-2-2 0 0,3 2 0 15,-4 0-21-15,4-5-10 16,-3 3 1-16,-3-3 0 0,3 5 9 0,-3 0 0 0,3-5 0 15,-3 1 0-15,3 4 10 0,-1 0-2 0,4-3-8 16,-1 3 12-16,-5-7-3 0,6 7-1 0,-1-5 0 0,1 3 0 16,-1 2-8-16,1-2 0 0,-3-3 0 0,-1 5 8 15,-1-2 0-15,-4 2 0 0,3-5 0 0,-2 3 0 16,-1 2 0-16,-2-3-8 0,0-1 12 0,0 4-4 16,-3-3 0-16,3-1-8 0,-3 4 12 0,0-3-4 15,-2-2-8-15,-3 5 12 0,0-2-12 0,0 2 12 16,0 0-12-16,0-2 12 0,-3-3-12 0,0 5 12 15,1 5-12-15,-6-5 0 0,0 0 0 0,5 0 0 16,-5 0 20-16,3 2 0 0,-3-2-1 0,0 0 0 0,0 0-19 16,5 2 0-16,-5-2 0 0,2 8 0 0,4-1 0 0,-4 2 0 15,-4-2 0-15,2 7 0 0,2-4 0 0,-2 4-17 16,0 0 3-16,0-2 1 16,3 11 13-16,0-2 0 0,-1-2 0 0,4 2 0 0,-4 3 0 15,4-1 0-15,-1 1 0 0,0-5 0 16,0 4 0-16,3 5 0 0,-2-4 0 0,2 2 0 0,0 0 0 0,-1-3 13 0,1 1-1 15,3 6 0-15,-3-4-12 0,3 5-15 16,-1-8 3-16,-2 1 1 0,0 4 11 16,-3-5 0-16,3-4 10 0,-2 2-10 0,1-4 20 0,-1-1-3 0,-1-2 0 15,0-2 0-15,-2 2-3 0,0-4-1 0,-1-1 0 16,1-2 0-16,-3 0 1 0,0 0 0 0,0-4 0 0,0-3 0 16,-3 7 6-16,-2-3 0 0,0-1 1 0,-1-3 0 15,-2 2-6-15,1-2-2 0,-4 0 0 16,0 0 0-16,-2 0-13 0,0-2 11 0,-6 2-11 0,3 0 10 15,-2 0-10-15,-3-3 0 0,0-1 0 0,-1 4 8 16,1 4-8-16,-3-1 0 0,1-3 0 0,-1 7 0 16,0-7 0-16,0 2 0 0,0-2 0 0,1 7 0 15,-4-2 0-15,1 0 0 0,-3-1 0 16,2 3 0-16,-2-4 0 0,0 4 0 0,2-5 0 0,1 3 0 16,0-3 0-16,-1 5 0 0,1-2 0 0,-1 0 0 0,1-5 0 15,2 4 0-15,-3-4 0 0,1 0 0 0,-3 0 0 16,0 0 0-16,-3 0 0 0,0 0 8 0,3-4-8 0,0 4 0 15,-3-3 0-15,3 3 8 16,3-2-8-16,2 2 0 0,0 0 9 0,3 0-9 0,2 0 0 16,1 0 0-16,2-5-10 0,3 5 10 15,0 0-9-15,2 0 9 0,0-2 0 0,3-3-9 0,3 5-2 0,0 0 0 16,0 0 0-16,2 0 0 16,3 0-81-16,0 0-17 0,0 0-3 0,3-7-557 15,-1 2-111-15</inkml:trace>
  <inkml:trace contextRef="#ctx0" brushRef="#br0" timeOffset="92817.43">12676 3091 979 0,'-13'-9'43'0,"8"7"9"0,-3 2-41 0,-3-7-11 0,3 2 0 0,0-4 0 0,-2 1 192 0,2-1 37 16,-3 0 7-16,3-5 2 0,-2-1-182 0,-1 6-37 0,-2-5-7 0,2 2-2 15,3-2-10-15,-2 0 0 0,-3-3 0 0,2 6 0 16,3-8 0-16,-3 7 0 16,1-4 0-16,-1 2 0 0,1-1 0 0,-1-1 0 0,0 0 0 0,-2 6 0 15,-3-6 0-15,1 2 0 0,-1-3 0 0,-3 3 0 16,1-2 0-16,-1 1 0 0,1-1 0 0,2-1 0 15,2 3 0-15,1 3 0 0,0-6 0 16,-3 3 0-16,3 0 0 0,-3 2 0 0,0-2 0 0,3 0 0 16,-3 0 0-16,0 2 0 0,6-2 0 0,-4 0 0 15,1 2 0-15,3 0 0 0,2 1 0 0,-3-4 0 16,3 6 0-16,-3-5 0 0,4 5 0 0,-1-1 0 16,0 3 0-16,0-5 0 0,0 8 0 0,3-3 0 15,-3 0 0-15,0-1 0 0,2 6 0 0,1-3 0 16,0 3 0-16,2 2 0 0,3 0 0 0,-3 0 0 0,1-5-9 0,2 5 9 15,0 0 0-15,0 0 0 0,0 0-9 0,0 0 9 16,0 0 0-16,-3 5-9 0,3-5 9 16,0 2 0-16,3 8 0 0,-3 2-8 15,5-10 8-15,-2 7 0 0,2 3 0 0,-2 0-8 16,-1 2 8-16,4 0 0 0,-4-2 0 0,4 2 0 16,-4 7 0-16,4-4 0 0,-4-1 0 0,1 0 0 0,2 1 0 15,-2-1 0-15,-1-1 0 0,1 1 0 0,0-2 0 0,-1 3 0 16,1 1 0-16,-3-6 0 0,0 0 0 0,3 0 0 15,-3 4 0-15,0-9 0 0,0-2 0 0,-3 7 0 16,3-10 0-16,-3 7 0 0,1-9 0 0,2 0 0 16,0 0 0-16,0 0 0 0,0 0 0 0,-3 0 0 0,-2-9 0 0,-1 7 0 15,1-10 0-15,3 2 0 0,-4 1-12 16,4-5 4-16,-4 2-12 0,4-2-1 16,-1 0-1-16,-2-2 0 0,2 1 5 0,-2-3 1 0,2 1 0 0,0-4 0 15,1 4 16-15,-1-1 0 0,3-1 0 16,-2-5 0-16,2 6 0 0,0-4 0 0,0 4 0 15,0 1 0-15,2 1 20 0,1 2-1 0,2-1-1 16,-2 8 0-16,2-2 14 0,3 2 4 16,0 5 0-16,0-3 0 0,2 2 3 0,1 3 1 0,0 0 0 0,2 8 0 15,3-6-24-15,0 3-5 0,2 2-1 0,3 2 0 16,3-2-2-16,0 3-8 0,-3-3 12 0,3 4-4 16,2-4-8-16,3 5 0 0,1 0 0 0,-1-5 0 15,-3 7-56-15,-2-5-17 0,0 6-3 16</inkml:trace>
  <inkml:trace contextRef="#ctx0" brushRef="#br0" timeOffset="93318.39">13877 2993 288 0,'-10'2'25'0,"5"-2"-25"0,2 0 0 0,-2 0 0 16,2 0 216-16,0 0 37 0,-2 0 8 0,5 0 2 15,0 0-127-15,0 0-26 0,0-2-5 0,3-5-1 16,2 2-41-16,0-4-9 0,1-1-2 0,1 3 0 16,4-2-13-16,2-5-3 0,-2-1-1 0,5 6 0 15,-3-5-6-15,0-3-1 0,3 1 0 0,0-3 0 16,0-2-12-16,0 5-2 0,0-8-1 0,-1 8 0 0,1-6-13 0,0 4 11 15,-3 1-11-15,3-4 10 16,0 4-10-16,-3 3 0 0,3-4 0 0,0 1 0 16,0 3 0-16,0 0 0 0,-3-3 0 0,0 10 0 0,1-4 0 0,-4-4 0 15,-5 8 0-15,3 0 0 0,3-2 0 16,-3 2 0-16,-3 5 0 0,1-5 0 16,-1 4-10-16,0-2 10 0,-5 5-13 0,0 0 5 15,0 0-96-15,0 0-20 0,0 0-3 0,0 0-1 16</inkml:trace>
  <inkml:trace contextRef="#ctx0" brushRef="#br0" timeOffset="93633.49">14039 2576 1706 0,'-11'5'76'0,"6"-3"15"0,0-2-73 0,-1-2-18 0,1 2 0 0,2 0 0 16,1 0 96-16,2 0 15 0,0 0 3 0,0 0 1 15,0 0-75-15,5-5-16 0,0-2-2 0,6 7-1 16,0-9-21-16,-1 7 0 0,3-10 0 0,-2 7 8 15,5-2 0-15,-3 0 0 16,0 0 0-16,6 0 0 0,-1-2 6 0,1 1 2 0,-1-1 0 0,3-5 0 16,-2 7-7-16,2-3-1 15,0 3 0-15,3-2 0 0,-5-5-8 0,2 12 0 16,-3-8 0-16,1 3 8 16,-3 2-8-16,-6 3 0 0,4-3 0 0,-4 5 0 15,-10 0 0-15,0 0 0 0,0 0 0 0,5 5 0 0,1 4 0 0,-4 1 0 0,-2 2 0 0,-2 4 0 16,-6-7 0-16,3 8 8 0,-1-1-8 0,-4 1 8 15,-1 2-8-15,-2-1 0 0,0-1 9 0,-3 6-9 16,2-1 0-16,-1 1 8 0,-4 5-8 0,6-4 0 16,0 4 0-16,-1-4 0 0,1 2-10 0,0 2-685 15,0-2-137-15</inkml:trace>
  <inkml:trace contextRef="#ctx0" brushRef="#br0" timeOffset="95420.82">15708 3012 1976 0,'0'0'44'0,"0"0"8"16,0 0 3-16,0 0 0 0,0 7-44 0,3 7-11 0,-3-5 0 0,3 5 0 0,-1 3 43 0,1-1 6 0,0 8 2 0,2-1 0 16,0 1-31-16,-2-1-5 15,2 3-2-15,3 2 0 0,-5-2-13 0,5 0 0 16,0 2 0-16,-1-4 0 0,1 2 0 0,0 0 0 0,3 4 0 15,0-2 0-15,-4 1 12 0,1 1 0 16,0-2 0-16,0-2 0 0,0 0-12 0,-3-7 0 16,3 0 8-16,-2-3-8 15,2 5-42-15,-6-9-11 0,1 0-3 16,0-3 0-16,-1-2-109 0,4-4-23 0,-6-3-4 0,0 0 0 16</inkml:trace>
  <inkml:trace contextRef="#ctx0" brushRef="#br0" timeOffset="95998.38">15679 3023 1785 0,'-10'-4'79'0,"10"4"17"0,-3-3-77 0,3 3-19 16,0 0 0-16,0 0 0 0,0 0 95 0,0 0 15 15,8-7 117-15,0 2-201 0,0 5-18 16,5-4-8-16,0-1 8 0,3 3-8 0,3 2 0 15,2-5 0-15,3 3 0 0,5-3 10 0,0 5 0 16,3 0 0-16,2-5 0 0,0 1-10 0,1 4 0 16,-1-3 0-16,6-2 0 0,0 3 0 0,-1-3 0 15,4 3 0-15,-1 0 0 0,0-3 0 0,-5 5 0 16,0-2 0-16,-5-3 0 0,0 3 0 16,0-5 0-16,-1 4 0 0,-2-2 0 0,1 3 10 0,4-3-10 15,0 5 12-15,-7 0-12 16,-3 0 0-16,-1 0 0 0,9 0 0 0,-5 0-12 0,-4 0 12 0,-1 5 13 0,-1-3-2 15,0 6-1-15,-3-4-10 0,-2 1 0 16,0 2 0-16,-3 0 0 0,3 0 0 0,-5 0 0 0,-3-4 0 0,2 6 0 16,-2 3 0-16,0-10 0 15,-2 5 0-15,-1 0 0 0,0 0 0 0,-2 0 0 0,-1 3 0 0,-2-3-11 16,0 2 11-16,3 1 0 0,-3-1 8 16,0 5-8-16,-5-5 0 0,2 6 0 15,1 1 0-15,-4-2-8 0,1 0 8 0,2 3 11 0,-2-1-3 0,0 3 0 16,-1 2 0-16,4 3-8 0,-4 2 12 0,1-3-4 15,0 10 0-15,0-9 0 0,-1 6 0 0,4 8 0 16,-4-5-8-16,1 4 10 0,-3-1-10 0,3-1 10 16,5-7-1-16,-3 7 0 0,-5-9 0 0,6 0 0 0,-4-2-9 15,4-1-12-15,-1-2 2 0,0-2 1 0,-2-5 33 16,2-4 6-16,3 4 2 0,-2-5 0 0,-3-2-32 0,2 3 0 16,0-6 0-16,3-4 0 0,-2 7-8 0,-4-4-8 15,6-3-2-15,-2 0 0 0,-6 0-1 0,-3-3 0 16,-2 3 0-16,0-4 0 15,-1 1-41-15,-1-1-9 0,-4-6-2 0,-2 8 0 16,2-5-39-16,-2 0-8 0,-3 0-2 0,1 4-692 0</inkml:trace>
  <inkml:trace contextRef="#ctx0" brushRef="#br0" timeOffset="96195.24">16031 3785 1594 0,'-29'3'71'0,"16"-3"14"0,-3 0-68 0,-3 4-17 0,4-1 0 0,-1-3 0 15,2 0 100-15,4 4 16 16,-1-1 3-16,3-3 1 0,6 0-45 0,2 0-9 0,0 0-2 0,0 0 0 15,0 0-44-15,8 0-10 0,5 0-2 0,3 0 0 16,2 0-8-16,3 0-9 0,3 0 9 0,3 0-13 16,2 0 13-16,3 0 0 0,2 2 0 0,3-2 0 15,0-2 0-15,5 2 0 0,3 0 0 16,-2 0 0 0,-4-3 0-16,-2-1-12 0,-2 4 0 0,-1 0 0 15,-2 0-155-15,-3-7-30 0,21-3-7 0,-13 1-581 0</inkml:trace>
  <inkml:trace contextRef="#ctx0" brushRef="#br0" timeOffset="97119.5">15878 3214 2023 0,'0'0'44'0,"-3"-5"10"0,3 5 2 0,0 0 0 0,0 0-44 0,0 0-12 0,0 0 0 16,-5-2 0-16,-1-5 22 0,1 0 2 0,-3-8 1 0,3 6 0 15,0 2-25-15,2-5 0 0,-5-2 0 0,0 0 0 16,3-2 0-16,-3-1 0 0,-3 1 0 0,1-8 0 16,-1 3 0-16,-2-3 0 0,0 1 0 0,-1-3 0 15,-1 0 0-15,-1-4 8 0,0-3 2 0,3-3 0 16,-6 8 6-16,1-2 0 0,-4 1 1 0,1-4 0 0,-3 8-1 16,3-4-1-16,5 4 0 0,-2 6 0 0,-3-2-7 15,2-1 0-15,-2 6-8 0,2-1 12 0,-2 1-12 0,3 0 0 16,2-1 0-16,-3 3-10 15,3-3 10-15,3 10 0 0,0-2 0 16,0-5 0-16,2 12 0 16,-2-6 0-16,5 1 0 0,-3 7 0 0,4-2 0 0,1 2 0 0,-2 0 0 0,3 0 0 0,2 0 0 0,-2 2 0 15,2-2 0-15,3 0 0 0,0 0 0 0,0 0-10 16,-2 7 10-16,2 1 0 0,0-6-8 16,2 5 8-16,-2-7 0 0,6 7 0 0,-1 0 0 0,0-5 0 15,3 5 0-15,-2 8 0 0,1-13 0 16,1 7 0-16,-2-2 0 0,2 0 0 0,0 3 0 0,0-3 0 0,2 7 0 15,-2-5 0-15,-3 1 0 0,3 4 0 16,0-5 0-16,0 5 0 0,0 1 0 0,-3-6 0 16,3 5 0-16,0-2 0 0,-2 2 0 0,-1-5 0 15,-3 5 0-15,4 1 0 0,-4-6 0 16,1-2 0-16,0 0 0 0,-3-5 0 0,2 6 0 0,-4-1 0 0,2-7 0 0,0 0 9 16,0 0-1-16,0 0-8 0,-6-7 12 0,1-1-4 15,0 6-8-15,0-12 0 0,-1 5 0 0,-2-6-11 16,0 1-20-1,0 3-4-15,0-6-1 0,1 1 0 0,-4 2-5 0,3-8-2 16,3 4 0-16,-3-4 0 0,0-1 31 0,0-3 12 0,3-5-11 0,-1 1 11 16,1-1 0-16,0 5 0 0,2 3 13 0,0-1-4 0,1 10 15 15,2 3 2-15,2-6 1 0,1 10 0 16,0 0 2-16,-1 0 1 0,4 0 0 0,-1 7 0 16,3-2-11-16,0 2-3 0,5 2 0 0,0-2 0 15,1 7-3-15,1-2-1 0,4-1 0 0,2 3 0 16,0 0-4-16,3 8-8 0,0-8 11 0,2 2-11 15,1-2 9-15,2 2-9 0,-3-1 0 0,1-1 9 16,-3 2-50-16,-1-2-11 0,-1 0-1 0</inkml:trace>
  <inkml:trace contextRef="#ctx0" brushRef="#br0" timeOffset="97725.11">16642 3280 345 0,'0'0'31'0,"-8"0"-31"16,6-3 0-16,-4-1 0 15,-2 4 400-15,6-7 75 0,4 4 14 0,-2-4 3 16,0-2-355-16,6-1-71 0,2-1-14 0,2-6-4 0,6 8-32 0,-3-8-6 16,-2 3-2-16,0-5 0 0,2 0 0 0,3 1 0 15,0-4 0-15,2 4 0 16,6-4-8-16,0 4 0 0,-3-3 0 0,3 2 0 0,-1-5 12 0,4 1-2 16,-3-1-1-16,2 1 0 0,3-3-9 0,3-2 10 15,0 4-10-15,0-2 10 16,5-4-10-16,0-1 0 0,0 5 0 0,0 3 8 15,-3-6-8-15,1 4 0 0,-6 6 0 0,2-2 0 16,-2-1 0-16,3-1 0 0,-3 4 0 0,0 3 0 16,-2-1 0-16,-1-4 0 0,1 4 0 0,-3 8 0 0,-3-5 0 0,-3 5 0 15,-2-6 0-15,0 8 0 0,-3 0 0 0,1 7 0 0,-7-9 0 16,1 7 0-16,0-3 0 0,-8 5 0 0,8 0 0 0,-8 0 0 16,6 0-12-16,-6 0 12 15,0 0-12-15,0 0 12 16,0 0-37-16,2 5 0 0,-2-5 0 0,-2 7 0 0,-1-3-123 15,-5 8-25-15,0-10-5 0,-5 8-1 0</inkml:trace>
  <inkml:trace contextRef="#ctx0" brushRef="#br0" timeOffset="98057.46">17190 2536 518 0,'-8'0'46'0,"-3"0"-37"15,6 0-9-15,0 0 0 16,0 0 337-16,2 0 66 0,3 0 13 0,0 0 2 0,0 0-296 0,0 0-59 15,0 0-12-15,5-2-3 0,6-5-19 0,-1 5-4 16,1-5-1-16,2 2 0 0,0 3-16 16,3-5-8-16,0-1 8 0,0 6-8 0,3-10 20 0,-4 8-2 15,4-3 0-15,0 0 0 0,-1-3-2 0,1 3 0 16,2-2 0-16,3-3 0 0,2 10-8 0,-5-8-8 16,0 5 9-16,0 3-9 15,3-5 16-15,0 2-4 0,-3 1 0 0,-2-1 0 16,-3 5-12-16,0-2 0 0,-3 4 0 0,-3-2 0 15,1 0 0-15,-3 5 0 0,-3-1 0 0,0 1 0 0,-5 2 0 16,3 0 0-16,0 3 0 0,-6-1 0 0,-2 5 0 0,0-5 0 16,-1 8 0-16,-4 4 0 0,-4-4 0 0,1-1 0 0,-5 0 0 0,-1 10 0 15,1-12 0-15,-4 8-10 16,1-4 0-16,-3 6 0 16,3 4-20-16,0-2-4 0,0 0-1 0,0-3-1020 15</inkml:trace>
  <inkml:trace contextRef="#ctx0" brushRef="#br0" timeOffset="101359.69">11830 3628 2570 0,'-8'-7'56'0,"5"4"12"0,0 3 3 0,3 0 1 0,0 0-57 0,0 0-15 0,0 0 0 0,6-4 0 0,-1 4 0 0,0 0 0 16,0 0-9-16,3-3-751 15,0-4-149 1</inkml:trace>
  <inkml:trace contextRef="#ctx0" brushRef="#br0" timeOffset="101547.33">11994 3677 2487 0,'0'0'55'0,"0"0"11"0,0 7 2 0,0-7 2 0,2 7-56 0,4-7-14 0,-1 7 0 0,3-4 0 31,0-3-19-31,2 0-6 0,1-3-2 0,-1-4-1052 0</inkml:trace>
  <inkml:trace contextRef="#ctx0" brushRef="#br0" timeOffset="101687.78">12353 3644 1209 0,'0'0'108'0,"0"0"-87"0,0 0-21 0,0 7 0 15,0-7 191-15,0 10 33 0,3-6 8 0,2-1 0 0,-2 6-170 0,0-9-34 16,2 0-8-16,0 0-638 16,-2 0-128-16</inkml:trace>
  <inkml:trace contextRef="#ctx0" brushRef="#br0" timeOffset="101822.77">12531 3642 2358 0,'0'0'104'0,"0"0"22"0,0 0-101 0,0 0-25 16,0 0 0-16,0 0 0 0,5 2 24 0,3-2 0 0,0 0 0 15,0 0-736 1,-3 0-148-16</inkml:trace>
  <inkml:trace contextRef="#ctx0" brushRef="#br0" timeOffset="102252.23">14303 3527 2718 0,'0'0'60'0,"0"0"12"0,3 7 2 0,2-3 2 0,1-1-60 0,2 4-16 16,2-5 0-16,3 3-803 0,-2-10-163 0</inkml:trace>
  <inkml:trace contextRef="#ctx0" brushRef="#br0" timeOffset="102441.28">14764 3487 2592 0,'0'0'115'0,"0"0"23"0,0 0-110 0,0 0-28 0,2 7 0 0,4 2 0 16,2-9 123-16,2 5 19 0,1-5 4 0,2-5 1 16,0 5-232-1,3-5-47-15,-3-2-8 0</inkml:trace>
  <inkml:trace contextRef="#ctx0" brushRef="#br0" timeOffset="102570.47">15420 3383 1324 0,'0'0'118'0,"0"0"-94"0,0 0-24 0,5 5 0 0,3-3 271 0,-3 1 49 15,3 1 11-15,3-4-924 16,2 0-185-16</inkml:trace>
  <inkml:trace contextRef="#ctx0" brushRef="#br0" timeOffset="102716.1">15767 3423 2649 0,'0'0'236'0,"0"0"-189"0,5 5-38 0,3-3-9 15,0 3 77-15,2-3 14 0,4-2 2 0,-4-2 1 31,6-3-164-31,-5-2-33 0</inkml:trace>
  <inkml:trace contextRef="#ctx0" brushRef="#br0" timeOffset="113074.87">13285 6104 1850 0,'-11'-9'82'0,"6"4"17"15,0 3-79-15,-3-5-20 0,2 4 0 0,1-1 0 16,-3-3 108-16,3 7 19 0,0-3 3 0,-3 1 1 16,2 2-68-16,1 2-14 0,-3 1-2 0,0 4-1 15,0 7-37-15,0-5-9 0,-5 8 0 0,0-1 0 0,2 8 0 16,-5 4 0-16,3 5 0 0,-3 0 0 0,8 14 0 0,-2 0 0 16,2 2 0-16,-3-2 0 0,3 7 0 15,0-4 0-15,3 4 0 0,2-7-11 16,-2 2 19-16,5-4 3 0,3-5 1 0,-1-7 0 0,6 2-12 0,0-7 0 15,0-4 0-15,5-8 0 0,1 3 12 0,4-7 0 16,3-3 0-16,1-2 0 0,1-7-3 0,1 0 0 16,0-2 0-16,0-7 0 0,0-6 0 0,2 1 0 15,0-9 0-15,1-1 0 0,-1-2-9 0,-2-4 12 16,0-3-12-16,-3-5 12 0,3-2 4 0,0 0 2 16,-3 3 0-16,-2-3 0 0,-4 0-27 0,-1 0-6 15,-4 0-1-15,-5 0 0 0,-2 0 28 0,-6 0 4 0,-2-5 2 0,-3 10 0 16,-5-3-18-16,-3-2-14 15,-2 7 2-15,-1 3 1 0,1-1 11 0,-1 1 14 0,-2 11-3 0,-3-2-1 16,0 2-10-16,0 5 0 0,1 4 0 0,1 3-11 16,-1 0 11-16,2 7 0 15,-3 0 0-15,0 7 0 0,0 0 0 0,0 0 9 0,3 3-9 16,3-1 0-16,-1-2 0 0,3 7-12 0,6-2 0 0,-1 2 0 31,0-4-15-31,1 4-2 0,5-5-1 0,-3 5 0 16,5-4-97-16,0 4-19 0,6-5-4 0,0 5-840 0</inkml:trace>
  <inkml:trace contextRef="#ctx0" brushRef="#br0" timeOffset="113379.46">13967 5937 2977 0,'0'0'65'0,"-8"0"14"0,-2 3 2 0,-3 4 3 0,-3 2-67 0,0 3-17 0,-3 0 0 0,1 6 0 0,2 1 12 0,0-2 0 15,0 6-1-15,0-2 0 0,-2 3-11 0,2 4 0 16,-3 0 0-16,6 5 0 0,-3 5 0 0,3 2 0 16,0 2 0-16,2 3 0 0,3-3 0 0,3 5 0 15,2-2 0-15,1 2 0 0,4-5 0 0,4 5 0 0,2-7 0 16,0 5 0-16,5-5-9 0,3-5 9 15,0-4 0-15,2 2 0 0,6-5-19 0,-3-2 3 16,5-3 1-16,1-6 0 16,5 4-124-16,-1-9-25 0,-1 2-4 0,-1-5-971 0</inkml:trace>
  <inkml:trace contextRef="#ctx0" brushRef="#br0" timeOffset="113812.23">14319 6201 2754 0,'0'0'122'0,"0"0"25"16,0 0-118-16,-8 0-29 0,3 7 0 0,2-3 0 15,1 1 76-15,2 7 8 0,0 0 3 0,2 2 0 0,4 7-47 0,2 2-8 16,-3 3-3-16,0 0 0 0,-2 2-29 0,2-2 8 16,-2 5-8-16,2-1 0 0,-5-4 0 0,-3 0 0 15,1-2 0-15,-1-1 0 16,0 1-23-16,1-3-10 0,-3-5-3 15,-1 1 0-15,1-8 7 0,2 3 1 0,1-10 0 0,2-2 0 16,0 0-5-16,0 0-1 0,0-2 0 0,2-10 0 0,4-4 10 0,2-1 1 16,2-2 1-16,1-4 0 0,5-5 11 15,-1 2 3 1,-1-5 0-16,2-6 0 0,-1-3 8 0,-1 0 0 0,2 0 0 0,-1 0 0 0,1 7 0 0,3 0 0 16,-3 2 0-16,0 8 0 0,2-1 23 0,-2 3 6 15,-3 5 2-15,0 6 0 0,1 1 18 0,-1 4 4 0,0 3 1 0,-5 2 0 16,0 2-17-16,0 3-3 15,0 4-1-15,2 1 0 0,-2 6-12 0,3-2-2 16,-6 10-1-16,1-1 0 0,1 10-18 0,-4-2 10 0,2 2-10 0,-2 2 8 16,-3 0-8-16,0-2 0 15,0-2 0-15,0-1 8 0,-3-4-8 16,3 2 0-16,-2-4 0 0,-1-5 0 16,3 2-12-16,0-2-4 0,0-5 0 0,-3-5-1 15,3-2-128-15,0-7-26 0,0 0-5 0,3-7-1619 0</inkml:trace>
  <inkml:trace contextRef="#ctx0" brushRef="#br0" timeOffset="114062.4">15050 5820 1670 0,'21'-14'148'0,"-11"11"-118"0,1-4-30 0,2 7 0 16,6-2 238-16,-1-3 42 0,1 10 8 0,-1-3 1 15,3 8-157-15,0-3-31 0,1 9-6 0,1 5-2 0,1-2-53 0,3 12-12 16,-1-1-1-16,3 3-1 0,-2 7-26 0,-3-2 0 15,-3-1 8-15,-3 6-8 0,-2 1 0 0,-3 6 0 16,1-1 0-16,-9 5 0 16,0 0 0-16,-7-4 0 0,-6 6 8 0,-3-2-8 0,0 3 0 15,-7 1 0-15,-9-6 0 0,-2 2 8 0,0-4-8 16,-3-3 0-16,-2 0 0 0,-6 0 0 16,-5-3-129-16,-5-4-19 0,0-4-3 15</inkml:trace>
  <inkml:trace contextRef="#ctx0" brushRef="#br0" timeOffset="125443.34">8689 11793 403 0,'0'0'17'0,"-5"3"5"0,-1-3-22 0,4 4 0 16,2-4 0-16,-6 0 0 0,1 3 367 0,5-3 69 15,0 0 13-15,0 0 3 0,0 0-336 0,0 0-68 16,0 0-14-16,0 0-2 0,0 0-24 0,0 0-8 16,0 0 0-16,0 0 9 0,8 0-9 0,-8 0 0 15,0 0 0-15,8 0 0 0,0 4 14 0,0-1 1 0,-8-3 0 16,5 4 0-16,3 1 13 0,0 0 4 15,0 2 0-15,0 0 0 0,0-2-1 16,0 2 0-16,0 0 0 0,2 2 0 0,1-2-4 0,-3 0-1 0,2 0 0 16,-2-4 0-16,3 4-8 0,0 0-2 15,-4-5 0-15,4 3 0 0,2-3 0 0,-2 5 0 0,-1-2 0 16,1 0 0-16,0-5-1 16,2 4-1-16,-3-1 0 0,6 1 0 0,-5-1-4 0,5-3-1 0,-3 0 0 0,-2 7 0 15,-1-5 0-15,1 3 0 0,2-3 0 0,0-2 0 16,-2 5-1-16,2-3 0 0,0 1 0 15,0 1 0-15,1-1-8 0,-1-3 8 0,-3 4-8 0,4-1 8 16,-4-3 0-16,1 5 0 0,-3-3 0 16,2-2 0-16,-2 0 20 0,0 0 3 0,0 2 1 15,3-2 0-15,-3 0-20 0,-3 0-3 0,6-2-1 0,-3 2 0 16,-1 0-8-16,1 0 0 0,0-2 0 0,0 2 0 16,0-5 0-16,3 5 12 0,-3 0-12 0,0 0 12 15,2 0-4-15,1 0-8 0,-3 0 12 0,2 0-4 16,1 0 2-16,0 0 0 0,-1 0 0 15,-2-3 0-15,3 3-2 0,-3 0 0 0,0 0 0 0,2 0 0 0,-2 0-8 16,3 3 8-16,-3-3-8 0,0 0 8 0,2 0 9 0,-2 0 2 16,0 0 0-16,3 0 0 0,-6 5-19 0,3-5-17 15,0 0 3-15,2 0 1 0,-4 0 13 16,2 0 0-16,-1 0 0 0,1 0 0 16,0 0 10-16,-2-5-10 0,2 5 8 0,2 0-8 0,-2 0 8 15,0 0-8-15,0 0 0 0,3 0 8 0,-4-3-8 0,4 3 0 16,0 0 0-16,-1 0 8 0,-2 0-8 15,3 0 0-15,-1-4 9 0,4 4-9 0,-4 0 0 0,3 0 8 16,-2 0-8-16,2 0 0 0,-2 0 0 0,2 0 8 16,-2 0-8-16,2 0 0 0,-5 0 0 15,2 0 0-15,-2 0 0 0,3 0 8 0,-3 0-8 0,2 0 0 16,1 0 8-16,2-3-8 0,-2 3 0 0,-1 0 0 16,4-4 0-16,-4 4 8 0,1-3-8 0,-1 1 0 15,1-3 0-15,0 5 0 0,-1-2 0 0,1-3 8 0,-1 3-8 0,1-5 0 16,-3 4 0-16,2-1 0 0,-2-3 0 0,3 4 0 15,-3 1 0-15,0-3 0 0,2-2 0 0,-2 7 8 16,3-2-8-16,-3-3 0 16,0 3 0-16,0 2 0 0,0-2 0 0,0-3 0 15,-3 5 0-15,3-3 0 0,-3-1 0 0,3 4 0 0,-3-3 0 0,1 3 0 16,2-4-17-16,-1 1 1 0,1 1 1 0,-2-3 0 16,-1 3-65-16,0-3-12 15,1 3-4-15,2-5-784 0,5 0-156 0</inkml:trace>
  <inkml:trace contextRef="#ctx0" brushRef="#br0" timeOffset="159003.81">13266 10608 2512 0,'-5'0'56'0,"-3"0"11"0,0 7 2 0,0 0 1 0,-5 0-56 0,2 3-14 0,-5-1 0 0,3 5 0 0,-3 3 48 0,-2-1 8 0,2 8 0 0,0-1 1 16,5 8-36-16,-2-6-7 0,-3 6-2 0,3 2 0 15,-3-2-12-15,0 9 0 0,-2 0 0 0,-1 7-10 16,3-3 10-16,3 3 0 15,-3 3 0-15,3-1 0 0,0-2 0 0,2 7 0 16,1 0 0-16,2 0 8 0,3-2 4 0,2-7 2 16,6-5 0-16,-1-7 0 0,3-3-4 0,3-4-1 0,3-2 0 0,5-1 0 15,2-2-9-15,6-7 0 0,-3-4 0 0,3-3 8 16,-3-5-8-16,0-2 8 0,3-2-8 0,0-5 8 0,3-3 0 0,-6-4-8 16,3-2 12-16,-3-5-4 15,-3-10 0-15,1 3 0 0,-1-7 0 0,-2-5 0 16,3-3 0-16,-3-1-8 0,-3 8 12 0,-3-1-4 15,1-1-8-15,-3-2 12 0,-3 5-12 0,-2-5 12 16,-3-5-12-16,-3 8 12 16,1-3-12-16,-6 4 12 0,-3 1-4 0,0 2-8 0,1 0 12 0,-1 3-4 0,-2 6-8 0,-3 1 12 15,0 4-12-15,0-2 12 0,-2 6-12 16,-1 6 0-16,-2-3 0 0,0 1 8 0,-3 11-8 16,6-3 0-16,-1-2 0 0,3 10 0 0,-5-2 0 0,3 1-11 15,-1-1 11-15,3 6-8 0,0-4-3 0,6 2 0 16,-1 2 0-16,1-2 0 15,2 0-92 1,2 3-18-16,4-3-4 0,2 2-682 0,2-6-136 0</inkml:trace>
  <inkml:trace contextRef="#ctx0" brushRef="#br0" timeOffset="159303.28">14089 10711 2818 0,'-16'0'125'0,"8"5"26"0,-2-2-121 0,-4 4-30 0,1-3 0 0,0 1 0 16,0 2 49-16,2 0 4 0,-2 3 1 0,2-3 0 16,1 7-42-16,-3 2-12 0,-1 1 0 0,-2-1 8 0,3 8-8 0,-3 6 0 15,3 3 0-15,0 5-8 0,2 2 8 0,1 9 0 16,-1 3 0-16,1 0 0 15,4 2 0-15,1 7 0 0,2 2 0 0,1 3 0 0,2-2 0 0,2-3 0 16,4-7 10-16,2-2-10 0,2-5 0 16,3 0 0-16,1 4 0 0,4-8 0 0,9-6-12 15,-1-4-8-15,3-7-1 0,3-2-1 16,0-8-179-16,-1-4-36 16,1-10-7-16,-3-4-2 0</inkml:trace>
  <inkml:trace contextRef="#ctx0" brushRef="#br0" timeOffset="159721.01">14552 11010 3060 0,'-5'0'68'0,"0"10"13"0,-3-3 3 0,2 2 1 0,-2 5-68 0,3 3-17 0,0-1 0 16,2 5 0-16,0 3 40 0,1 2 4 0,2 2 0 0,0 0 1 15,0 3-37-15,0 6-8 0,0-4 0 0,0 7 0 16,0 5 0-16,0-3 0 0,-3 3 0 0,1-3 0 15,-1-4 0-15,-2-3-8 16,2 0 8-16,-2-9 0 0,-1 5-8 0,1-8 8 16,0-4-12-16,-1-5 12 0,1 3-14 0,3-10 4 0,-1 0 1 0,3-7 0 31,-3-7-21-31,6-3-4 0,0-6-1 0,2-5 0 16,0-10 11-16,3-2 1 0,3-4 1 0,-1-13 0 0,1 1-11 0,5-3-3 15,0-4 0-15,2 6 0 0,9-6 36 0,-4 2-8 0,1 0 8 0,0 0 0 16,2 11 10-16,1 3 6 0,-3 3 0 0,0 11 1 15,-6 2 18-15,-2 3 3 0,0 12 1 0,0-1 0 0,-3 6 1 16,-3 4 1-16,4 4 0 0,-4 6 0 0,1 4-13 16,-1 5-4-16,4 4 0 0,-4 8 0 0,1 2-24 0,-1 7 0 15,4 0 0-15,-4 7 0 0,-2-7 0 16,0 7 0-16,3 0 8 0,-3 9-8 0,-3 3 0 0,3-7 0 16,-5 2 0-16,2-7 0 0,-3-3 0 0,-2-1-11 15,3-3 3-15,0-7 0 16,2 4-80-16,-5-11-15 0,3 2-3 0,-1-9-786 15,-2-5-156-15</inkml:trace>
  <inkml:trace contextRef="#ctx0" brushRef="#br0" timeOffset="160081.69">15084 10599 2937 0,'-11'7'261'0,"6"-5"-209"0,5 5-41 0,-3 0-11 15,1-5 76-15,2 10 14 0,2-2 2 0,6-3 1 16,0 2-52-16,3-2-10 0,5 3-3 0,2-3 0 16,6 0-20-16,0-5-8 15,-3 5 0-15,3-7 0 16,-6 7-16-16,4-5-10 0,-4 6-2 0,-2-4 0 0,0 3-42 0,-6-2-9 0,-2 7-1 0,0 0-1 16,0 2 34-16,-5 0 7 15,-3 2 2-15,0 3 0 0,-5-5 29 0,-1 7 9 16,-2-2 0-16,0-2 0 0,-2-1 0 0,2-2 0 15,0 3 0-15,0-1 0 0,0-9 0 0,3 3 0 0,-1 1 8 0,1-4-8 0,0-2 16 16,5-5 0-16,0 0 0 0,0 0 0 16,0 0 16-16,0 0 3 0,0 0 1 0,0 0 0 0,0 0 0 0,5 0 1 15,3 7 0-15,0-7 0 0,5 5-14 0,1-3-3 16,4 1-1-16,1 1 0 0,4-4-19 16,4 3 0-16,-3-3 0 0,5 0-9 15,-3 0-47-15,3-3-10 0,-2-1-2 16,-1 1-850-16,1-4-170 0</inkml:trace>
  <inkml:trace contextRef="#ctx0" brushRef="#br0" timeOffset="160383.28">16063 10486 3333 0,'0'0'73'0,"3"7"15"0,-1 5 4 0,3 2 2 0,6 2-75 0,2 5-19 0,3-2 0 0,8 7 0 16,0 2 0-16,5-2 0 0,0 2 0 0,-3 0 0 15,1 3 0-15,-3 2 0 0,-3 2 0 0,3 1 0 16,-3 4-10-16,-3-1 1 0,-4 9 0 16,-1-1 0-16,-3 0 17 0,-7 4 3 0,-3-1 1 15,-3-1 0-15,-5-2 0 0,-5 10 0 0,-5-3 0 0,-1 2 0 16,-5 3-12-16,-2-7 8 0,-8-1-8 0,2-1 8 15,-3-3-8-15,-2 2 0 0,0-2-10 0,-2-2 10 16,-4-3-127-16,1-4-19 16,-3-5-4-16,3-7-760 0,-1-3-152 0</inkml:trace>
  <inkml:trace contextRef="#ctx0" brushRef="#br0" timeOffset="202018.4">18108 6478 403 0,'0'0'17'0,"0"0"5"0,0 0-22 0,0 0 0 16,-3-2 0-16,3 2 0 0,-2-7 279 0,-1 7 51 16,1-7 10-16,-1 7 3 0,3-7-239 0,-3 4-48 15,1-4-10-15,2 0-2 0,0 7-28 0,0-7-7 16,-3 2-1-16,0 1 0 0,1-3 16 0,-1 4 2 16,0-4 1-16,1 0 0 0,-1 0 11 0,0 5 2 15,1-5 1-15,-1 0 0 0,3 4 9 16,-5-1 2-16,5 1 0 0,0-4 0 0,0 0-41 0,0 5-11 15,2-5 0-15,1 0 0 0,0 0 12 0,2 2-3 16,0-2 0-16,1 0 0 0,-1-3-1 0,0-1 0 0,3 8 0 16,0-6 0-16,-3 2 2 0,3-3 0 15,0 3 0-15,0-4 0 0,0 8-2 0,-3-4 0 16,3 0 0-16,3 0 0 0,0 2 0 0,-4 1 0 16,7-3 0-16,-4 4 0 0,4-4-8 0,-1 5 12 15,0-3-12-15,-2 3 12 0,2-3-12 0,-3 0 0 0,1 1 0 16,2 1 0-16,-2-1 20 0,2 1 1 0,-2-1 1 0,2 1 0 15,0-4-8-15,0 7-2 0,0-7 0 0,-2 7 0 16,2-2 0-16,-2-3 0 0,-1 5 0 0,-2-2 0 16,3-1-1-16,0 3-1 0,-6-4 0 15,3 4 0-15,0 0 10 0,0 0 1 0,-3 0 1 16,3 0 0-16,-3 0-22 0,3 0-18 0,0 0 3 0,0 0 1 0,-3 4 14 16,3-1 0-16,-2-1 0 0,1 3 0 15,4-3 0-15,0 3 0 0,-3 2 0 0,5-2 0 0,0-1 0 0,0-1 0 16,3 4 0-16,-3 0 0 0,3-5 12 15,-3 5-2-15,-2 0 0 0,5 0 0 0,0 0-10 0,0 0 0 16,0-2 0-16,-1 2 0 0,1 0 0 0,0-2 0 16,-3 0 8-16,3 2-8 0,-5 0 0 0,-1 2 0 15,1-2 0-15,2 0 0 0,-5 3 8 0,3-3 0 16,-6 2 0-16,3-2 0 0,0 0-8 0,0 3 0 16,-3 4 0-16,0-5 0 0,3-2 0 0,0 3 8 15,-5 1-8-15,2 1 8 0,1 2-8 0,-1 0 0 0,-2 3 0 16,-3-3 0-16,0-2 0 0,0 4 0 0,0 3 0 0,-3 0 8 15,-2-3-8-15,-1 1 8 16,4-1-8-16,-1 3 8 0,-5 0-8 0,3-3 10 0,-3 8-10 0,3-1 10 16,-3 1 1-16,2-8 0 0,-4 5 0 15,2-2 0-15,0-2-11 0,0 4 10 0,-3-5-10 16,-2 1 10-16,3 4-1 0,-6-5 0 0,2 1 0 16,-1-1 0-16,-1-2-1 0,0-2 0 0,0 7 0 0,0-7 0 15,-2 4 1-15,2-4 0 0,-3 0 0 0,1 2 0 16,-1-5 0-16,1 5 0 0,4-4 0 0,1-1 0 15,-3 5-9-15,6-4 12 0,-1-3-12 0,0 0 12 16,1 2-12-16,-3-2 0 0,5 0 9 0,-3-7-9 16,-2 5 8-16,2-3-8 0,-2 1 8 0,-3-3-8 15,-2 0 0-15,-3 0 0 0,2 0 0 0,-5-3 0 16,3 1 0-16,-3-3 0 0,-5 3 0 0,3-3 8 16,-1-2-8-16,1 5 11 0,-1-5-11 0,1 0 12 0,5 0 9 0,-3 4 3 15,-3-4 0-15,6 7 0 16,-3-7-12-16,1 5-1 0,1-5-1 0,-1-3 0 0,1 6-10 15,4-6 8-15,2 3-8 0,3 0 8 0,-3-2-8 16,3-1 0-16,-1 1 0 0,4-3 0 0,-1 3 0 0,1-5 8 16,-1 2-8-16,3 0 0 0,3-4 0 0,2-1 0 15,-2 1 0-15,2-3 0 0,3-4 0 0,3-1 0 16,2 0 0-16,-2 1 0 0,5-5 0 0,0 2 0 16,2 0 0-16,1-2 0 0,2 4 0 0,0 1 0 15,-2 4-9-15,-3-5 9 0,0 3-9 16,2-2 9-16,4 6-13 0,-4-6 5 15,1 6-16-15,-3 1-2 0,2 2-1 0,-2-3 0 16,0 3-4-16,0-2-1 0,-3 6 0 0,3-4 0 16,0 5-75-16,0-5-15 0,0 4-3 0,0 3-673 15,0-2-134-15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9pPr>
          </a:lstStyle>
          <a:p>
            <a:fld id="{C7FBA836-E732-44B3-87A4-44C81DC0EEA0}" type="slidenum">
              <a:rPr lang="en-US" sz="1200" smtClean="0">
                <a:solidFill>
                  <a:srgbClr val="000000"/>
                </a:solidFill>
              </a:rPr>
              <a:pPr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65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12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hyperlink" Target="https://docs.oracle.com/javase/10/docs/api/java/util/Iterator.html" TargetMode="Externa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10/docs/api/java/util/ListIterator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1"/>
            <a:ext cx="8843059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Traversal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2535" y="1200150"/>
            <a:ext cx="5937874" cy="1485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Add the elements 1, 2, 3, 4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(code not shown)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MyObjs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it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myL.listIterator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51435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F7CA3A-C198-4752-8054-9807EBD31155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3028950"/>
            <a:ext cx="5933209" cy="15638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myL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// Add the elements 1, 2, 3, 4 to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myL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(code not shown)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myL.size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myL.get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 marL="51435" indent="0">
              <a:buNone/>
            </a:pPr>
            <a:endParaRPr lang="en-US" sz="13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AB72B-2B51-47DC-91DE-11FACA26E339}"/>
              </a:ext>
            </a:extLst>
          </p:cNvPr>
          <p:cNvSpPr txBox="1"/>
          <p:nvPr/>
        </p:nvSpPr>
        <p:spPr>
          <a:xfrm>
            <a:off x="6515101" y="11430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Is there a difference in the behavior between these two blocks of code?</a:t>
            </a:r>
          </a:p>
          <a:p>
            <a:pPr marL="257175" indent="-257175">
              <a:buAutoNum type="alphaUcPeriod"/>
            </a:pPr>
            <a:r>
              <a:rPr lang="en-US" sz="1350" dirty="0"/>
              <a:t>Yes</a:t>
            </a:r>
          </a:p>
          <a:p>
            <a:pPr marL="257175" indent="-257175">
              <a:buAutoNum type="alphaUcPeriod"/>
            </a:pPr>
            <a:r>
              <a:rPr lang="en-US" sz="1350" dirty="0"/>
              <a:t>No</a:t>
            </a:r>
          </a:p>
          <a:p>
            <a:pPr marL="257175" indent="-257175">
              <a:buAutoNum type="alphaUcPeriod"/>
            </a:pPr>
            <a:r>
              <a:rPr lang="en-US" sz="1350" dirty="0"/>
              <a:t>Yes, but not in a way that the user would be able to tell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E4F170-AB9F-4477-A19F-C11DE5C9CCA5}"/>
                  </a:ext>
                </a:extLst>
              </p14:cNvPr>
              <p14:cNvContentPartPr/>
              <p14:nvPr/>
            </p14:nvContentPartPr>
            <p14:xfrm>
              <a:off x="1197360" y="1080"/>
              <a:ext cx="7236360" cy="431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E4F170-AB9F-4477-A19F-C11DE5C9CC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8000" y="-8280"/>
                <a:ext cx="7255080" cy="43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94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1859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random stream so that we can get random numbers in an enhanced for loop?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int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nextInt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bound)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Returns a pseudorandom, uniformly distributed int value between 0 (inclusive) and the specified value (exclusive), drawn from this random number generator's sequence. 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size, int bound) { }</a:t>
            </a: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RandomStream</a:t>
            </a:r>
            <a:r>
              <a:rPr lang="en-US" sz="1400" dirty="0"/>
              <a:t> r = new </a:t>
            </a:r>
            <a:r>
              <a:rPr lang="en-US" sz="1400" dirty="0" err="1"/>
              <a:t>RandomStream</a:t>
            </a:r>
            <a:r>
              <a:rPr lang="en-US" sz="1400" dirty="0"/>
              <a:t>(10, 100);</a:t>
            </a:r>
          </a:p>
          <a:p>
            <a:pPr marL="0" indent="0">
              <a:buNone/>
            </a:pPr>
            <a:r>
              <a:rPr lang="en-US" sz="1400" dirty="0"/>
              <a:t>    for (Integer </a:t>
            </a:r>
            <a:r>
              <a:rPr lang="en-US" sz="1400" dirty="0" err="1"/>
              <a:t>i</a:t>
            </a:r>
            <a:r>
              <a:rPr lang="en-US" sz="1400" dirty="0"/>
              <a:t> : r)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8158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C552-6778-4E87-A067-68C536EC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AAA2-ACB1-44EA-8F0D-3DCD3556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make a BST iterator?</a:t>
            </a:r>
          </a:p>
          <a:p>
            <a:r>
              <a:rPr lang="en-US" dirty="0"/>
              <a:t>What about a Heap iterator?</a:t>
            </a:r>
          </a:p>
        </p:txBody>
      </p:sp>
    </p:spTree>
    <p:extLst>
      <p:ext uri="{BB962C8B-B14F-4D97-AF65-F5344CB8AC3E}">
        <p14:creationId xmlns:p14="http://schemas.microsoft.com/office/powerpoint/2010/main" val="410684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Saturday, March 13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r>
              <a:rPr lang="en-US" dirty="0"/>
              <a:t>Questions on Lecture 24?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1E53-57AB-4010-8506-4EA9D06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Interface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DA714D-614D-4929-ABD6-BA41CA45E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617" y="1108697"/>
            <a:ext cx="832466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Implementing this interface allows an object to be the target of the "for-each loop" statement.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// Defined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java.lang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Iterable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&lt;T&gt;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/**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Returns an iterator over elements of type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Courier New" panose="02070309020205020404" pitchFamily="49" charset="0"/>
              </a:rPr>
              <a:t> */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Iterator&lt;T&gt; iterator();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8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1E53-57AB-4010-8506-4EA9D06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Interface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DA714D-614D-4929-ABD6-BA41CA45E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685" y="1112320"/>
            <a:ext cx="832466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// Defined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java.lang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Iterable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&lt;T&gt;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/**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Returns an iterator over elements of type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Courier New" panose="02070309020205020404" pitchFamily="49" charset="0"/>
              </a:rPr>
              <a:t> */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Iterator&lt;T&gt; iterator();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C245B-73DD-4BDA-9A09-0A5218CF9840}"/>
              </a:ext>
            </a:extLst>
          </p:cNvPr>
          <p:cNvSpPr/>
          <p:nvPr/>
        </p:nvSpPr>
        <p:spPr>
          <a:xfrm>
            <a:off x="340191" y="3224543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This interface is mostly used when we create a container of certain things and we want to be able to iterate through it without worrying about indexes.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There is no sorting involved.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You can use the iterator from other Java containers to get the iterator</a:t>
            </a:r>
          </a:p>
        </p:txBody>
      </p:sp>
    </p:spTree>
    <p:extLst>
      <p:ext uri="{BB962C8B-B14F-4D97-AF65-F5344CB8AC3E}">
        <p14:creationId xmlns:p14="http://schemas.microsoft.com/office/powerpoint/2010/main" val="24097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4B10709-6F8B-4D8A-B9DE-614F7B527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78" y="85856"/>
            <a:ext cx="8007746" cy="458581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import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java.util.Arrays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class Person{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private String name;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Person(){ name = null;}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Person( String name ){ this.name = name;}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String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toString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(){ return name; 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class CSE12 </a:t>
            </a:r>
            <a:r>
              <a:rPr lang="en-US" sz="12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implements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Iterable</a:t>
            </a:r>
            <a:r>
              <a:rPr lang="en-US" sz="12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&lt;Person&gt;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private Person[] data;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CSE12 (){ 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data = new Person[3];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data[0] = new Person("Greg");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data[1] = new Person("Paul");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data[2] = new Person("Christine");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Iterator&lt;Person&gt; iterator(){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return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Arrays.asList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(data).iterator();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}}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public class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IterableTest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static void main(String[]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args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){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CSE12 obj = new CSE12();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for (Person p : obj){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System.out.println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(p);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}}}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6F0BC4F-5C5C-4D4D-BE70-8587745E1217}"/>
              </a:ext>
            </a:extLst>
          </p:cNvPr>
          <p:cNvSpPr txBox="1"/>
          <p:nvPr/>
        </p:nvSpPr>
        <p:spPr>
          <a:xfrm>
            <a:off x="5324459" y="858989"/>
            <a:ext cx="2489111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this code runs, what will be printed out?</a:t>
            </a:r>
            <a:b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A.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Christine</a:t>
            </a: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Greg</a:t>
            </a: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Paul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Gerald</a:t>
            </a: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Paul</a:t>
            </a: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Christine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C.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 random order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D06983-575F-4BDD-9AB5-AA363354C0EF}"/>
                  </a:ext>
                </a:extLst>
              </p14:cNvPr>
              <p14:cNvContentPartPr/>
              <p14:nvPr/>
            </p14:nvContentPartPr>
            <p14:xfrm>
              <a:off x="5262480" y="2134800"/>
              <a:ext cx="1565280" cy="43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D06983-575F-4BDD-9AB5-AA363354C0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120" y="2125440"/>
                <a:ext cx="1584000" cy="4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58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Software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460" indent="-246460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A common situation: A client needs to inspect the data elements in a collection, without wanting to know details of how the collection structures its data internally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460" indent="-246460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r>
              <a:rPr lang="en-US" sz="1650" dirty="0">
                <a:latin typeface="Arial" pitchFamily="34" charset="0"/>
                <a:cs typeface="Arial" pitchFamily="34" charset="0"/>
              </a:rPr>
              <a:t>Solution: </a:t>
            </a:r>
          </a:p>
          <a:p>
            <a:pPr marL="546497" lvl="1" indent="-203597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Define an interface that specifies how an iterator will behave </a:t>
            </a:r>
          </a:p>
          <a:p>
            <a:pPr marL="546497" lvl="1" indent="-203597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Design the collection to be able to supply an object that implements that iterator interface</a:t>
            </a:r>
          </a:p>
          <a:p>
            <a:pPr marL="546497" lvl="1" indent="-203597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A client then can ask the collection for an iterator object, and use that iterator to inspect the collection’s elements, without having to know how the collection is implemented</a:t>
            </a:r>
          </a:p>
        </p:txBody>
      </p:sp>
      <p:sp>
        <p:nvSpPr>
          <p:cNvPr id="7" name="Rectangle 1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608535" y="342901"/>
            <a:ext cx="5807869" cy="74414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endParaRPr lang="en-US" sz="3000" dirty="0"/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608534" y="1201340"/>
            <a:ext cx="5935266" cy="34290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460" indent="-246460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3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ctr"/>
          <a:lstStyle/>
          <a:p>
            <a:pPr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sz="2400" b="1" dirty="0">
                <a:latin typeface="Courier New" pitchFamily="49" charset="0"/>
              </a:rPr>
              <a:t>Iterator&lt;E&gt;</a:t>
            </a:r>
            <a:r>
              <a:rPr lang="en-US" dirty="0"/>
              <a:t> Interface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342900" y="1143001"/>
            <a:ext cx="8801100" cy="3726656"/>
          </a:xfrm>
        </p:spPr>
        <p:txBody>
          <a:bodyPr>
            <a:normAutofit lnSpcReduction="10000"/>
          </a:bodyPr>
          <a:lstStyle/>
          <a:p>
            <a:pPr marL="0" indent="0">
              <a:buSzPct val="45000"/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hlinkClick r:id="rId5"/>
              </a:rPr>
              <a:t>https://docs.oracle.com/javase/10/docs/api/java/util/Iterator.html</a:t>
            </a:r>
            <a:endParaRPr lang="en-US" sz="1800" dirty="0"/>
          </a:p>
          <a:p>
            <a:pPr marL="0" indent="0">
              <a:buSzPct val="45000"/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45000"/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z="1800" dirty="0"/>
              <a:t>  </a:t>
            </a: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Iterator&lt;E&gt;</a:t>
            </a:r>
            <a:r>
              <a:rPr lang="en-US" sz="1800" dirty="0"/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interface is defined as follows: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latin typeface="Courier 10 Pitch" pitchFamily="1" charset="0"/>
              </a:rPr>
              <a:t> </a:t>
            </a: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public interface Iterator&lt;E&gt; {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    default void </a:t>
            </a:r>
            <a:r>
              <a:rPr lang="en-US" sz="1800" dirty="0" err="1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forEachRemaining</a:t>
            </a: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(Consumer&lt;? super E&gt; action)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b="1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    public E next();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b="1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			 public </a:t>
            </a:r>
            <a:r>
              <a:rPr lang="en-US" sz="1800" b="1" dirty="0" err="1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1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sz="1800" b="1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			 default public void remove();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/>
          </a:p>
          <a:p>
            <a:pPr marL="0" indent="0">
              <a:buSzPct val="45000"/>
              <a:buFont typeface="Wingdings" pitchFamily="2" charset="2"/>
              <a:buChar char=""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ListIterator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&lt;E&gt; interface extends the Iterator&lt;E&gt; interface and adds a few more methods…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887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ListIterator</a:t>
            </a:r>
            <a:r>
              <a:rPr lang="en-US" dirty="0"/>
              <a:t>&lt;E&gt;</a:t>
            </a:r>
            <a:br>
              <a:rPr lang="en-US" dirty="0"/>
            </a:br>
            <a:r>
              <a:rPr lang="en-US" dirty="0"/>
              <a:t>extends Iterator&lt;E&gt;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2557"/>
            <a:ext cx="6827245" cy="3386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E9E644-5FAF-4096-BEC6-74DA7C935EB6}"/>
              </a:ext>
            </a:extLst>
          </p:cNvPr>
          <p:cNvSpPr/>
          <p:nvPr/>
        </p:nvSpPr>
        <p:spPr>
          <a:xfrm>
            <a:off x="628650" y="1268016"/>
            <a:ext cx="56007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3"/>
              </a:rPr>
              <a:t>https://docs.oracle.com/javase/10/docs/api/java/util/ListIterator.html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42328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3596</TotalTime>
  <Words>932</Words>
  <Application>Microsoft Office PowerPoint</Application>
  <PresentationFormat>On-screen Show (16:9)</PresentationFormat>
  <Paragraphs>121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Courier 10 Pitch</vt:lpstr>
      <vt:lpstr>Arial</vt:lpstr>
      <vt:lpstr>Georgia</vt:lpstr>
      <vt:lpstr>Calibri</vt:lpstr>
      <vt:lpstr>Arial Unicode MS</vt:lpstr>
      <vt:lpstr>Wingdings</vt:lpstr>
      <vt:lpstr>Wingdings 2</vt:lpstr>
      <vt:lpstr>Courier New</vt:lpstr>
      <vt:lpstr>Times New Roman</vt:lpstr>
      <vt:lpstr>Calibri Light</vt:lpstr>
      <vt:lpstr>Office Theme</vt:lpstr>
      <vt:lpstr>CSE 12 – Basic Data Structures and Object-Oriented Design Lecture 24</vt:lpstr>
      <vt:lpstr>Announcements</vt:lpstr>
      <vt:lpstr>Topics</vt:lpstr>
      <vt:lpstr>Iterable Interface</vt:lpstr>
      <vt:lpstr>Iterable Interface</vt:lpstr>
      <vt:lpstr>PowerPoint Presentation</vt:lpstr>
      <vt:lpstr>The Iterator Software Design Pattern</vt:lpstr>
      <vt:lpstr>Iterator&lt;E&gt; Interface</vt:lpstr>
      <vt:lpstr>public interface ListIterator&lt;E&gt; extends Iterator&lt;E&gt;</vt:lpstr>
      <vt:lpstr>PowerPoint Presentation</vt:lpstr>
      <vt:lpstr>List Traversal</vt:lpstr>
      <vt:lpstr>Random Stream</vt:lpstr>
      <vt:lpstr>Other Iterators</vt:lpstr>
      <vt:lpstr>Questions on Lecture 24?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226</cp:revision>
  <dcterms:modified xsi:type="dcterms:W3CDTF">2021-03-08T17:08:10Z</dcterms:modified>
</cp:coreProperties>
</file>