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631377-7E30-43DB-8FA2-22E93ED2A6CE}">
  <a:tblStyle styleId="{27631377-7E30-43DB-8FA2-22E93ED2A6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CSE12W20-Dec9-1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6200" y="423925"/>
            <a:ext cx="4186800" cy="943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CAList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&lt;E&gt; implements List&lt;E&gt;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E[] contents;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int start;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CAList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(int capacity)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(E[])(new Object[capacity]);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private int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indexFor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(int index)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ans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(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+ index) %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this.contents.length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("Index for " + index + " is " +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ans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ans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private void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currentCapacity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this.contents.length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if(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currentCapacity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) { return;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E get(int index)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// ASSUME index is in bounds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toLookup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this.indexFor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(index);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toLookup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void prepend(E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if (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== -1)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this.contents.length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- 1;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]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void add(E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this.indexFor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)]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String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java.util.Arrays.deepToString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int size()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static void main(String[]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CAList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&lt;Integer&gt; a = new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CAList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&lt;&gt;(30);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a.prepend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(30);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a.add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(40);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a.prepend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(20);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a.add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(70);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</a:rPr>
              <a:t>CSE12W20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Dec9</a:t>
            </a:r>
            <a:r>
              <a:rPr lang="en-US" sz="800" dirty="0">
                <a:solidFill>
                  <a:schemeClr val="dk1"/>
                </a:solidFill>
              </a:rPr>
              <a:t>-2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326200" y="4573300"/>
            <a:ext cx="4186800" cy="493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latin typeface="Roboto Mono"/>
                <a:ea typeface="Roboto Mono"/>
                <a:cs typeface="Roboto Mono"/>
                <a:sym typeface="Roboto Mono"/>
              </a:rPr>
              <a:t>class Node&lt;T&gt;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latin typeface="Roboto Mono"/>
                <a:ea typeface="Roboto Mono"/>
                <a:cs typeface="Roboto Mono"/>
                <a:sym typeface="Roboto Mono"/>
              </a:rPr>
              <a:t>  Node&lt;T&gt; next;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latin typeface="Roboto Mono"/>
                <a:ea typeface="Roboto Mono"/>
                <a:cs typeface="Roboto Mono"/>
                <a:sym typeface="Roboto Mono"/>
              </a:rPr>
              <a:t>  Node&lt;T&gt; prev;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latin typeface="Roboto Mono"/>
                <a:ea typeface="Roboto Mono"/>
                <a:cs typeface="Roboto Mono"/>
                <a:sym typeface="Roboto Mono"/>
              </a:rPr>
              <a:t>  T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326250" y="644775"/>
          <a:ext cx="7022500" cy="3485875"/>
        </p:xfrm>
        <a:graphic>
          <a:graphicData uri="http://schemas.openxmlformats.org/drawingml/2006/table">
            <a:tbl>
              <a:tblPr>
                <a:noFill/>
                <a:tableStyleId>{27631377-7E30-43DB-8FA2-22E93ED2A6CE}</a:tableStyleId>
              </a:tblPr>
              <a:tblGrid>
                <a:gridCol w="14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get(index)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add(val)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prepend(val)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remove(val)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CAList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(front of sheet)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488</Words>
  <Application>Microsoft Office PowerPoint</Application>
  <PresentationFormat>Custom</PresentationFormat>
  <Paragraphs>91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20</cp:revision>
  <dcterms:modified xsi:type="dcterms:W3CDTF">2020-12-07T02:55:15Z</dcterms:modified>
</cp:coreProperties>
</file>