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7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3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3224 0 0,'0'0'24'0'0,"-1"0"1"0"0,1 0-1 0 0,0 1 1 0 0,0-1-1 0 0,0 0 0 0 0,0 0 1 0 0,0 1-1 0 0,0-1 1 0 0,-1 0-1 0 0,1 0 1 0 0,0 0-1 0 0,0 1 0 0 0,0-1 1 0 0,-1 0-1 0 0,1 0 1 0 0,0 0-1 0 0,0 0 0 0 0,-1 1 1 0 0,1-1-1 0 0,0 0 1 0 0,0 0-1 0 0,-1 0 1 0 0,1 0-1 0 0,0 0 0 0 0,0 0 1 0 0,-1 0-1 0 0,1 0 1 0 0,0 0-1 0 0,0 0 0 0 0,-1 0 1 0 0,1 0-1 0 0,0 0 1 0 0,-1 0-1 0 0,1 0 1 0 0,0 0-1 0 0,0 0 0 0 0,-1 0 1 0 0,1 0-1 0 0,0 0 1 0 0,-13-4 2232 0 0,12 4-1851 0 0,0 0-148 0 0,0-1 0 0 0,1 1 0 0 0,-1 0 0 0 0,0 0 1 0 0,0 0-1 0 0,1 0 0 0 0,-1 0 0 0 0,0 0 0 0 0,0 0 1 0 0,0 0-1 0 0,1 0 0 0 0,-1 0 0 0 0,0 0 0 0 0,-1 1 0 0 0,2 8 3484 0 0,1 7-1875 0 0,0-14-1393 0 0,-2-1-459 0 0,1-1-1 0 0,0 0 0 0 0,0 0 0 0 0,0 0 1 0 0,0 0-1 0 0,0 1 0 0 0,0-1 0 0 0,0 0 1 0 0,0 0-1 0 0,0 0 0 0 0,0 0 1 0 0,0 1-1 0 0,0-1 0 0 0,0 0 0 0 0,0 0 1 0 0,0 0-1 0 0,0 1 0 0 0,0-1 0 0 0,0 0 1 0 0,0 0-1 0 0,0 0 0 0 0,0 0 1 0 0,0 1-1 0 0,1-1 0 0 0,-1 0 0 0 0,0 0 1 0 0,0 0-1 0 0,0 0 0 0 0,0 1 0 0 0,5 2 137 0 0,0-1-1 0 0,0 1 0 0 0,0-1 0 0 0,0 0 1 0 0,0-1-1 0 0,0 1 0 0 0,1-1 0 0 0,-1 0 1 0 0,0 0-1 0 0,1 0 0 0 0,-1-1 0 0 0,8 0 1 0 0,15 2 191 0 0,21 2 548 0 0,72-2-1 0 0,-62-3-748 0 0,72-5 816 0 0,-69 2-335 0 0,63 4-1 0 0,-2 5-675 0 0,-75-2 487 0 0,124 12 596 0 0,-131-12-598 0 0,67-2-1 0 0,-47-2-191 0 0,11-1-39 0 0,67 3 76 0 0,181 7 770 0 0,-292-8-932 0 0,-17 0-72 0 0,5 0 104 0 0,0 0-1 0 0,0-1 1 0 0,27-5-1 0 0,-5 0 169 0 0,-29 5-180 0 0,0 0-1 0 0,13-4 1 0 0,-13 3-79 0 0,-7 2-31 0 0,0 0 0 0 0,0 0 0 0 0,0-1 0 0 0,0 1 0 0 0,0-1 0 0 0,0 0 1 0 0,4-1-1 0 0,-1-2 29 0 0,-2 0 11 0 0,-1 1-11 0 0,-1-1-142 0 0,-1 3-434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5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10 223 12896 0 0,'-1'0'103'0'0,"0"-1"1"0"0,1 1 0 0 0,-1-1 0 0 0,0 1-1 0 0,1-1 1 0 0,-1 1 0 0 0,1-1 0 0 0,-1 0 0 0 0,1 1-1 0 0,-1-1 1 0 0,1 0 0 0 0,-1 1 0 0 0,1-1-1 0 0,0 0 1 0 0,-1 0 0 0 0,1 1 0 0 0,0-1-1 0 0,0 0 1 0 0,0 0 0 0 0,-1 0 0 0 0,1 0 0 0 0,0 1-1 0 0,0-1 1 0 0,0 0 0 0 0,0 0 0 0 0,1 0-1 0 0,-1-1 1 0 0,1 1 67 0 0,-1-1 0 0 0,1 1-1 0 0,0 0 1 0 0,0-1 0 0 0,0 1-1 0 0,0 0 1 0 0,1-1 0 0 0,-1 1 0 0 0,0 0-1 0 0,0 0 1 0 0,1 0 0 0 0,2-1-1 0 0,4-3 539 0 0,0 1 0 0 0,1 0 0 0 0,17-5-1 0 0,3 1 257 0 0,1 2 0 0 0,50-5 0 0 0,63 6 331 0 0,-53 2-879 0 0,-42 1-401 0 0,168-12 1575 0 0,-196 11-1486 0 0,126-18 660 0 0,-126 15-937 0 0,-17 5 231 0 0,0 0 0 0 0,1 0 0 0 0,-1 0 0 0 0,1 0 0 0 0,3 0 0 0 0,-6 1 210 0 0,-9-9 266 0 0,2 6-491 0 0,1 0-1 0 0,-1 0 1 0 0,1 1 0 0 0,-1 0-1 0 0,0 0 1 0 0,0 1 0 0 0,0-1 0 0 0,0 1-1 0 0,-13 0 1 0 0,7 0-3 0 0,-276-38 34 0 0,271 36-59 0 0,-2 1 60 0 0,-29-1 0 0 0,106 7 182 0 0,-13 1-201 0 0,53 2 158 0 0,66 2 1327 0 0,-117-4-1531 0 0,-53 2 58 0 0,-8 4-15 0 0,0-1 0 0 0,-24 13 1 0 0,21-14 3 0 0,-26 20 1 0 0,9-4-59 0 0,-64 35 0 0 0,92-57 0 0 0,-3 2-89 0 0,-15 10-605 0 0,32-13-2692 0 0,4-1 1814 0 0,2 1-47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0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410 263 16208 0 0,'-3'-8'199'0'0,"0"0"0"0"0,1 0 0 0 0,0 0 0 0 0,1 0 0 0 0,0-1 0 0 0,0 1 0 0 0,0-1 1 0 0,1 1-1 0 0,2-11 0 0 0,-2-9 587 0 0,3-84 3804 0 0,1 83-3222 0 0,-4 28-842 0 0,-1 2-300 0 0,-6 22-260 0 0,-7 39 0 0 0,-1 1-82 0 0,-53 153 440 0 0,45-157-162 0 0,-48 90 0 0 0,67-141-145 0 0,-1 1 0 0 0,-1 0 0 0 0,1-1 0 0 0,-1 0 0 0 0,-1-1 0 0 0,0 1-1 0 0,0-1 1 0 0,-10 8 0 0 0,17-15-2 0 0,-1 1 0 0 0,0-1 0 0 0,0 1 1 0 0,0-1-1 0 0,1 0 0 0 0,-1 1 0 0 0,0-1 0 0 0,0 0 0 0 0,0 0 0 0 0,0 1 0 0 0,0-1 0 0 0,1 0 0 0 0,-1 0 0 0 0,0 0 1 0 0,0 0-1 0 0,0 0 0 0 0,0 0 0 0 0,0 0 0 0 0,0 0 0 0 0,0-1 0 0 0,1 1 0 0 0,-1 0 0 0 0,0 0 0 0 0,0-1 0 0 0,-1 0 1 0 0,1 0 4 0 0,-1 0 0 0 0,1 0 0 0 0,-1-1 0 0 0,1 1 0 0 0,0-1 0 0 0,0 1 0 0 0,0-1 0 0 0,0 1 0 0 0,0-1 0 0 0,0 0 0 0 0,-1-2 0 0 0,-1-6 23 0 0,0 0 0 0 0,1 0 0 0 0,-2-14 0 0 0,3 22-41 0 0,-4-60 352 0 0,5 40-232 0 0,-8-40 0 0 0,1 25 148 0 0,2 40-206 0 0,1 2-68 0 0,0 0 0 0 0,0 1 1 0 0,0-1-1 0 0,1 1 0 0 0,0 0 1 0 0,0 0-1 0 0,1 0 0 0 0,0 1 1 0 0,-3 9-1 0 0,-1 3-15 0 0,0 2-2 0 0,0 0 0 0 0,2 0 0 0 0,0 0 1 0 0,1 0-1 0 0,1 23 0 0 0,1-29 19 0 0,2 1 1 0 0,0 0-1 0 0,1-1 0 0 0,0 0 0 0 0,1 1 1 0 0,1-1-1 0 0,10 25 0 0 0,-13-37 19 0 0,0 0 0 0 0,1 0 0 0 0,-1 0 0 0 0,1 0 0 0 0,0-1 0 0 0,0 1 0 0 0,0-1 0 0 0,0 1 0 0 0,0-1 0 0 0,0 0-1 0 0,1 0 1 0 0,-1 0 0 0 0,5 3 0 0 0,-4-4 15 0 0,-1 0-1 0 0,1 0 1 0 0,-1 0-1 0 0,1-1 0 0 0,0 1 1 0 0,0-1-1 0 0,-1 0 1 0 0,1 1-1 0 0,0-1 1 0 0,0 0-1 0 0,-1-1 0 0 0,1 1 1 0 0,0 0-1 0 0,0-1 1 0 0,4-1-1 0 0,7-3 78 0 0,-1 0 0 0 0,0 0 0 0 0,0-2 1 0 0,-1 0-1 0 0,0 0 0 0 0,0-1 0 0 0,-1 0 0 0 0,13-12 0 0 0,8-11-261 0 0,34-43-1 0 0,-58 65 8 0 0,20-20-1775 0 0,-16 16 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0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24 140 7656 0 0,'0'0'1621'0'0,"-15"-8"4980"0"0,14 8-6881 0 0,1 0 424 0 0,-1-1-1 0 0,1 1 0 0 0,-1 0 1 0 0,1-1-1 0 0,-1 1 0 0 0,1-1 1 0 0,-1 1-1 0 0,1-1 0 0 0,-1 1 0 0 0,1-1 1 0 0,0 1-1 0 0,-1-1 0 0 0,1 1 1 0 0,0-1-1 0 0,0 1 0 0 0,-1-1 1 0 0,1 0-1 0 0,0 1 0 0 0,0-1 0 0 0,0 1 1 0 0,0-1-1 0 0,-1 0 0 0 0,1 1 1 0 0,0-1-1 0 0,0 0 0 0 0,0 1 1 0 0,0-1-1 0 0,1 0 0 0 0,-1 1 0 0 0,0-2 1 0 0,0 1-4 0 0,1 0 1 0 0,-1-1 0 0 0,0 1 0 0 0,1-1-1 0 0,-1 1 1 0 0,1 0 0 0 0,-1 0-1 0 0,1-1 1 0 0,0 1 0 0 0,-1 0 0 0 0,1 0-1 0 0,0 0 1 0 0,0 0 0 0 0,0 0-1 0 0,0 0 1 0 0,0 0 0 0 0,0 0-1 0 0,0 0 1 0 0,0 0 0 0 0,0 0 0 0 0,0 1-1 0 0,1-1 1 0 0,-1 0 0 0 0,0 1-1 0 0,1-1 1 0 0,-1 1 0 0 0,0 0 0 0 0,2-1-1 0 0,7-2 281 0 0,0 1 0 0 0,20-1-1 0 0,-16 1-53 0 0,1 1-356 0 0,-1 0-1 0 0,24 3 1 0 0,1 0 474 0 0,34 2-230 0 0,-56-3-199 0 0,-15-1-52 0 0,14 2 162 0 0,0-1 0 0 0,21-2-1 0 0,99-1 575 0 0,-67 4-885 0 0,-18-6 122 0 0,-37 2 289 0 0,0 1 1 0 0,26 0-1 0 0,-21 2-181 0 0,23-2 0 0 0,-5 0 41 0 0,-28 0-70 0 0,0 0 0 0 0,1-1-1 0 0,-1 1 1 0 0,12-5 0 0 0,18-4 71 0 0,44 1 93 0 0,138 3-1 0 0,-171 6-147 0 0,39-4 188 0 0,-53 1-188 0 0,56 2 0 0 0,48 9 52 0 0,-70-4-23 0 0,97-5 1 0 0,-19 0 17 0 0,-14 1-4 0 0,-74-4-42 0 0,14-2 97 0 0,99 6 1 0 0,-67 2-206 0 0,-57-3-13 0 0,206-4 764 0 0,30 3-491 0 0,-155 11-150 0 0,-97-5-62 0 0,-11-1 18 0 0,33 0 0 0 0,-53-3-31 0 0,0 0 1 0 0,1-1 0 0 0,-1 1 0 0 0,0-1 0 0 0,1 1-1 0 0,-1-1 1 0 0,0 0 0 0 0,0 0 0 0 0,0 0-1 0 0,0-1 1 0 0,2 0 0 0 0,4-16-806 0 0,-5 10-1758 0 0,0 0-4653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1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2304 0 0,'0'0'12921'0'0,"6"2"-10803"0"0,-1 0-1784 0 0,0 0 293 0 0,0 0 0 0 0,0 0 0 0 0,0-1 0 0 0,0 0 0 0 0,6 1 0 0 0,-1 0 782 0 0,9 1-738 0 0,-12-3-626 0 0,0-1 0 0 0,-1 0 1 0 0,1-1-1 0 0,11-3 0 0 0,-10 2 151 0 0,0 1 1 0 0,15-3-1 0 0,-15 4-96 0 0,0-1 0 0 0,0 0 0 0 0,8-3 1 0 0,-8 3 5 0 0,1-1 0 0 0,-1 1 0 0 0,12-1 0 0 0,-1 3 64 0 0,30 2 0 0 0,-29 0-44 0 0,29-2 0 0 0,49-5 120 0 0,49 8 139 0 0,-118-1-306 0 0,-6 0 20 0 0,-1-1 1 0 0,43-4-1 0 0,64-9 285 0 0,129 4 134 0 0,-184 8-452 0 0,-19 0 32 0 0,0 2 0 0 0,1 3 0 0 0,86 18 0 0 0,25 7 314 0 0,-146-27-360 0 0,19 2 144 0 0,-1-2 0 0 0,62-3 0 0 0,79-21 527 0 0,-175 20-709 0 0,136-17 354 0 0,-104 17-239 0 0,-30 2-116 0 0,-6-1-11 0 0,0 0 0 0 0,0 0-1 0 0,0 0 1 0 0,-1 0 0 0 0,1 0 0 0 0,0 1 0 0 0,-1-1 0 0 0,1 0 0 0 0,0 0 0 0 0,0 1 0 0 0,-1-1-1 0 0,1 0 1 0 0,0 1 0 0 0,-1-1 0 0 0,1 1 0 0 0,-1-1 0 0 0,1 1 0 0 0,-1-1 0 0 0,1 1 0 0 0,-1-1-1 0 0,1 1 1 0 0,-1 0 0 0 0,1-1 0 0 0,-1 2 0 0 0,1-1 3 0 0,0 0 0 0 0,0 0-1 0 0,-1 0 1 0 0,1 0 0 0 0,0 0 0 0 0,0 0 0 0 0,0 0 0 0 0,0 0-1 0 0,0-1 1 0 0,0 1 0 0 0,0 0 0 0 0,1 0 0 0 0,-1-1 0 0 0,0 1-1 0 0,0-1 1 0 0,2 1 0 0 0,-2-1 247 0 0,0 0-247 0 0,0 0 0 0 0,0 0 1 0 0,-1-1-1 0 0,1 1 0 0 0,0-1 0 0 0,0 1 0 0 0,-1-1 0 0 0,1 1 1 0 0,0-1-1 0 0,-1 1 0 0 0,1-1 0 0 0,0 0 0 0 0,-1 1 4 0 0,1-3 4 0 0,0 1-1 0 0,0 0 1 0 0,-1 0-1 0 0,1-1 1 0 0,-1 1-1 0 0,0 0 1 0 0,1-1 0 0 0,-1-2-1 0 0,1-9-1 0 0,-4 5-687 0 0,-2 6-3260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1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8288 0 0,'0'0'5922'0'0,"-14"6"3315"0"0,29-1-8584 0 0,-8-2-371 0 0,0 0-1 0 0,0-1 0 0 0,0 0 1 0 0,8 0-1 0 0,47 11-29 0 0,20 1 508 0 0,-25-12-352 0 0,104-11-1 0 0,-60 2-134 0 0,28 0-77 0 0,197-6 484 0 0,-153 6-407 0 0,40 2 130 0 0,31 2 46 0 0,-130 5-208 0 0,-60 1-182 0 0,14 0 45 0 0,71 0 211 0 0,-109-4-233 0 0,6 0 457 0 0,46-8 0 0 0,-75 8-427 0 0,-6 1-371 0 0,-24 3-3984 0 0,13-1 2673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1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88 3224 0 0,'-8'14'16943'0'0,"19"-6"-15476"0"0,-7-6-1247 0 0,1 0 1 0 0,-1 0-1 0 0,1 0 1 0 0,-1-1-1 0 0,1 1 1 0 0,0-1-1 0 0,-1 0 0 0 0,1-1 1 0 0,5 1-1 0 0,44-2 151 0 0,40-9 500 0 0,76-3-408 0 0,80 0 72 0 0,-55 1 42 0 0,254-16 536 0 0,-394 23-970 0 0,282-22 697 0 0,-277 21-765 0 0,13-1 77 0 0,-25 5-8264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19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 9704 0 0,'-7'3'434'0'0,"-1"0"1"0"0,-14 4 0 0 0,5-5 12052 0 0,53-8-11545 0 0,0 1-1 0 0,1 2 1 0 0,42 1-1 0 0,-30 1-694 0 0,142 1 292 0 0,-72 2-206 0 0,366 15 377 0 0,-467-16-689 0 0,170 13 208 0 0,-37-1-2 0 0,45 1 91 0 0,153 9 324 0 0,8-1 220 0 0,-241-14-644 0 0,-8 6-11 0 0,-11 0-17 0 0,-87-14-129 0 0,1 0 0 0 0,-1-1-1 0 0,20-3 1 0 0,-30 4-63 0 0,0 0 0 0 0,0 0 1 0 0,1 0-1 0 0,-1 0 0 0 0,0 0 0 0 0,0 0 0 0 0,0 0 1 0 0,0 0-1 0 0,0-1 0 0 0,1 1 0 0 0,-1 0 0 0 0,0 0 1 0 0,0 0-1 0 0,0 0 0 0 0,0 0 0 0 0,0 0 0 0 0,1 0 1 0 0,-1 0-1 0 0,0 0 0 0 0,0 0 0 0 0,0-1 0 0 0,0 1 1 0 0,0 0-1 0 0,0 0 0 0 0,0 0 0 0 0,1 0 0 0 0,-1 0 1 0 0,0 0-1 0 0,0-1 0 0 0,0 1 0 0 0,0 0 0 0 0,0 0 1 0 0,0 0-1 0 0,0 0 0 0 0,0 0 0 0 0,0-1 0 0 0,0 1 1 0 0,0 0-1 0 0,0 0 0 0 0,0 0 0 0 0,0 0 0 0 0,0-1 1 0 0,0 1-1 0 0,0 0 0 0 0,0 0 0 0 0,0 0 0 0 0,0 0 0 0 0,0 0 1 0 0,0-1-1 0 0,0 1 0 0 0,-1 0 0 0 0,1 0 0 0 0,0 0 1 0 0,0 0-1 0 0,0 0 0 0 0,0-1 0 0 0,0 1 0 0 0,0 0 1 0 0,0 0-1 0 0,0 0 0 0 0,-1 0 0 0 0,1 0 0 0 0,0 0 1 0 0,0 0-1 0 0,0 0 0 0 0,0 0 0 0 0,-1-1 0 0 0,-5-4-392 0 0,0 3-50 0 0,-1-1-1 0 0,1 1 1 0 0,0-1 0 0 0,0 2 0 0 0,-1-1 0 0 0,1 1-1 0 0,-12-1 1 0 0,15 2 98 0 0,-17-1-1781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2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2304 0 0,'0'0'16631'0'0,"7"3"-14955"0"0,2 1-1129 0 0,1 0 0 0 0,0-1 0 0 0,1 0 0 0 0,-1 0-1 0 0,0-1 1 0 0,1-1 0 0 0,-1 0 0 0 0,1 0-1 0 0,14-1 1 0 0,-7-3-130 0 0,35-10 0 0 0,-36 8-260 0 0,0 1-1 0 0,21-3 1 0 0,-23 7-87 0 0,1 0 0 0 0,-1 1 0 0 0,15 3-1 0 0,-8-1-32 0 0,8-1 133 0 0,0-1 1 0 0,55-4-1 0 0,41 1 93 0 0,-64 3-174 0 0,-26 0 129 0 0,58 8 1 0 0,-84-8-219 0 0,-1-1 0 0 0,1 0 0 0 0,0 0 0 0 0,11-3 0 0 0,17 0 0 0 0,-22 3 15 0 0,0-2 1 0 0,16-3-1 0 0,3-1 3 0 0,113-6 46 0 0,-27-1 83 0 0,-88 10-144 0 0,47-3 255 0 0,-42 5-273 0 0,72 3-298 0 0,12 1 313 0 0,31 2 0 0 0,58 1 0 0 0,-144-7 0 0 0,-29 0-1 0 0,-23 0 0 0 0,0 1 0 0 0,1 0 0 0 0,-1 1-1 0 0,0 1 1 0 0,24 5 0 0 0,-20-3 1 0 0,-1-1 0 0 0,1 0 0 0 0,-1-2 0 0 0,1 0 0 0 0,20-3 0 0 0,-1 2 0 0 0,293-7 203 0 0,-161 14 118 0 0,-47-4-96 0 0,-111-3-175 0 0,-6-1-20 0 0,1 1 1 0 0,-1 0-1 0 0,1 1 1 0 0,-1 0-1 0 0,1 0 1 0 0,7 2-1 0 0,-11-2 10 0 0,-2 0-25 0 0,0-1 0 0 0,0 1 0 0 0,0-1-1 0 0,0 0 1 0 0,0 1 0 0 0,0-1 0 0 0,1 0-1 0 0,-1 0 1 0 0,0 0 0 0 0,0 0 0 0 0,0 0-1 0 0,1 0 1 0 0,-1 0 0 0 0,0 0 0 0 0,0-1 0 0 0,0 1-1 0 0,0 0 1 0 0,1-1 0 0 0,-1 1 0 0 0,0-1-1 0 0,0 1 1 0 0,0-1 0 0 0,0 1 0 0 0,2-2-1 0 0,-2 1 124 0 0,-1 0-73 0 0,0 0-85 0 0,1 1-1 0 0,-1-1 1 0 0,0 0-1 0 0,0 0 1 0 0,0 0-1 0 0,0 1 1 0 0,0-1-1 0 0,0 0 1 0 0,0 0-1 0 0,0 0 1 0 0,0 1-1 0 0,0-1 1 0 0,0 0 0 0 0,-1 0-1 0 0,1 0 1 0 0,0 1-1 0 0,-1-1 1 0 0,0-1-1 0 0,-6-1-5366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2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35 10136 0 0,'-2'6'274'0'0,"2"-5"-214"0"0,-1 1 0 0 0,1-1-1 0 0,-1 1 1 0 0,0-1-1 0 0,0 1 1 0 0,1-1 0 0 0,-1 0-1 0 0,0 1 1 0 0,0-1-1 0 0,0 0 1 0 0,0 0-1 0 0,-2 2 1 0 0,-8-2 7599 0 0,8-4-5888 0 0,6-9 245 0 0,-1 10-1790 0 0,0 0 0 0 0,1-1-1 0 0,-1 1 1 0 0,1 0-1 0 0,-1 1 1 0 0,1-1 0 0 0,0 0-1 0 0,0 1 1 0 0,0 0-1 0 0,0-1 1 0 0,5 0 0 0 0,-1-1 78 0 0,3-1-82 0 0,0 1-1 0 0,0-1 1 0 0,0 2-1 0 0,0-1 0 0 0,0 2 1 0 0,1-1-1 0 0,-1 1 1 0 0,1 1-1 0 0,-1 0 1 0 0,18 2-1 0 0,197 38 811 0 0,-200-35-944 0 0,11 2 34 0 0,23 7 197 0 0,0-4 1 0 0,112 7-1 0 0,-17-22 151 0 0,74 3 152 0 0,-207 4-535 0 0,-1 0 0 0 0,1 2 0 0 0,21 7 0 0 0,-37-11-136 0 0,-4 0-211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2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 3224 0 0,'0'0'50'0'0,"-1"0"0"0"0,1-1 1 0 0,-19 7 16129 0 0,19-6-16143 0 0,0 1-1 0 0,0-1 1 0 0,0 0-1 0 0,0 0 1 0 0,0 0 0 0 0,0 0-1 0 0,0 0 1 0 0,0 0-1 0 0,-1 0 1 0 0,1 0-1 0 0,0 0 1 0 0,0 0-1 0 0,0 0 1 0 0,0 0-1 0 0,0 0 1 0 0,0 0-1 0 0,0 0 1 0 0,0 0-1 0 0,0 0 1 0 0,0 1-1 0 0,0-1 1 0 0,0 0-1 0 0,0 0 1 0 0,-1 0-1 0 0,1 0 1 0 0,0 0 0 0 0,0 0-1 0 0,0 0 1 0 0,0 0-1 0 0,0 1 1 0 0,0-1-1 0 0,0 0 1 0 0,0 0-1 0 0,0 0 1 0 0,0 0-1 0 0,0 0 1 0 0,0 0-1 0 0,0 0 1 0 0,0 0-1 0 0,0 1 1 0 0,1-1-1 0 0,-1 0 1 0 0,0 0-1 0 0,0 0 1 0 0,0 0-1 0 0,0 0 1 0 0,0 0-1 0 0,0 0 1 0 0,5 7 1606 0 0,6 1-161 0 0,-9-7-1234 0 0,1 0-1 0 0,-1 0 1 0 0,1-1 0 0 0,0 1 0 0 0,-1-1-1 0 0,1 0 1 0 0,0 1 0 0 0,-1-1 0 0 0,1-1-1 0 0,0 1 1 0 0,4-1 0 0 0,31-10 1275 0 0,-20 4-1266 0 0,-2 4-75 0 0,-1-1-1 0 0,1 2 1 0 0,0 0-1 0 0,31 1 1 0 0,64 10 172 0 0,-53-2-208 0 0,60 4 63 0 0,94 7 615 0 0,-74-17-950 0 0,9-1 368 0 0,-116 4-148 0 0,-18-2-78 0 0,0 0 0 0 0,16-1 0 0 0,-28-1 102 0 0,-5-20-522 0 0,1 8-2367 0 0,-2-1-1 0 0,-5-11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3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3224 0 0,'-17'3'1633'0'0,"-7"3"4378"0"0,23-6-5887 0 0,0 1 0 0 0,0-1 1 0 0,0 0-1 0 0,0 1 0 0 0,-1-1 0 0 0,1 1 1 0 0,0 0-1 0 0,0-1 0 0 0,0 1 0 0 0,0 0 0 0 0,0-1 1 0 0,1 1-1 0 0,-1 0 0 0 0,-7 7 6515 0 0,22-4-6308 0 0,-8-2 24 0 0,-1 0 0 0 0,1-1 0 0 0,0 0 0 0 0,-1 0 0 0 0,8 0 0 0 0,181 11 1506 0 0,-169-9-1806 0 0,313 14 1305 0 0,-191-9-735 0 0,-40-1-490 0 0,37 6 424 0 0,-105-8-306 0 0,41 6-31 0 0,-31-4-22 0 0,70 3 0 0 0,29-2 237 0 0,-54-2-383 0 0,-50-3 27 0 0,55 0 129 0 0,-22-3-105 0 0,-26 2-370 0 0,103 1 650 0 0,-126-3 75 0 0,2 0-188 0 0,30-3 0 0 0,0 0-52 0 0,-42 3-137 0 0,1-1-1 0 0,29-6 0 0 0,-9 0-82 0 0,-16 4 411 0 0,-7 0 138 0 0,0 2-1 0 0,19 0 0 0 0,-35 1-547 0 0,1 0-1 0 0,-1 0 1 0 0,1 0 0 0 0,-1 0-1 0 0,0 0 1 0 0,1 0 0 0 0,-1 0-1 0 0,0 0 1 0 0,1 0-1 0 0,-1 0 1 0 0,0 0 0 0 0,1 0-1 0 0,-1-1 1 0 0,0 1 0 0 0,1 0-1 0 0,-1 0 1 0 0,0 0 0 0 0,1 0-1 0 0,-1-1 1 0 0,0 1-1 0 0,1 0 1 0 0,-1 0 0 0 0,0-1-1 0 0,1 0 1 0 0,-2-1-81 0 0,3 0-27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2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46 2760 0 0,'-9'9'11108'0'0,"9"-9"-10877"0"0,-1 1 1 0 0,0 0 0 0 0,0 0 0 0 0,1 0 0 0 0,-1 0-1 0 0,0-1 1 0 0,0 1 0 0 0,0 0 0 0 0,0-1 0 0 0,0 1-1 0 0,0-1 1 0 0,0 1 0 0 0,0-1 0 0 0,0 1 0 0 0,0-1-1 0 0,0 0 1 0 0,0 1 0 0 0,0-1 0 0 0,0 0 0 0 0,-3 0 2246 0 0,0-2-2065 0 0,0 0 1 0 0,0 1-1 0 0,0-1 1 0 0,-1 1-1 0 0,1 0 1 0 0,0 0-1 0 0,0 0 1 0 0,-8 0-1 0 0,6 1-363 0 0,0 0-1 0 0,1 0 0 0 0,-1 1 1 0 0,0 0-1 0 0,1 0 0 0 0,-1 0 1 0 0,1 1-1 0 0,0 0 0 0 0,-7 2 1 0 0,7 0 245 0 0,3-3-273 0 0,1 1-1 0 0,-1-1 1 0 0,0 0 0 0 0,0 0 0 0 0,0 0 0 0 0,0 0-1 0 0,0 0 1 0 0,0 0 0 0 0,0-1 0 0 0,0 1 0 0 0,0-1-1 0 0,0 1 1 0 0,-1-1 0 0 0,1 0 0 0 0,0 0 0 0 0,0 0-1 0 0,0 0 1 0 0,-5-1 0 0 0,-2-4 1649 0 0,9 2-1398 0 0,9 0 65 0 0,1 2-336 0 0,0 1 0 0 0,0 0-1 0 0,-1 1 1 0 0,1 0-1 0 0,0 0 1 0 0,13 5-1 0 0,-8-3-1 0 0,24 3 0 0 0,-5-3 56 0 0,-7 0-25 0 0,34-2-1 0 0,-36-2-20 0 0,50-3 58 0 0,83 7 1 0 0,15 7-32 0 0,-34-3-10 0 0,89-2 211 0 0,-191-5-175 0 0,22 0-1 0 0,180 3 415 0 0,-22-2-278 0 0,-42 0 42 0 0,101-4 198 0 0,-71-1-86 0 0,3-6 320 0 0,-151 6-539 0 0,-34 4-78 0 0,0-2 0 0 0,0 0 1 0 0,0-1-1 0 0,37-11 0 0 0,-60 14-60 0 0,1-1 0 0 0,0 1 0 0 0,0 0 0 0 0,0-1 0 0 0,0 1 0 0 0,-1 0-1 0 0,1-1 1 0 0,0 1 0 0 0,0-1 0 0 0,-1 0 0 0 0,1 1 0 0 0,0-1 0 0 0,-1 1 0 0 0,1-1 0 0 0,-1 0 0 0 0,1 1 0 0 0,0-1 0 0 0,-1 0 0 0 0,0 0-1 0 0,1 0 1 0 0,-1 1 0 0 0,1-1 0 0 0,-1 0 0 0 0,0 0 0 0 0,0 0 0 0 0,1 0 0 0 0,-1 0 0 0 0,0 1 0 0 0,0-1 0 0 0,0 0 0 0 0,0 0 0 0 0,0 0-1 0 0,0 0 1 0 0,0 0 0 0 0,-1 0 0 0 0,1 0 0 0 0,0 1 0 0 0,0-1 0 0 0,-1 0 0 0 0,1 0 0 0 0,0 0 0 0 0,-2-1 0 0 0,0-2-55 0 0,0 0 0 0 0,-1 0 0 0 0,0 0 1 0 0,0 0-1 0 0,0 0 0 0 0,-7-5 0 0 0,7 7-510 0 0,-1 0 0 0 0,1 1-1 0 0,-1-1 1 0 0,1 1 0 0 0,-1 0-1 0 0,0 0 1 0 0,0 1 0 0 0,1-1 0 0 0,-1 1-1 0 0,-7 0 1 0 0,-4 3-1310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100 346 1376 0 0,'-14'4'18434'0'0,"18"-7"-17547"0"0,-3 2-627 0 0,11 7 686 0 0,-10-3-732 0 0,-1 0 0 0 0,1 1-1 0 0,0-1 1 0 0,-1 0 0 0 0,0 1-1 0 0,1-1 1 0 0,-1 4 0 0 0,3 3 108 0 0,-3-5-141 0 0,0 1 0 0 0,0 0-1 0 0,0 0 1 0 0,0-1-1 0 0,-1 1 1 0 0,0 0 0 0 0,-1 6-1 0 0,1 11-9 0 0,1-3-167 0 0,-1 0 0 0 0,-1 0 0 0 0,-6 30 0 0 0,1 3-22 0 0,5-38 244 0 0,-5 29 1 0 0,-3-4 686 0 0,7-25-536 0 0,-1-1 0 0 0,0 0 0 0 0,-7 16 0 0 0,6-20-140 0 0,4-9-184 0 0,0 1 1 0 0,-1-1-1 0 0,1 0 0 0 0,-1 1 1 0 0,1-1-1 0 0,-1 1 0 0 0,0-1 1 0 0,0 0-1 0 0,1 0 1 0 0,-1 1-1 0 0,0-1 0 0 0,0 0 1 0 0,-2 2-1 0 0,2-3-46 0 0,1 0 0 0 0,-1 0 1 0 0,1 0-1 0 0,-1 0 0 0 0,1-1 0 0 0,-1 1 0 0 0,1 0 0 0 0,-1 0 1 0 0,1 0-1 0 0,-1 0 0 0 0,1-1 0 0 0,-1 1 0 0 0,1 0 0 0 0,-1-1 1 0 0,1 1-1 0 0,-1 0 0 0 0,1-1 0 0 0,-1 1 0 0 0,1 0 0 0 0,0-1 1 0 0,-1 1-1 0 0,0-2 0 0 0,-8-9 52 0 0,9 11-59 0 0,-4-7 0 0 0,1 0 0 0 0,0 0 0 0 0,0 0 0 0 0,0-1 0 0 0,1 1 0 0 0,0-1 0 0 0,0 0 0 0 0,1 1 0 0 0,-1-16 0 0 0,-1-6 0 0 0,-3-11 118 0 0,3 1-1 0 0,1-1 0 0 0,2 0 1 0 0,1 0-1 0 0,3 0 1 0 0,1 0-1 0 0,1 1 1 0 0,3-1-1 0 0,16-46 1 0 0,-24 83-115 0 0,11-31 169 0 0,29-56 1 0 0,-35 80-138 0 0,0 0 1 0 0,1 1 0 0 0,0-1 0 0 0,0 1-1 0 0,1 0 1 0 0,0 1 0 0 0,1 0 0 0 0,0 0-1 0 0,14-9 1 0 0,-17 13-17 0 0,0 1-1 0 0,0-1 1 0 0,0 1 0 0 0,1 1-1 0 0,-1-1 1 0 0,1 1 0 0 0,-1 1-1 0 0,1-1 1 0 0,0 1 0 0 0,9-1-1 0 0,-11 2-7 0 0,0 0 0 0 0,0 1 0 0 0,0-1 0 0 0,-1 1 0 0 0,1 0-1 0 0,0 1 1 0 0,-1-1 0 0 0,1 1 0 0 0,0 0 0 0 0,-1 0 0 0 0,0 0-1 0 0,0 1 1 0 0,1-1 0 0 0,-1 1 0 0 0,4 4 0 0 0,-3-3-4 0 0,-1 1 0 0 0,0-1 0 0 0,0 1 0 0 0,0 0 1 0 0,-1 0-1 0 0,1 1 0 0 0,-1-1 0 0 0,0 1 0 0 0,-1-1 0 0 0,1 1 0 0 0,-1 0 1 0 0,-1 0-1 0 0,1 0 0 0 0,-1 0 0 0 0,0 0 0 0 0,1 10 0 0 0,-2-2 28 0 0,0 1-1 0 0,-1-1 1 0 0,-1 0-1 0 0,0 0 1 0 0,-1 0-1 0 0,-6 16 0 0 0,6-21-15 0 0,0 1-1 0 0,-1-1 1 0 0,0-1-1 0 0,-1 1 1 0 0,0 0-1 0 0,-10 12 1 0 0,12-17-12 0 0,0-1 0 0 0,0 1 0 0 0,0-1 0 0 0,-1 0 0 0 0,0 1 0 0 0,1-2 0 0 0,-1 1 0 0 0,0 0 0 0 0,0-1 1 0 0,-1 0-1 0 0,1 0 0 0 0,0 0 0 0 0,-1 0 0 0 0,1-1 0 0 0,-9 2 0 0 0,-5-1-255 0 0,0-1 0 0 0,0-1 0 0 0,0-1 0 0 0,-23-3 0 0 0,36 3-144 0 0,0 1-1 0 0,0 0 1 0 0,0 0-1 0 0,-1 0 1 0 0,-8 3-1 0 0,14-3 180 0 0,-1 0 0 0 0,1 1 0 0 0,-1-1 0 0 0,1 0 0 0 0,-1 1-1 0 0,1-1 1 0 0,-1 1 0 0 0,1-1 0 0 0,0 0 0 0 0,-1 1 0 0 0,1 0-1 0 0,0-1 1 0 0,-1 1 0 0 0,1-1 0 0 0,0 1 0 0 0,-1-1 0 0 0,1 1-1 0 0,0 1 1 0 0,-1-1-715 0 0,-1 6-2243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21 18487 0 0,'0'0'846'0'0,"-16"-1"308"0"0,-1-6 226 0 0,11 5-750 0 0,0-1 0 0 0,0 1-1 0 0,-11-3 1 0 0,14 5-557 0 0,1 0 1 0 0,0 0-1 0 0,0 0 0 0 0,0 0 1 0 0,-1 0-1 0 0,1 0 0 0 0,0 0 1 0 0,0 1-1 0 0,0-1 0 0 0,0 1 1 0 0,0 0-1 0 0,0-1 0 0 0,0 1 1 0 0,0 0-1 0 0,-3 2 0 0 0,-4 3-31 0 0,-1 0-1 0 0,1 0 0 0 0,0 1 1 0 0,1 1-1 0 0,0-1 0 0 0,0 2 1 0 0,1-1-1 0 0,0 1 0 0 0,0 0 1 0 0,1 0-1 0 0,-9 16 0 0 0,9-10 27 0 0,0 0 1 0 0,0 0-1 0 0,-4 23 0 0 0,9-28-26 0 0,-1-1-1 0 0,1 1 0 0 0,1-1 1 0 0,0 1-1 0 0,0-1 0 0 0,1 1 1 0 0,1 10-1 0 0,-1-19-24 0 0,-1 0-1 0 0,0 1 0 0 0,1-1 1 0 0,-1 0-1 0 0,0 0 1 0 0,1 0-1 0 0,-1 1 0 0 0,1-1 1 0 0,0 0-1 0 0,-1 0 1 0 0,1 0-1 0 0,0 0 1 0 0,0 0-1 0 0,0 0 0 0 0,0 0 1 0 0,0 0-1 0 0,0 0 1 0 0,0-1-1 0 0,0 1 0 0 0,0 0 1 0 0,0-1-1 0 0,0 1 1 0 0,0-1-1 0 0,1 1 0 0 0,-1-1 1 0 0,0 1-1 0 0,0-1 1 0 0,1 0-1 0 0,-1 1 1 0 0,0-1-1 0 0,0 0 0 0 0,1 0 1 0 0,-1 0-1 0 0,0 0 1 0 0,3-1-1 0 0,0 1 20 0 0,0-1 0 0 0,0 0 1 0 0,0-1-1 0 0,0 1 0 0 0,-1 0 0 0 0,1-1 1 0 0,0 0-1 0 0,-1 0 0 0 0,1 0 0 0 0,4-4 0 0 0,12-14 192 0 0,0 0 0 0 0,-2-1 0 0 0,27-39-1 0 0,1-1 638 0 0,-42 56-737 0 0,-1 0 33 0 0,1 1 0 0 0,0-1 0 0 0,0 1 0 0 0,0 0 0 0 0,9-6 0 0 0,-12 9 247 0 0,10 17-308 0 0,-9-13-83 0 0,0 0 0 0 0,-1 0 1 0 0,0 1-1 0 0,1-1 0 0 0,-1 1 1 0 0,-1-1-1 0 0,1 1 0 0 0,0-1 1 0 0,-1 6-1 0 0,-1 36 194 0 0,0-17-14 0 0,1-19-540 0 0,0 0 0 0 0,1 0-1 0 0,0 0 1 0 0,2 10 0 0 0,-3-19 252 0 0,0 1 1 0 0,0-1-1 0 0,0 0 1 0 0,0 0-1 0 0,0 0 0 0 0,0 1 1 0 0,1-1-1 0 0,-1 0 1 0 0,0 0-1 0 0,0 0 0 0 0,0 1 1 0 0,0-1-1 0 0,0 0 0 0 0,0 0 1 0 0,1 0-1 0 0,-1 0 1 0 0,0 0-1 0 0,0 1 0 0 0,0-1 1 0 0,1 0-1 0 0,-1 0 0 0 0,0 0 1 0 0,0 0-1 0 0,0 0 1 0 0,1 0-1 0 0,-1 0 0 0 0,0 0 1 0 0,0 0-1 0 0,0 0 1 0 0,1 0-1 0 0,-1 0 0 0 0,0 0 1 0 0,0 0-1 0 0,0 0 0 0 0,1 0 1 0 0,-1 0-1 0 0,0 0 1 0 0,0 0-1 0 0,0 0 0 0 0,1 0 1 0 0,-1 0-1 0 0,7-4-2367 0 0,-1-3-314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14744 0 0,'0'0'1794'0'0,"17"3"6257"0"0,-12 2-7764 0 0,-1 0 0 0 0,0 0 1 0 0,-1 1-1 0 0,1 0 0 0 0,-1 0 0 0 0,0 0 1 0 0,0 0-1 0 0,-1 0 0 0 0,0 0 1 0 0,0 1-1 0 0,0-1 0 0 0,-1 1 1 0 0,1 9-1 0 0,-1 10-120 0 0,0 0 0 0 0,-4 28 0 0 0,3 16 376 0 0,12-83-254 0 0,20-36 381 0 0,-24 37-194 0 0,12-23-1 0 0,-16 26-438 0 0,1-1-1 0 0,0 2 0 0 0,0-1 1 0 0,1 0-1 0 0,9-8 0 0 0,-5 5 37 0 0,-8 10-70 0 0,0-1 1 0 0,0 1-1 0 0,0-1 0 0 0,1 1 1 0 0,-1 0-1 0 0,1 0 1 0 0,-1 0-1 0 0,1 0 0 0 0,5-2 1 0 0,-7 3-439 0 0,20 6-2055 0 0,-5-2-1359 0 0,-5-3-2994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6912 0 0,'1'-2'35'0'0,"0"0"-1"0"0,1 1 1 0 0,-1-1 0 0 0,0 0 0 0 0,0 0 0 0 0,1 1 0 0 0,-1-1 0 0 0,1 1-1 0 0,0 0 1 0 0,-1-1 0 0 0,1 1 0 0 0,0 0 0 0 0,0 0 0 0 0,3-2 0 0 0,-4 3 74 0 0,0 0 1 0 0,-1 0-1 0 0,1 0 1 0 0,0-1-1 0 0,0 1 1 0 0,0 0-1 0 0,-1 0 1 0 0,1 1-1 0 0,0-1 1 0 0,0 0-1 0 0,0 0 1 0 0,-1 0-1 0 0,1 0 1 0 0,0 1-1 0 0,0-1 1 0 0,1 1-1 0 0,-1 0 415 0 0,0 0 0 0 0,0-1 0 0 0,0 1 0 0 0,0 1 0 0 0,0-1 0 0 0,0 0 0 0 0,0 0 0 0 0,0 0 0 0 0,0 0 0 0 0,0 1 0 0 0,1 1 0 0 0,7 25 7376 0 0,-5 1-4952 0 0,-6 32-2810 0 0,1-42 702 0 0,-45 343 1508 0 0,28-256-2158 0 0,16-91-292 0 0,0 4-210 0 0,-2-1-1 0 0,0 0 0 0 0,0 0 1 0 0,-10 24-1 0 0,13-40 179 0 0,-3 4-1866 0 0</inkml:trace>
  <inkml:trace contextRef="#ctx0" brushRef="#br0" timeOffset="1">1 318 9672 0 0,'0'0'1032'0'0,"11"3"-1032"0"0,0-1 3008 0 0,3 1 559 0 0,1-1 113 0 0,4 0 32 0 0,-2 1-2560 0 0,3-3-512 0 0,-6 2-104 0 0,6 3-24 0 0,-1-1-408 0 0,1 0-104 0 0,3 1 0 0 0,-1-2 0 0 0,-2-1-1208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15 10592 0 0,'0'0'818'0'0,"4"-15"9887"0"0,-3 20-10434 0 0,0-1 0 0 0,0 1 1 0 0,0-1-1 0 0,-1 1 0 0 0,0-1 0 0 0,0 1 0 0 0,0-1 0 0 0,0 1 0 0 0,-1 0 0 0 0,-1 5 0 0 0,-13 46 142 0 0,1-13-447 0 0,-54 175 1565 0 0,45-147-963 0 0,-5 15-769 0 0,24-67-1283 0 0,-3 22 0 0 0,4-21-323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12896 0 0,'1'0'3180'0'0,"7"2"-2357"0"0,-1-1 0 0 0,0 0 0 0 0,1-1 1 0 0,-1 0-1 0 0,1 0 0 0 0,14-2 0 0 0,12 0 842 0 0,40 0-3431 0 0,-61 2 756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190 125 12440 0 0,'0'0'1125'0'0,"-5"16"-906"0"0,-2 2 830 0 0,1 1 1 0 0,-6 30-1 0 0,0 3-111 0 0,-18 70 879 0 0,22-94-1397 0 0,-1 6 430 0 0,-18 39 0 0 0,14-42 201 0 0,0 0 0 0 0,-8 39-1 0 0,21-69-1031 0 0,0-1 0 0 0,-1 1 0 0 0,1 0 0 0 0,0-1 0 0 0,0 1 0 0 0,0 0 0 0 0,0 0-1 0 0,-1-1 1 0 0,1 1 0 0 0,0-1 0 0 0,-1 1 0 0 0,1 0 0 0 0,0-1 0 0 0,-1 1 0 0 0,1-1 0 0 0,-1 1 0 0 0,1-1-1 0 0,-1 1 1 0 0,1-1 0 0 0,-1 1 0 0 0,1-1 0 0 0,-1 1 0 0 0,1-1 0 0 0,-1 0 0 0 0,0 1 0 0 0,1-1 0 0 0,-1 0-1 0 0,0 0 1 0 0,1 0 0 0 0,-1 1 0 0 0,0-1 0 0 0,1 0 0 0 0,-2 0 0 0 0,1 0-10 0 0,1-1 1 0 0,0 1 0 0 0,-1 0-1 0 0,1-1 1 0 0,0 1 0 0 0,0-1-1 0 0,-1 1 1 0 0,1-1-1 0 0,0 1 1 0 0,0-1 0 0 0,0 1-1 0 0,-1 0 1 0 0,1-1-1 0 0,0 1 1 0 0,0-1 0 0 0,0 1-1 0 0,0-1 1 0 0,0 1-1 0 0,0-1 1 0 0,0 1 0 0 0,0-1-1 0 0,0 0 1 0 0,0-1 48 0 0,-3-13 245 0 0,2 10-227 0 0,0 0-1 0 0,0-1 1 0 0,1 1 0 0 0,0 0-1 0 0,-1 0 1 0 0,2-10 0 0 0,4-27 120 0 0,5-25 69 0 0,3-2-53 0 0,5-17 64 0 0,-10 53-8 0 0,2 1-1 0 0,2 0 1 0 0,22-46 0 0 0,-27 64-164 0 0,1 1-1 0 0,0 0 1 0 0,1 0 0 0 0,0 1-1 0 0,1 0 1 0 0,0 1 0 0 0,1 0-1 0 0,0 0 1 0 0,1 1 0 0 0,0 1 0 0 0,1 0-1 0 0,0 0 1 0 0,20-9 0 0 0,-29 16-107 0 0,0 1 1 0 0,0 0 0 0 0,0 1 0 0 0,0-1-1 0 0,0 1 1 0 0,0-1 0 0 0,0 1 0 0 0,0 0-1 0 0,0 1 1 0 0,0-1 0 0 0,0 1 0 0 0,0-1-1 0 0,-1 1 1 0 0,1 0 0 0 0,0 1 0 0 0,0-1-1 0 0,-1 1 1 0 0,1 0 0 0 0,3 2-1 0 0,-3-2-4 0 0,-1 0-1 0 0,1 0 0 0 0,-1 1 0 0 0,0-1 0 0 0,0 1 0 0 0,0 0 0 0 0,0 0 1 0 0,0 0-1 0 0,-1 0 0 0 0,1 0 0 0 0,-1 0 0 0 0,0 1 0 0 0,0-1 0 0 0,0 1 1 0 0,-1 0-1 0 0,1 0 0 0 0,-1-1 0 0 0,2 9 0 0 0,-3-6 59 0 0,0 1 0 0 0,0-1 0 0 0,-1 1 0 0 0,0-1 0 0 0,0 1 0 0 0,0-1 0 0 0,-1 0 0 0 0,-3 10 0 0 0,-1-1 3 0 0,-1 0 0 0 0,-11 17 0 0 0,13-25-52 0 0,1 0-1 0 0,-1 0 0 0 0,0-1 1 0 0,-1 0-1 0 0,0 0 0 0 0,0 0 1 0 0,0-1-1 0 0,0 0 0 0 0,-1 0 1 0 0,0 0-1 0 0,0-1 0 0 0,0 0 1 0 0,-1 0-1 0 0,1-1 0 0 0,-1 0 1 0 0,0-1-1 0 0,0 1 0 0 0,0-1 1 0 0,0-1-1 0 0,-9 1 0 0 0,-70 11-1930 0 0,86-13 1639 0 0,-1 0 1 0 0,1 1-1 0 0,-1-1 0 0 0,1 1 1 0 0,0-1-1 0 0,-1 1 0 0 0,1 0 0 0 0,-1-1 1 0 0,1 1-1 0 0,0 0 0 0 0,0 0 1 0 0,0 0-1 0 0,-2 2 0 0 0,-3 3-1574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41 19519 0 0,'-3'0'195'0'0,"-1"-1"0"0"0,0 1 0 0 0,0 0 0 0 0,0 0 0 0 0,0 0 0 0 0,0 1 0 0 0,0-1 0 0 0,1 1 0 0 0,-1 0 0 0 0,-6 2 0 0 0,-13 3 166 0 0,12-5-89 0 0,-1 2 1 0 0,0 0-1 0 0,1 0 1 0 0,0 1-1 0 0,0 1 1 0 0,0-1-1 0 0,0 2 1 0 0,1 0-1 0 0,-1 0 1 0 0,2 1-1 0 0,-1 0 1 0 0,-11 11-1 0 0,20-17-264 0 0,0 0 0 0 0,0 1 0 0 0,0-1 0 0 0,0 1 0 0 0,0 0 0 0 0,0-1 0 0 0,0 1 0 0 0,0 0 0 0 0,1-1 0 0 0,-1 1 0 0 0,0 0 0 0 0,1 0 0 0 0,-1 3 0 0 0,2-4 12 0 0,0 0-1 0 0,-1-1 0 0 0,1 1 1 0 0,0 0-1 0 0,0 0 0 0 0,-1 0 1 0 0,1 0-1 0 0,0-1 0 0 0,0 1 1 0 0,0 0-1 0 0,0-1 0 0 0,0 1 1 0 0,0-1-1 0 0,0 1 0 0 0,0-1 1 0 0,1 1-1 0 0,0-1 0 0 0,1 0-8 0 0,-1 0 1 0 0,1-1-1 0 0,-1 1 0 0 0,0-1 0 0 0,1 1 1 0 0,-1-1-1 0 0,0 0 0 0 0,1 0 0 0 0,-1 0 1 0 0,0 0-1 0 0,0-1 0 0 0,0 1 0 0 0,3-3 0 0 0,23-24 105 0 0,-15 14-33 0 0,20-23 142 0 0,-24 26 151 0 0,0 0 0 0 0,1 1-1 0 0,0 0 1 0 0,20-14 0 0 0,-29 24-347 0 0,-1-1 0 0 0,1 1 0 0 0,-1 0-1 0 0,1-1 1 0 0,-1 1 0 0 0,1 0 0 0 0,0 0 0 0 0,-1-1 0 0 0,1 1-1 0 0,0 0 1 0 0,-1 0 0 0 0,1 0 0 0 0,-1 0 0 0 0,1 0 0 0 0,0 0-1 0 0,-1 0 1 0 0,1 0 0 0 0,0 0 0 0 0,-1 0 0 0 0,1 0 0 0 0,0 0-1 0 0,-1 1 1 0 0,1-1 0 0 0,-1 0 0 0 0,1 0 0 0 0,0 1-1 0 0,0-1 1 0 0,0 1 8 0 0,0 1 0 0 0,0-1 0 0 0,0 0 0 0 0,1 0 0 0 0,-1 1 0 0 0,-1-1 0 0 0,1 0 0 0 0,0 1 0 0 0,0-1 0 0 0,0 3 0 0 0,2 3 27 0 0,-1 0 0 0 0,0 0 1 0 0,1 14-1 0 0,-1 29 78 0 0,-2-36-213 0 0,0 0-1 0 0,1 0 0 0 0,1-1 0 0 0,5 24 1 0 0,-7-36-41 0 0,1 0 1 0 0,-1 1-1 0 0,1-1 1 0 0,0 1-1 0 0,-1-1 0 0 0,1 0 1 0 0,0 0-1 0 0,0 1 1 0 0,0-1-1 0 0,0 0 1 0 0,0 0-1 0 0,0 0 0 0 0,1 1 1 0 0,-1-2-59 0 0,-1 1 0 0 0,1-1-1 0 0,0 0 1 0 0,-1 0 0 0 0,1 1 0 0 0,-1-1 0 0 0,1 0 0 0 0,0 0 0 0 0,-1 0 0 0 0,1 0 0 0 0,-1 0-1 0 0,1 0 1 0 0,0 0 0 0 0,-1 0 0 0 0,1 0 0 0 0,0 0 0 0 0,-1 0 0 0 0,1 0 0 0 0,-1-1-1 0 0,1 1 1 0 0,0 0 0 0 0,-1 0 0 0 0,1 0 0 0 0,-1-1 0 0 0,1 1 0 0 0,-1 0 0 0 0,1-1 0 0 0,-1 1-1 0 0,1-1 1 0 0,-1 1 0 0 0,1-1 0 0 0,0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11520 0 0,'0'0'1040'0'0,"8"-5"-832"0"0,-5 5 333 0 0,-1 0 0 0 0,1 0 0 0 0,-1 0 0 0 0,1 0 0 0 0,0 0 0 0 0,-1 1 0 0 0,1-1 0 0 0,-1 1 0 0 0,1-1 0 0 0,-1 1 0 0 0,0 0 0 0 0,1 0 0 0 0,-1 0 0 0 0,0 0 0 0 0,0 1 0 0 0,1-1 0 0 0,-1 0 0 0 0,2 3 0 0 0,3 1 319 0 0,0 1 0 0 0,0 1 0 0 0,9 10 0 0 0,-14-14-767 0 0,-1 0 0 0 0,1 0-1 0 0,-1-1 1 0 0,1 1 0 0 0,-1 0-1 0 0,0 0 1 0 0,0 0 0 0 0,0 1-1 0 0,0-1 1 0 0,-1 0 0 0 0,1 0 0 0 0,-1 5-1 0 0,0 5-82 0 0,-2 22 0 0 0,1-21 205 0 0,-7 38 1350 0 0,-1-63-1490 0 0,8 7-29 0 0,-1 1 0 0 0,1-1 1 0 0,0 0-1 0 0,1 0 0 0 0,-1 0 0 0 0,1 0 0 0 0,-1 0 0 0 0,1 0 1 0 0,0 0-1 0 0,1 0 0 0 0,-1 0 0 0 0,1 1 0 0 0,-1-1 0 0 0,1 0 1 0 0,0 0-1 0 0,1 0 0 0 0,1-3 0 0 0,1-2 150 0 0,1 0 0 0 0,0 0 1 0 0,1 1-1 0 0,0 0 0 0 0,11-12 0 0 0,-16 18-204 0 0,0 1 1 0 0,1 0-1 0 0,-1 0 0 0 0,0 0 0 0 0,1 0 1 0 0,-1 0-1 0 0,0 0 0 0 0,1 0 1 0 0,-1 0-1 0 0,1 1 0 0 0,-1-1 0 0 0,1 0 1 0 0,0 1-1 0 0,-1-1 0 0 0,1 1 1 0 0,0 0-1 0 0,-1 0 0 0 0,1 0 0 0 0,0-1 1 0 0,-1 1-1 0 0,4 1 0 0 0,13 5-3048 0 0,-1 7-5928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4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8376 0 0,'0'0'757'0'0,"-8"-11"6524"0"0,11 7-6788 0 0,0 0 0 0 0,0 0 0 0 0,0 1 0 0 0,1-1 0 0 0,0 1 0 0 0,-1 0 0 0 0,1 0 0 0 0,1 0 0 0 0,-1 1 0 0 0,0-1 0 0 0,7-2 0 0 0,9-3 43 0 0,27-7 1 0 0,-37 13-438 0 0,16-5-96 0 0,49-4 0 0 0,-10 1 288 0 0,71-5-237 0 0,-127 15 76 0 0,3-1 216 0 0,30-3-37 0 0,0 2 1 0 0,0 2 0 0 0,76 10-1 0 0,-65-3-310 0 0,-36-6 15 0 0,-1 1-1 0 0,1 1 1 0 0,21 6 0 0 0,109 43-4 0 0,-90-34 370 0 0,88 16 0 0 0,-114-30-198 0 0,42 1-1 0 0,-31-3-56 0 0,242 1 464 0 0,-161-4-423 0 0,-43-2-54 0 0,42 1 144 0 0,31 19-15 0 0,-142-15-213 0 0,6 1 34 0 0,0 1 0 0 0,-1 0 0 0 0,20 9 0 0 0,-28-10 34 0 0,-1-1 0 0 0,1 0 0 0 0,-1 0 0 0 0,1 0-1 0 0,0-1 1 0 0,-1 0 0 0 0,1-1 0 0 0,0 1 0 0 0,14-3 0 0 0,-18 2-66 0 0,2-1 69 0 0,-1 0 0 0 0,0 0 0 0 0,0-1 1 0 0,0 1-1 0 0,9-5 0 0 0,-13 5-85 0 0,-1 0-1 0 0,1-1 1 0 0,0 1-1 0 0,-1 0 1 0 0,1 0-1 0 0,-1 0 1 0 0,0 0-1 0 0,1 0 1 0 0,-1-1-1 0 0,0 1 1 0 0,0 0-1 0 0,0 0 1 0 0,0-1-1 0 0,0 1 1 0 0,0 0-1 0 0,0-2 1 0 0,-4-20-807 0 0,-1 14-2673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14280 0 0,'0'0'4678'0'0,"1"8"-1361"0"0,-2 20-1625 0 0,-11 53-1 0 0,4-30-1115 0 0,-17 158 668 0 0,-1 28-627 0 0,21-186-1337 0 0,4-49 611 0 0,1-1-1 0 0,0 0 0 0 0,0 1 1 0 0,0-1-1 0 0,-1 0 1 0 0,1 0-1 0 0,0 0 1 0 0,-1 1-1 0 0,1-1 0 0 0,-1 0 1 0 0,0 0-1 0 0,1 0 1 0 0,-1 0-1 0 0,0 0 0 0 0,0 1 1 0 0,-6 1-1426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 0 0,'0'0'1424'0'0,"12"2"343"0"0,-1 3 313 0 0,4 1 56 0 0,1-1 8 0 0,4-3-1680 0 0,-3 1-336 0 0,2 1-128 0 0,4-1 88 0 0,-1 3-496 0 0,4-4-96 0 0,-1 0-16 0 0,3-2-8399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23039 0 0,'12'-7'2455'0'0,"-8"4"-2409"0"0,0 0 0 0 0,0 1 0 0 0,1-1 0 0 0,-1 1 0 0 0,1 0 0 0 0,-1 0 1 0 0,1 1-1 0 0,7-2 0 0 0,14-6 588 0 0,-14 4-114 0 0,0 0-1 0 0,1 1 0 0 0,13-2 1 0 0,-21 5-390 0 0,0 0 0 0 0,0 0 0 0 0,1 1 0 0 0,-1-1 0 0 0,0 1 1 0 0,1 1-1 0 0,-1-1 0 0 0,0 1 0 0 0,1 0 0 0 0,4 1 0 0 0,-9-1-126 0 0,1-1 0 0 0,-1 1 0 0 0,0-1-1 0 0,0 1 1 0 0,0 0 0 0 0,0-1 0 0 0,0 1-1 0 0,0 0 1 0 0,0 0 0 0 0,0 0 0 0 0,0 0-1 0 0,0-1 1 0 0,0 1 0 0 0,0 1-1 0 0,-1-1 1 0 0,1 0 0 0 0,0 0 0 0 0,-1 0-1 0 0,1 0 1 0 0,-1 0 0 0 0,1 1 0 0 0,-1-1-1 0 0,0 0 1 0 0,1 0 0 0 0,-1 1 0 0 0,0-1-1 0 0,0 0 1 0 0,0 1 0 0 0,0-1 0 0 0,0 0-1 0 0,0 0 1 0 0,0 1 0 0 0,-1 1-1 0 0,-1 5-66 0 0,0-1 0 0 0,-1 1 0 0 0,0-1 0 0 0,-5 12-1 0 0,1-5 17 0 0,-16 38 521 0 0,2 1 0 0 0,3 1-1 0 0,-13 60 1 0 0,30-108-474 0 0,0 0 0 0 0,0 0 0 0 0,1 0 0 0 0,0 0 0 0 0,0 0 0 0 0,0 0 0 0 0,2 10 0 0 0,-2-14 0 0 0,1 0 0 0 0,0 0 0 0 0,-1-1 0 0 0,1 1 0 0 0,0 0 0 0 0,0 0 0 0 0,0-1 0 0 0,0 1 0 0 0,0 0 0 0 0,0-1 0 0 0,0 1 0 0 0,1-1 0 0 0,-1 0 0 0 0,0 1 0 0 0,1-1 0 0 0,-1 0 0 0 0,1 0 0 0 0,0 0 0 0 0,-1 0 0 0 0,1 0 0 0 0,0 0 0 0 0,-1 0 0 0 0,1-1 0 0 0,0 1 0 0 0,0-1 0 0 0,4 1 0 0 0,10 1 0 0 0,0-2 0 0 0,1 0 0 0 0,-1-1 0 0 0,1 0 0 0 0,28-8 0 0 0,4 1 0 0 0,-38 7-275 0 0,-6 0-199 0 0,0 0 1 0 0,-1 0 0 0 0,1 1 0 0 0,0 0 0 0 0,0 0-1 0 0,7 1 1 0 0,-11 5-3595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15200 0 0,'0'0'1172'0'0,"9"1"775"0"0,-2-1-905 0 0,0 0 0 0 0,1 0 0 0 0,-1 0 0 0 0,9-2 0 0 0,7-3-173 0 0,23-8 1 0 0,3-1-563 0 0,-38 11-405 0 0,-3 1-217 0 0,-1 0 1 0 0,1 0 0 0 0,0 1-1 0 0,0 0 1 0 0,-1 1-1 0 0,1-1 1 0 0,0 2 0 0 0,14 1-1 0 0,-7 2-7876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122 327 7368 0 0,'0'0'333'0'0,"-1"6"120"0"0,-16 94 6735 0 0,4-18-3607 0 0,-43 165 103 0 0,47-215-2973 0 0,5-17 40 0 0,-8 23-1 0 0,12-38-737 0 0,0 0-1 0 0,0 0 0 0 0,0 0 0 0 0,0 1 1 0 0,0-1-1 0 0,0 0 0 0 0,0 0 0 0 0,0 0 1 0 0,0 0-1 0 0,0 1 0 0 0,0-1 1 0 0,0 0-1 0 0,0 0 0 0 0,0 0 0 0 0,0 0 1 0 0,0 0-1 0 0,0 0 0 0 0,0 1 0 0 0,-1-1 1 0 0,1 0-1 0 0,0 0 0 0 0,0 0 1 0 0,0 0-1 0 0,0 0 0 0 0,0 0 0 0 0,0 1 1 0 0,0-1-1 0 0,0 0 0 0 0,-1 0 0 0 0,1 0 1 0 0,0 0-1 0 0,0 0 0 0 0,0 0 1 0 0,0 0-1 0 0,0 0 0 0 0,-1 0 0 0 0,1 0 1 0 0,0 0-1 0 0,0 0 0 0 0,0 0 1 0 0,0 0-1 0 0,0 0 0 0 0,-1 0 0 0 0,1 0 1 0 0,0 0-1 0 0,0 0 0 0 0,0 0 0 0 0,0 0 1 0 0,0 0-1 0 0,-1 0 0 0 0,1 0 1 0 0,0 0-1 0 0,0 0 0 0 0,0 0 0 0 0,0 0 1 0 0,0 0-1 0 0,-1 0 0 0 0,1-1 0 0 0,0 1 1 0 0,0 0-1 0 0,0 0 0 0 0,0 0 1 0 0,0 0-1 0 0,0 0 0 0 0,0-1 0 0 0,-3-8 406 0 0,2-71 398 0 0,2 71-768 0 0,1-18 120 0 0,8-40 0 0 0,5-12 142 0 0,11-43 343 0 0,-7 58 72 0 0,4 1 0 0 0,48-96 1 0 0,-59 135-586 0 0,-1 2 18 0 0,1 0 0 0 0,15-20 1 0 0,-23 37-108 0 0,0-1 0 0 0,1 2 0 0 0,-1-1 1 0 0,1 0-1 0 0,0 1 0 0 0,0 0 1 0 0,0 0-1 0 0,0 0 0 0 0,1 1 0 0 0,-1 0 1 0 0,1 0-1 0 0,11-4 0 0 0,-15 6-48 0 0,0 1 0 0 0,0-1 0 0 0,1 1 0 0 0,-1-1 0 0 0,0 1 0 0 0,0 0 0 0 0,0 0 0 0 0,0 0 0 0 0,0 0 0 0 0,0 1 1 0 0,0-1-1 0 0,0 1 0 0 0,0-1 0 0 0,0 1 0 0 0,0-1 0 0 0,0 1 0 0 0,0 0 0 0 0,3 2 0 0 0,-2-1-13 0 0,0 1-1 0 0,-1-1 1 0 0,1 0 0 0 0,-1 1-1 0 0,0 0 1 0 0,0-1 0 0 0,0 1-1 0 0,0 0 1 0 0,0 0 0 0 0,2 6-1 0 0,-1-1-13 0 0,0 1 1 0 0,-1 0-1 0 0,0 0 0 0 0,0 0 0 0 0,-1 0 0 0 0,0 0 0 0 0,0 18 0 0 0,-2-16 49 0 0,0 0-1 0 0,-1-1 0 0 0,0 1 0 0 0,-1-1 0 0 0,0 1 1 0 0,-1-1-1 0 0,0 0 0 0 0,0 0 0 0 0,-1-1 1 0 0,0 1-1 0 0,-12 15 0 0 0,8-13-36 0 0,-6 10-248 0 0,-2-1 0 0 0,-28 29 0 0 0,38-44 178 0 0,0 0 0 0 0,0 0 0 0 0,-1-1 0 0 0,0 0 0 0 0,0-1-1 0 0,0 1 1 0 0,0-1 0 0 0,-1-1 0 0 0,0 0 0 0 0,1 0 0 0 0,-13 2 0 0 0,-6-2-4173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12896 0 0,'-2'1'594'0'0,"-17"11"-636"0"0,-9 5 3093 0 0,1 1 1 0 0,-29 25-1 0 0,40-27-2485 0 0,1-1 0 0 0,0 2 0 0 0,1 0-1 0 0,-22 37 1 0 0,33-49-543 0 0,1 1-1 0 0,-1-1 0 0 0,1 1 0 0 0,0-1 1 0 0,0 1-1 0 0,-2 9 0 0 0,4-13-22 0 0,0 0-1 0 0,-1 0 1 0 0,1 0-1 0 0,0 0 1 0 0,0 0-1 0 0,0 0 1 0 0,0 0-1 0 0,1 0 1 0 0,-1-1-1 0 0,0 1 1 0 0,1 0-1 0 0,-1 0 1 0 0,1 0-1 0 0,0 0 1 0 0,0-1-1 0 0,-1 1 1 0 0,1 0-1 0 0,0-1 1 0 0,1 1-1 0 0,-1 0 1 0 0,0-1-1 0 0,0 0 1 0 0,2 2-1 0 0,0-1 32 0 0,-1-1-1 0 0,1 1 0 0 0,0-1 1 0 0,-1 0-1 0 0,1 0 0 0 0,0 0 0 0 0,0-1 1 0 0,0 1-1 0 0,-1-1 0 0 0,1 1 1 0 0,0-1-1 0 0,0 0 0 0 0,0 0 1 0 0,0 0-1 0 0,0 0 0 0 0,0-1 1 0 0,0 1-1 0 0,0-1 0 0 0,5-2 1 0 0,-4 2 70 0 0,0 0 1 0 0,0-1 0 0 0,0 0-1 0 0,0 0 1 0 0,-1 0 0 0 0,1 0-1 0 0,0-1 1 0 0,-1 0 0 0 0,0 1-1 0 0,1-1 1 0 0,-1-1 0 0 0,4-4-1 0 0,87-149 3315 0 0,-94 156-3386 0 0,0 0 0 0 0,1 0-1 0 0,-1 0 1 0 0,1 0 0 0 0,0 0 0 0 0,-1 1-1 0 0,1-1 1 0 0,0 0 0 0 0,-1 0 0 0 0,1 0-1 0 0,0 1 1 0 0,0-1 0 0 0,0 0 0 0 0,-1 1 0 0 0,1-1-1 0 0,0 1 1 0 0,0-1 0 0 0,0 1 0 0 0,0-1-1 0 0,0 1 1 0 0,0 0 0 0 0,0 0 0 0 0,2-1-1 0 0,-2 2-15 0 0,0-1 0 0 0,0 1 0 0 0,0 0-1 0 0,0 0 1 0 0,0 0 0 0 0,0 0 0 0 0,0 0 0 0 0,0 0-1 0 0,0 0 1 0 0,0 0 0 0 0,0 0 0 0 0,0 0-1 0 0,-1 0 1 0 0,1 0 0 0 0,0 1 0 0 0,-1-1 0 0 0,1 0-1 0 0,0 3 1 0 0,4 11 38 0 0,0 1-1 0 0,-1 1 1 0 0,3 23-1 0 0,-4-21-320 0 0,1 0 1 0 0,7 21-1 0 0,-11-39 140 0 0,0 0 0 0 0,0 0 0 0 0,0-1 0 0 0,0 1 0 0 0,1 0 0 0 0,-1 0 0 0 0,0-1 0 0 0,0 1-1 0 0,1 0 1 0 0,-1 0 0 0 0,1-1 0 0 0,-1 1 0 0 0,1-1 0 0 0,-1 1 0 0 0,1 0 0 0 0,-1-1 0 0 0,1 1 0 0 0,-1-1 0 0 0,1 1 0 0 0,0-1 0 0 0,-1 1 0 0 0,1-1 0 0 0,0 0 0 0 0,-1 1-1 0 0,1-1 1 0 0,0 0 0 0 0,0 0 0 0 0,-1 1 0 0 0,1-1 0 0 0,0 0 0 0 0,0 0 0 0 0,0 0 0 0 0,-1 0 0 0 0,1 0 0 0 0,0 0 0 0 0,0 0 0 0 0,-1 0 0 0 0,1 0 0 0 0,0 0 0 0 0,0-1-1 0 0,0 1 1 0 0,-1 0 0 0 0,1 0 0 0 0,0-1 0 0 0,-1 1 0 0 0,2-1 0 0 0,2-2-809 0 0,-1 1 0 0 0,1-1 0 0 0,-1 0 0 0 0,1 0-1 0 0,-1-1 1 0 0,3-4 0 0 0,9-10-2036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3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18655 0 0,'13'100'3204'0'0,"-9"-57"-1336"0"0,2 21 1404 0 0,-6-62-3136 0 0,5 8 401 0 0,-5-9-134 0 0,15-12 1425 0 0,-10 2-1505 0 0,1-2 1 0 0,-2 1-1 0 0,7-17 1 0 0,8-20 126 0 0,-6 19-618 0 0,-11 21 143 0 0,1 0-1 0 0,0 1 1 0 0,0-1-1 0 0,1 1 1 0 0,0 0-1 0 0,8-10 0 0 0,-10 14-58 0 0,4-3-2653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0 24791 0 0,'0'0'2491'0'0,"0"8"-2262"0"0,-3 42 665 0 0,-17 92 1 0 0,9-75-540 0 0,-20 189-355 0 0,17-157-1269 0 0,11-86 1045 0 0,0 1-1942 0 0,-3-3-4129 0 0</inkml:trace>
  <inkml:trace contextRef="#ctx0" brushRef="#br0" timeOffset="1">1 386 23039 0 0,'0'0'512'0'0,"2"-5"96"0"0,1-3 32 0 0,3 4 0 0 0,4-4-512 0 0,2 2-128 0 0,2-1 0 0 0,0 2 0 0 0,3 3 0 0 0,-3-3 0 0 0,1 2 0 0 0,-2 3 0 0 0,2 0 0 0 0,-5 0 0 0 0,8-3 0 0 0,-5 3 0 0 0,2 0-1640 0 0,2-2-352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23327 0 0,'0'0'1778'0'0,"6"-2"-1025"0"0,27-16-596 0 0,-17 8 692 0 0,23-9 0 0 0,-34 17-635 0 0,1 0 0 0 0,-1 1 0 0 0,1-1 0 0 0,-1 1 1 0 0,1 0-1 0 0,-1 1 0 0 0,1-1 0 0 0,10 1 0 0 0,-15 0-213 0 0,0 0 0 0 0,1 0 0 0 0,-1 1-1 0 0,0-1 1 0 0,1 0 0 0 0,-1 1 0 0 0,0-1-1 0 0,0 1 1 0 0,1-1 0 0 0,-1 1 0 0 0,0-1-1 0 0,0 1 1 0 0,0 0 0 0 0,0 0-1 0 0,0 0 1 0 0,0-1 0 0 0,0 1 0 0 0,0 0-1 0 0,0 0 1 0 0,0 0 0 0 0,-1 0 0 0 0,1 1-1 0 0,0-1 1 0 0,0 0 0 0 0,-1 0 0 0 0,1 0-1 0 0,-1 0 1 0 0,0 1 0 0 0,1-1 0 0 0,-1 0-1 0 0,1 3 1 0 0,-1 2-15 0 0,0 0 0 0 0,0 0 0 0 0,0 0 0 0 0,-1 0 1 0 0,-1 8-1 0 0,1-6-41 0 0,-2 2-130 0 0,0 0 1 0 0,0 0-1 0 0,-1 0 1 0 0,0-1-1 0 0,-1 1 1 0 0,0-1-1 0 0,-1 0 1 0 0,1 0-1 0 0,-10 10 1 0 0,14-19 178 0 0,1 0 6 0 0,0 1 0 0 0,-1-1-1 0 0,1 1 1 0 0,-1-1 0 0 0,1 1 0 0 0,0-1-1 0 0,0 1 1 0 0,-1-1 0 0 0,1 1 0 0 0,0-1-1 0 0,0 1 1 0 0,-1-1 0 0 0,1 1-1 0 0,0-1 1 0 0,0 1 0 0 0,0 0 0 0 0,0-1-1 0 0,0 1 1 0 0,0-1 0 0 0,0 1 0 0 0,0 0-1 0 0,0-1 1 0 0,0 1 0 0 0,0-1 0 0 0,0 1-1 0 0,1-1 1 0 0,-1 1 0 0 0,0 0-1 0 0,0-1 1 0 0,1 1 0 0 0,-1-1 0 0 0,0 1-1 0 0,1-1 1 0 0,-1 1 0 0 0,0-1 0 0 0,1 0-1 0 0,-1 1 1 0 0,1-1 0 0 0,-1 1 0 0 0,0-1-1 0 0,1 0 1 0 0,-1 1 0 0 0,1-1-1 0 0,0 0 1 0 0,9 4 277 0 0,-1 0-1 0 0,1-1 0 0 0,0 0 1 0 0,15 1-1 0 0,-12-1 261 0 0,25 7 0 0 0,-36-10-513 0 0,0 1 0 0 0,0 0 1 0 0,0 0-1 0 0,-1 0 0 0 0,1 0 0 0 0,0 0 0 0 0,0 0 0 0 0,-1 0 0 0 0,1 1 1 0 0,-1-1-1 0 0,1 1 0 0 0,-1-1 0 0 0,1 1 0 0 0,-1-1 0 0 0,0 1 0 0 0,0 0 1 0 0,0 0-1 0 0,0-1 0 0 0,0 1 0 0 0,0 0 0 0 0,0 0 0 0 0,-1 0 0 0 0,1 0 1 0 0,-1 0-1 0 0,0 0 0 0 0,1 0 0 0 0,-1 1 0 0 0,0-1 0 0 0,0 0 1 0 0,0 0-1 0 0,0 0 0 0 0,-1 3 0 0 0,-2 6 143 0 0,0 0 1 0 0,0 0-1 0 0,-1-1 1 0 0,-9 19-1 0 0,7-18-137 0 0,-4 7-71 0 0,-1 0-1 0 0,-1 0 1 0 0,0-1 0 0 0,-2-1-1 0 0,0-1 1 0 0,-20 18 0 0 0,24-23-548 0 0,0-2 0 0 0,-17 12 0 0 0,2-7-1235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23039 0 0,'0'0'1760'0'0,"6"0"-1120"0"0,0 0-512 0 0,2-3-128 0 0,1 3 0 0 0,2-2 0 0 0,-3 2-800 0 0,3 0-176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4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3224 0 0,'-22'2'327'0'0,"19"-2"63"0"0,-1 0 1 0 0,1 0 0 0 0,-1 0 0 0 0,1 0 0 0 0,0 1 0 0 0,-6 1-1 0 0,1 1 854 0 0,-1-1 0 0 0,0 0 0 0 0,-15 1 0 0 0,13-3-78 0 0,1 2 0 0 0,-16 3 0 0 0,12-3 53 0 0,6-2 2771 0 0,14 3-2265 0 0,26 3-989 0 0,0-1 0 0 0,56 2-1 0 0,65-10 530 0 0,49 5-186 0 0,-65 2-571 0 0,174 22 378 0 0,-310-26-885 0 0,265 26 404 0 0,-161-16-186 0 0,120-2 432 0 0,-41-4-47 0 0,86 2-276 0 0,-216-6-173 0 0,-24-2 439 0 0,57-9 1 0 0,-41 3-67 0 0,37-5-633 0 0,-71 11 202 0 0,-2 0-26 0 0,1 1-1 0 0,11-1 1 0 0,-21 2 154 0 0,-13-2-10006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5984 0 0,'-8'8'637'0'0,"7"-5"-330"0"0,-1 1 1 0 0,1-1-1 0 0,-1 1 0 0 0,1 0 0 0 0,0-1 0 0 0,0 1 1 0 0,1 0-1 0 0,-1 0 0 0 0,1 0 0 0 0,0 0 0 0 0,0 4 0 0 0,-1 8 2092 0 0,-6 52 440 0 0,-14 90-1800 0 0,1 1 144 0 0,21-147-727 0 0,1-3-5818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78 12896 0 0,'2'-1'5423'0'0,"12"-6"-5086"0"0,1 0 0 0 0,0 1-1 0 0,0 1 1 0 0,1 0-1 0 0,0 1 1 0 0,16-2-1 0 0,18-6-148 0 0,-12 4-958 0 0,59-6-1 0 0,-71 11-104 0 0</inkml:trace>
  <inkml:trace contextRef="#ctx0" brushRef="#br0" timeOffset="1">0 415 16727 0 0,'0'0'763'0'0,"6"-2"260"0"0,12-4-883 0 0,-1-1-1 0 0,0-1 1 0 0,16-11 0 0 0,26-11 426 0 0,-35 20-401 0 0,11-6 176 0 0,1 2 0 0 0,51-13 0 0 0,-70 24-365 0 0,1-2-293 0 0,1 1 0 0 0,0 0 0 0 0,0 2 0 0 0,31 0 0 0 0,-30 4-709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12440 0 0,'0'0'957'0'0,"9"2"754"0"0,-4-1-883 0 0,0 0 1 0 0,0 0-1 0 0,0 0 1 0 0,9 0 0 0 0,41-5 349 0 0,-28 1-961 0 0,-25 2-203 0 0,221-11 1212 0 0,-170 10-2598 0 0,-28 2 521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11976 0 0,'0'0'1082'0'0,"1"2"-587"0"0,24 25 5908 0 0,3 0-3472 0 0,-17-16-2623 0 0,1 0 1 0 0,-2 0-1 0 0,1 1 0 0 0,16 25 1 0 0,9 28 148 0 0,-22-41-181 0 0,22 52-1 0 0,-7-13-182 0 0,-17-36-574 0 0,-10-16-3705 0 0</inkml:trace>
  <inkml:trace contextRef="#ctx0" brushRef="#br0" timeOffset="1">313 46 14280 0 0,'-7'1'239'0'0,"1"1"1"0"0,0 0-1 0 0,0 1 1 0 0,0-1 0 0 0,0 1-1 0 0,0 0 1 0 0,1 0-1 0 0,-11 8 1 0 0,-1 5 1071 0 0,-20 19 1 0 0,3-1-89 0 0,11-14-1178 0 0,-36 42 1 0 0,33-32-46 0 0,19-24-317 0 0,1 0 1 0 0,0 1-1 0 0,0 0 0 0 0,1 0 1 0 0,0 1-1 0 0,0-1 0 0 0,-5 13 0 0 0,7-10-6154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3 14192 0 0,'-30'-1'1503'0'0,"23"0"-1260"0"0,0 0-1 0 0,-1 1 0 0 0,1 0 1 0 0,0 1-1 0 0,0-1 0 0 0,-1 1 1 0 0,-11 3-1 0 0,10 0-96 0 0,0 0-1 0 0,0 0 0 0 0,0 1 1 0 0,1 0-1 0 0,0 0 1 0 0,0 1-1 0 0,0 0 0 0 0,0 1 1 0 0,1-1-1 0 0,0 1 1 0 0,1 1-1 0 0,0 0 0 0 0,0-1 1 0 0,0 2-1 0 0,1-1 1 0 0,0 1-1 0 0,1-1 0 0 0,-7 19 1 0 0,9-20-109 0 0,-1 0 1 0 0,1 1-1 0 0,1 0 1 0 0,-1 0-1 0 0,2-1 1 0 0,-1 11-1 0 0,1-16 0 0 0,0 1 0 0 0,0-1 0 0 0,0 1 0 0 0,0-1 0 0 0,1 0 0 0 0,-1 1 0 0 0,1-1 0 0 0,0 1 0 0 0,0-1 0 0 0,0 0 0 0 0,0 0 0 0 0,0 0 0 0 0,0 1 0 0 0,0-1 0 0 0,1 0 0 0 0,-1-1 0 0 0,1 1 0 0 0,0 0 0 0 0,-1 0 0 0 0,1-1 0 0 0,0 1 0 0 0,0-1 0 0 0,4 3 0 0 0,-4-3 54 0 0,-1-1-1 0 0,1 1 0 0 0,0-1 0 0 0,0 1 1 0 0,0-1-1 0 0,0 0 0 0 0,0 0 0 0 0,0 0 1 0 0,0 0-1 0 0,0 0 0 0 0,0 0 0 0 0,0-1 1 0 0,0 1-1 0 0,0 0 0 0 0,0-1 0 0 0,0 0 0 0 0,0 1 1 0 0,0-1-1 0 0,2-2 0 0 0,5-2 215 0 0,-1 0-1 0 0,13-11 1 0 0,-18 13-204 0 0,16-14 331 0 0,0-2 0 0 0,-1 1 0 0 0,17-26 0 0 0,-27 34 91 0 0,0 1 0 0 0,11-10-1 0 0,-18 18 117 0 0,0 2-626 0 0,1 0 0 0 0,-1 0 0 0 0,0 0 0 0 0,0 0 0 0 0,0 0 0 0 0,0 0 0 0 0,0 0 0 0 0,-1 0 1 0 0,1 1-1 0 0,0-1 0 0 0,0 0 0 0 0,-1 0 0 0 0,1 1 0 0 0,-1-1 0 0 0,1 2 0 0 0,7 25-732 0 0,-5-12-389 0 0,2 0-1 0 0,7 16 0 0 0,-7-19-1627 0 0,-2-1-5306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15 201 11056 0 0,'-7'-15'1053'0'0,"6"14"-931"0"0,0 0 0 0 0,1 0 0 0 0,-1-1 0 0 0,0 1 0 0 0,1 0 0 0 0,-1 0 0 0 0,1 0 0 0 0,-1-1 0 0 0,1 1 1 0 0,0 0-1 0 0,-1-1 0 0 0,1 1 0 0 0,0 0 0 0 0,0-1 0 0 0,0 1 0 0 0,0 0 0 0 0,0-1 0 0 0,0 1 0 0 0,1-3 0 0 0,3-7 3311 0 0,7-19 1996 0 0,4 2-4036 0 0,-7 18-959 0 0,-1 1 0 0 0,1 0 1 0 0,0 0-1 0 0,1 1 1 0 0,18-14-1 0 0,-23 19-370 0 0,0 0 0 0 0,0 1 0 0 0,0 0 0 0 0,0 0 0 0 0,0 0 0 0 0,1 1 0 0 0,-1-1 0 0 0,1 1 0 0 0,-1 0-1 0 0,1 0 1 0 0,-1 0 0 0 0,1 1 0 0 0,0 0 0 0 0,-1 0 0 0 0,1 0 0 0 0,0 0 0 0 0,8 3 0 0 0,-10-2-61 0 0,1 0 0 0 0,-1 0 0 0 0,0 1 0 0 0,0-1 0 0 0,0 1 0 0 0,0 0 0 0 0,0 0-1 0 0,0 0 1 0 0,0 0 0 0 0,3 4 0 0 0,22 29 18 0 0,-25-30-21 0 0,0 0 0 0 0,1 1 0 0 0,-1 1 0 0 0,-1-1 0 0 0,4 10 0 0 0,-5-10 0 0 0,1-1 0 0 0,1 1 0 0 0,-1 0 0 0 0,1-1 0 0 0,5 9 0 0 0,-3-9 0 0 0,-4-4 0 0 0,0-1 0 0 0,-1 1 0 0 0,1-1 0 0 0,-1 0 0 0 0,1 1 0 0 0,0-1 0 0 0,-1 1 0 0 0,1-1 0 0 0,0 0 0 0 0,0 0 0 0 0,-1 0 0 0 0,1 1 0 0 0,0-1 0 0 0,-1 0 0 0 0,1 0 0 0 0,0 0 0 0 0,0 0 0 0 0,-1 0 0 0 0,1 0 0 0 0,0 0 0 0 0,0 0 0 0 0,-1-1 0 0 0,1 1 0 0 0,0 0 0 0 0,0 0 0 0 0,-1-1 0 0 0,1 1 0 0 0,0 0 0 0 0,-1-1 0 0 0,2 0 0 0 0,1 0 0 0 0,4-3 18 0 0,0 0 0 0 0,-1-1 0 0 0,1 0 0 0 0,-1 0 0 0 0,0 0 0 0 0,8-9 0 0 0,10-9 37 0 0,-16 17-30 0 0,0-1 0 0 0,0 1 0 0 0,1 0-1 0 0,15-7 1 0 0,-22 12-18 0 0,0 0 0 0 0,0 0 0 0 0,0 0 0 0 0,1 1 1 0 0,-1-1-1 0 0,0 1 0 0 0,1-1 0 0 0,-1 1 0 0 0,1 0 0 0 0,-1 0 0 0 0,0 0 0 0 0,1 0 0 0 0,-1 0 0 0 0,1 1 0 0 0,-1-1 0 0 0,0 1 0 0 0,1-1 0 0 0,-1 1 1 0 0,0 0-1 0 0,0 0 0 0 0,0 0 0 0 0,0 0 0 0 0,1 0 0 0 0,-1 1 0 0 0,-1-1 0 0 0,4 3 0 0 0,-3-1-7 0 0,1 1 0 0 0,-1-1 0 0 0,1 1 0 0 0,-1 0 0 0 0,0-1 0 0 0,-1 1 0 0 0,1 0 0 0 0,-1 1 0 0 0,1-1 0 0 0,-1 0 0 0 0,0 0 0 0 0,-1 0 0 0 0,1 5 0 0 0,-1 1-34 0 0,0-1-1 0 0,0 1 1 0 0,1-1-1 0 0,1 1 1 0 0,2 10-1 0 0,-2-12-610 0 0,2 7-16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9216 0 0,'0'0'11726'0'0,"2"8"-10927"0"0,3 9 127 0 0,0 1 0 0 0,-2 1 0 0 0,2 19 0 0 0,0 60 384 0 0,-3-40-786 0 0,-2 58-104 0 0,0 4-139 0 0,2-101-465 0 0,0 0 0 0 0,1-1 0 0 0,1 1-1 0 0,8 25 1 0 0,-10-40-539 0 0,-1 0 0 0 0,1 0 0 0 0,1 0-1 0 0,3 7 1 0 0,3 0-7864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58 15696 0 0,'8'-27'1253'0'0,"-7"22"-1159"0"0,0 0-1 0 0,1 1 0 0 0,-1-1 0 0 0,5-7 0 0 0,-7 29 5084 0 0,4 30-5061 0 0,-1-30 399 0 0,-4 303 1215 0 0,0-285-1684 0 0,-12 102 332 0 0,1-35-342 0 0,13-79-1320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72 17247 0 0,'0'0'1566'0'0,"-1"0"-1539"0"0,1 0 0 0 0,0 0 0 0 0,0-1 0 0 0,0 1 0 0 0,0 0 0 0 0,0 0 0 0 0,0 0 1 0 0,0 0-1 0 0,0 0 0 0 0,0 0 0 0 0,-1 0 0 0 0,1 0 0 0 0,0 0 0 0 0,0 0 0 0 0,0 0 0 0 0,0 0 0 0 0,0 0 1 0 0,0 0-1 0 0,0 0 0 0 0,0 0 0 0 0,0 0 0 0 0,0-1 0 0 0,0 1 0 0 0,0 0 0 0 0,-1 0 0 0 0,1 0 0 0 0,0 0 1 0 0,0 0-1 0 0,0 0 0 0 0,0 0 0 0 0,0 0 0 0 0,0-1 0 0 0,0 1 0 0 0,0 0 0 0 0,0 0 0 0 0,0 0 0 0 0,0 0 1 0 0,0 0-1 0 0,0 0 0 0 0,3-2 117 0 0,0 0 1 0 0,0 1 0 0 0,0-1-1 0 0,0 1 1 0 0,0 0 0 0 0,0 0-1 0 0,0 0 1 0 0,1 0 0 0 0,-1 1-1 0 0,3-1 1 0 0,13-3 318 0 0,31-10 320 0 0,0 3 1 0 0,61-6-1 0 0,-98 15-935 0 0,71-5 412 0 0,-72 6-981 0 0,0 2 1 0 0,0-1-1 0 0,-1 2 0 0 0,1-1 0 0 0,12 5 1 0 0,-13-2-734 0 0</inkml:trace>
  <inkml:trace contextRef="#ctx0" brushRef="#br0" timeOffset="1">28 322 18223 0 0,'0'0'1976'0'0,"11"-3"-1976"0"0,3-4 0 0 0,5 0 0 0 0,7-1 64 0 0,-1 0-64 0 0,0-1 64 0 0,7-2-64 0 0,-1 4-240 0 0,0 0-88 0 0,-3-1-24 0 0,0 3 0 0 0,-6 0-672 0 0,1 5-128 0 0,-3-2-31 0 0,-4 2-9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1 476 17047 0 0,'0'0'1776'0'0,"1"0"-1682"0"0,8 2 335 0 0,-1 0 1 0 0,1-1 0 0 0,0 0-1 0 0,-1 0 1 0 0,1-1-1 0 0,0 0 1 0 0,0-1 0 0 0,11-2-1 0 0,6 0-95 0 0,124-14 607 0 0,134-13-2016 0 0,-250 25-211 0 0,3-2-60 0 0</inkml:trace>
  <inkml:trace contextRef="#ctx0" brushRef="#br0" timeOffset="1">803 0 17503 0 0,'0'0'2103'0'0,"5"6"73"0"0,32 31 1218 0 0,-19-21-3166 0 0,15 21-1 0 0,-12-10 130 0 0,-2 1 0 0 0,21 39 0 0 0,23 64 9 0 0,-60-124-369 0 0,3 7-119 0 0,-1 0 1 0 0,-1 0 0 0 0,5 23-1 0 0,-2 17-4115 0 0,-6-39-3961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4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3680 0 0,'0'0'11642'0'0,"8"5"-10170"0"0,-4-4-1289 0 0,-1 1-1 0 0,0-1 1 0 0,1 0 0 0 0,-1-1-1 0 0,1 1 1 0 0,-1-1 0 0 0,1 1 0 0 0,-1-1-1 0 0,1 0 1 0 0,-1 0 0 0 0,1-1-1 0 0,6 0 1 0 0,22-1 618 0 0,17 1 785 0 0,-15-1-912 0 0,237 2 2103 0 0,-216 0-2399 0 0,216 8 1523 0 0,-205-3-1428 0 0,-21-3-5 0 0,66 14 0 0 0,-86-10-201 0 0,0-1 1 0 0,1-2-1 0 0,0 0 0 0 0,35-1 0 0 0,-56-3-172 0 0,0 1 0 0 0,0-1 0 0 0,-1 0 0 0 0,1-1 0 0 0,0 1 0 0 0,-1-1 1 0 0,0 0-1 0 0,1 0 0 0 0,4-4 0 0 0,-8 6-71 0 0,-1-1 1 0 0,1 0-1 0 0,-1 1 0 0 0,0-1 1 0 0,1 0-1 0 0,-1 1 1 0 0,0-1-1 0 0,0 0 0 0 0,1 0 1 0 0,-1 0-1 0 0,0 1 1 0 0,0-1-1 0 0,0 0 0 0 0,0 0 1 0 0,0 0-1 0 0,0 1 1 0 0,0-1-1 0 0,0 0 0 0 0,0 0 1 0 0,-1 0-1 0 0,-4-16-704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 20183 0 0,'-12'3'345'0'0,"-1"1"-1"0"0,2 1 1 0 0,-1 0-1 0 0,0 1 1 0 0,1 0 0 0 0,-17 12-1 0 0,-60 54-525 0 0,50-38 481 0 0,-172 169-842 0 0,198-192 349 0 0,-13 17-2761 0 0,15-15-4023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11056 0 0,'-28'3'1319'0'0,"-45"10"1"0"0,63-11-398 0 0,0 1 0 0 0,0 1 0 0 0,1 0 0 0 0,-1 0-1 0 0,1 1 1 0 0,0 0 0 0 0,-14 10 0 0 0,17-10-774 0 0,0 1 0 0 0,1 0 1 0 0,0 0-1 0 0,0 0 0 0 0,0 0 0 0 0,1 1 0 0 0,0 0 0 0 0,0 0 0 0 0,1 0 1 0 0,0 0-1 0 0,-3 9 0 0 0,3-6-70 0 0,0 1 1 0 0,1-1-1 0 0,0 1 1 0 0,0 0-1 0 0,2 0 0 0 0,-1 0 1 0 0,2 16-1 0 0,-1-25-26 0 0,0 0-1 0 0,1-1 1 0 0,-1 1 0 0 0,0 0-1 0 0,1 0 1 0 0,-1 0-1 0 0,1 0 1 0 0,0 0-1 0 0,0 0 1 0 0,-1 0-1 0 0,1-1 1 0 0,1 1 0 0 0,-1 0-1 0 0,0-1 1 0 0,0 1-1 0 0,0-1 1 0 0,1 1-1 0 0,-1-1 1 0 0,1 0-1 0 0,-1 1 1 0 0,1-1 0 0 0,0 0-1 0 0,-1 0 1 0 0,1 0-1 0 0,0 0 1 0 0,0 0-1 0 0,0-1 1 0 0,2 1 0 0 0,-1 0 37 0 0,1-1 1 0 0,-1 1 0 0 0,0-1 0 0 0,1 0-1 0 0,-1 0 1 0 0,1-1 0 0 0,-1 1 0 0 0,0-1 0 0 0,1 0-1 0 0,-1 0 1 0 0,0 0 0 0 0,0 0 0 0 0,1 0 0 0 0,-1-1-1 0 0,5-3 1 0 0,18-13 423 0 0,0-3 1 0 0,34-34-1 0 0,-57 52-461 0 0,45-46 1265 0 0,-44 43-683 0 0,-3 6-634 0 0,-1 0 1 0 0,0 0 0 0 0,1 0-1 0 0,-1 0 1 0 0,1 0 0 0 0,-1 0-1 0 0,0 0 1 0 0,1 0 0 0 0,-1 0-1 0 0,0 0 1 0 0,1 0-1 0 0,-1 0 1 0 0,1 0 0 0 0,-1 1-1 0 0,0-1 1 0 0,1 0 0 0 0,-1 0-1 0 0,0 0 1 0 0,0 1 0 0 0,1-1-1 0 0,-1 0 1 0 0,0 0-1 0 0,1 1 1 0 0,-1-1 0 0 0,0 0-1 0 0,0 1 1 0 0,1-1 0 0 0,-1 0-1 0 0,0 1 1 0 0,0-1 0 0 0,0 0-1 0 0,0 1 1 0 0,0-1 0 0 0,1 0-1 0 0,-1 1 1 0 0,0-1-1 0 0,0 0 1 0 0,0 1 0 0 0,0-1-1 0 0,0 1 1 0 0,0 0-2 0 0,6 10 21 0 0,4 13-147 0 0,-8-17-556 0 0,1 1-1 0 0,0-1 0 0 0,8 13 0 0 0,4 8-3064 0 0,-10-15 1778 0 0</inkml:trace>
  <inkml:trace contextRef="#ctx0" brushRef="#br0" timeOffset="1">339 355 14744 0 0,'-4'-8'486'0'0,"1"5"-17"0"0,1 0-1 0 0,0 0 1 0 0,0-1-1 0 0,1 1 1 0 0,-1-1-1 0 0,1 1 1 0 0,0-1-1 0 0,0 0 1 0 0,0 0-1 0 0,0 1 1 0 0,1-1-1 0 0,-1 0 1 0 0,1 0-1 0 0,0 0 1 0 0,1-7-1 0 0,1 1 88 0 0,1 0 0 0 0,0 1 1 0 0,0-1-1 0 0,1 1 0 0 0,0-1 0 0 0,10-14 0 0 0,-2 6 63 0 0,1 1 0 0 0,17-19 0 0 0,-26 32-586 0 0,-1 1-1 0 0,0-1 0 0 0,1 1 0 0 0,0 0 0 0 0,0 1 0 0 0,0-1 0 0 0,0 0 0 0 0,0 1 0 0 0,0 0 1 0 0,1 0-1 0 0,7-2 0 0 0,-10 4-23 0 0,0-1 0 0 0,0 1 1 0 0,0 0-1 0 0,-1 0 0 0 0,1 0 1 0 0,0 0-1 0 0,0 0 0 0 0,0 1 0 0 0,0-1 1 0 0,-1 1-1 0 0,1-1 0 0 0,0 1 1 0 0,0-1-1 0 0,-1 1 0 0 0,1 0 0 0 0,0 0 1 0 0,-1 0-1 0 0,1 0 0 0 0,-1 0 1 0 0,1 0-1 0 0,-1 0 0 0 0,0 1 0 0 0,1-1 1 0 0,-1 0-1 0 0,0 1 0 0 0,0-1 1 0 0,0 1-1 0 0,0 0 0 0 0,0-1 1 0 0,0 1-1 0 0,1 3 0 0 0,1 2-9 0 0,-1 1 0 0 0,1-1 0 0 0,-1 1 0 0 0,0-1 0 0 0,-1 1 0 0 0,0 0 0 0 0,0 0 0 0 0,-1 0 0 0 0,0 9 0 0 0,-1-12 0 0 0,1-1 0 0 0,1 0 0 0 0,-1 0 0 0 0,2 7 0 0 0,0 10 0 0 0,-1-14 0 0 0,-1-7 1 0 0,0 1-1 0 0,0-1 0 0 0,0 0 1 0 0,0 0-1 0 0,0 1 1 0 0,0-1-1 0 0,0 0 1 0 0,0 0-1 0 0,0 1 0 0 0,0-1 1 0 0,1 0-1 0 0,-1 0 1 0 0,0 0-1 0 0,0 1 1 0 0,0-1-1 0 0,0 0 1 0 0,0 0-1 0 0,1 0 0 0 0,-1 1 1 0 0,0-1-1 0 0,0 0 1 0 0,0 0-1 0 0,1 0 1 0 0,-1 0-1 0 0,0 0 0 0 0,0 1 1 0 0,0-1-1 0 0,1 0 1 0 0,-1 0-1 0 0,0 0 1 0 0,0 0-1 0 0,1 0 0 0 0,-1 0 1 0 0,0 0-1 0 0,0 0 1 0 0,1 0-1 0 0,-1 0 1 0 0,0 0-1 0 0,0 0 1 0 0,1 0-1 0 0,-1 0 0 0 0,0 0 1 0 0,0 0-1 0 0,1 0 1 0 0,-1 0-1 0 0,5-4 60 0 0,1-1 9 0 0,3-5 36 0 0,1 0 0 0 0,0 1 0 0 0,1 1 0 0 0,20-14-1 0 0,-22 17-35 0 0,-1-1 0 0 0,14-12 0 0 0,-14 10 40 0 0,0 2 0 0 0,16-11-1 0 0,-21 15-96 0 0,0 1 1 0 0,0-1-1 0 0,-1 1 0 0 0,2 0 0 0 0,-1 0 0 0 0,0 0 0 0 0,0 1 0 0 0,0-1 0 0 0,0 1 1 0 0,0-1-1 0 0,1 1 0 0 0,-1 0 0 0 0,5 1 0 0 0,-6-1-12 0 0,1 1 1 0 0,-1 0-1 0 0,0-1 1 0 0,1 1-1 0 0,-1 0 0 0 0,0 0 1 0 0,0 1-1 0 0,0-1 0 0 0,0 0 1 0 0,0 1-1 0 0,0-1 0 0 0,0 1 1 0 0,0 0-1 0 0,0 0 1 0 0,-1-1-1 0 0,1 1 0 0 0,-1 0 1 0 0,1 0-1 0 0,-1 1 0 0 0,0-1 1 0 0,0 0-1 0 0,0 0 1 0 0,0 1-1 0 0,0-1 0 0 0,0 0 1 0 0,-1 1-1 0 0,1-1 0 0 0,-1 3 1 0 0,2 4-9 0 0,-1 0 1 0 0,-1 0-1 0 0,0-1 0 0 0,0 1 1 0 0,-1 0-1 0 0,-2 15 0 0 0,-5 34-2338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7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84 17503 0 0,'4'-14'1127'0'0,"-4"12"-1030"0"0,1-1 0 0 0,0 1 0 0 0,0-1 1 0 0,0 1-1 0 0,0-1 0 0 0,0 1 0 0 0,2-4 0 0 0,2 0 1181 0 0,0 0 0 0 0,1 1 0 0 0,-1 0-1 0 0,11-8 1 0 0,-15 12-1106 0 0,1 0 0 0 0,0-1 0 0 0,0 1 0 0 0,0 0-1 0 0,0 0 1 0 0,0 0 0 0 0,0 0 0 0 0,0 1 0 0 0,0-1 0 0 0,1 1 0 0 0,-1-1 0 0 0,0 1 0 0 0,0-1-1 0 0,0 1 1 0 0,1 0 0 0 0,-1 0 0 0 0,0 0 0 0 0,0 1 0 0 0,4 0 0 0 0,-5-1-152 0 0,0 1-1 0 0,0 0 1 0 0,0 0 0 0 0,0 0 0 0 0,0 0-1 0 0,0 0 1 0 0,0 0 0 0 0,0 0 0 0 0,-1 0-1 0 0,1 0 1 0 0,0 0 0 0 0,-1 1 0 0 0,1-1 0 0 0,-1 0-1 0 0,1 0 1 0 0,-1 1 0 0 0,1-1 0 0 0,-1 0-1 0 0,0 1 1 0 0,0-1 0 0 0,0 0 0 0 0,0 1-1 0 0,0-1 1 0 0,0 1 0 0 0,0 1 0 0 0,-6 35 214 0 0,6-38-233 0 0,-11 41 69 0 0,-2 0 0 0 0,-26 54 0 0 0,-4 10-472 0 0,34-76 401 0 0,9-26 8 0 0,-1-1 1 0 0,1 0 0 0 0,0 0-1 0 0,-1 0 1 0 0,1 0 0 0 0,0 0-1 0 0,0 1 1 0 0,0-1-1 0 0,1 0 1 0 0,0 4 0 0 0,0-6-2 0 0,0 1-1 0 0,0-1 1 0 0,0 1 0 0 0,0-1 0 0 0,0 0-1 0 0,0 1 1 0 0,0-1 0 0 0,0 0 0 0 0,0 0-1 0 0,0 0 1 0 0,0 0 0 0 0,0 1 0 0 0,0-2-1 0 0,0 1 1 0 0,0 0 0 0 0,2 0 0 0 0,-2 0 2 0 0,10-2-55 0 0,0-1 0 0 0,0 1-1 0 0,0-2 1 0 0,15-5 0 0 0,-12 3-491 0 0,23-5 0 0 0,-15 7-1003 0 0,-1 0-427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31 6912 0 0,'0'0'528'0'0,"-19"-1"13623"0"0,22-2-14009 0 0,1 0 0 0 0,0 0 0 0 0,0 1 0 0 0,0-1 0 0 0,0 1 0 0 0,0-1 0 0 0,1 1 0 0 0,-1 1 0 0 0,1-1 0 0 0,-1 1 0 0 0,1 0 0 0 0,0 0 0 0 0,-1 0 0 0 0,1 0 0 0 0,0 1 0 0 0,0 0 0 0 0,0 0 0 0 0,-1 0 0 0 0,1 0 0 0 0,0 1 0 0 0,0 0 0 0 0,-1 0 0 0 0,1 0 0 0 0,5 3 0 0 0,49 23-1040 0 0,-40-22-2223 0 0,-12-8 974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 22631 0 0,'-6'-2'303'0'0,"3"1"65"0"0,0 0-1 0 0,0 0 1 0 0,0 0 0 0 0,0-1 0 0 0,-5-3 954 0 0,20 15-871 0 0,0 0-289 0 0,6 7 426 0 0,25 14 1 0 0,-35-25-458 0 0,1-1 0 0 0,0-1 1 0 0,0 0-1 0 0,0 0 1 0 0,0-1-1 0 0,12 3 0 0 0,44 7 186 0 0,1-3 0 0 0,0-3-1 0 0,85-1 1 0 0,-133-8-255 0 0,-16 1-48 0 0,1 1 1 0 0,0 0 0 0 0,-1-1 0 0 0,1 1 0 0 0,0 0 0 0 0,0 0-1 0 0,-1 0 1 0 0,1 1 0 0 0,0-1 0 0 0,-1 1 0 0 0,1-1 0 0 0,0 1 0 0 0,3 1-1 0 0,-6-1-2 0 0,0 0-1 0 0,1 0 0 0 0,-1 0 0 0 0,0 0 0 0 0,0 0 0 0 0,-1-1 0 0 0,1 1 0 0 0,0 0 1 0 0,0 0-1 0 0,0 0 0 0 0,0 0 0 0 0,-1-1 0 0 0,1 1 0 0 0,0 0 0 0 0,-1 0 1 0 0,1 0-1 0 0,-1-1 0 0 0,0 2 0 0 0,0 0 20 0 0,-4 10 35 0 0,-1 0 0 0 0,0-1 0 0 0,0 1 0 0 0,-2-1 0 0 0,1-1 0 0 0,-1 1 0 0 0,-1-1 0 0 0,-10 9 0 0 0,-85 68 208 0 0,62-54-166 0 0,3-3-29 0 0,15-12-185 0 0,1 1 0 0 0,-28 28 0 0 0,51-47 62 0 0,-7 10-203 0 0,7-10 214 0 0,0 0 0 0 0,0 0 0 0 0,0 0 0 0 0,0 0 0 0 0,-1 0 0 0 0,1 1 0 0 0,0-1 0 0 0,0 0 0 0 0,0 0 0 0 0,0 0 0 0 0,0 0 0 0 0,0 0 0 0 0,0 1 0 0 0,0-1 0 0 0,0 0 0 0 0,0 0 0 0 0,0 0 0 0 0,0 0 0 0 0,0 1 0 0 0,0-1 0 0 0,0 0 0 0 0,0 0 0 0 0,0 0 0 0 0,0 0 0 0 0,0 0 0 0 0,0 1 0 0 0,0-1 0 0 0,0 0 0 0 0,0 0 0 0 0,0 0 0 0 0,1 0 0 0 0,-1 0 0 0 0,0 1 0 0 0,0-1 0 0 0,0 0 0 0 0,0 0 0 0 0,0 0 0 0 0,0 0 0 0 0,0 0 0 0 0,1 0 0 0 0,-1 0 0 0 0,0 0 0 0 0,0 1 0 0 0,0-1 0 0 0,0 0 0 0 0,0 0 0 0 0,1 0 0 0 0,-1 0 0 0 0,0 0 0 0 0,0 0 0 0 0,0 0 0 0 0,0 0 0 0 0,0 0 0 0 0,1 0 0 0 0,-1 0 0 0 0,0 0 0 0 0,0 0 0 0 0,0 0 0 0 0,0 0 0 0 0,1 0 0 0 0,-1 0 0 0 0,0 0 0 0 0,0 0 0 0 0,0-1 0 0 0,0 1 0 0 0,0 0 0 0 0,1 0 0 0 0,-1 0 0 0 0,14-3-1454 0 0,4-1-59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 13360 0 0,'-5'-12'9961'0'0,"7"20"-9955"0"0,0-1 1 0 0,-1 0 0 0 0,0 1 0 0 0,0-1 0 0 0,-1 1 0 0 0,0 0 0 0 0,0-1-1 0 0,-1 1 1 0 0,-2 10 0 0 0,0 19 195 0 0,-25 266 1655 0 0,10-144-1482 0 0,18-156-408 0 0,-1 1 0 0 0,1-1 1 0 0,0 1-1 0 0,0-1 0 0 0,0 0 0 0 0,1 1 0 0 0,-1-1 0 0 0,2 7 0 0 0,-1-10-56 0 0,-1 0 0 0 0,0 0 0 0 0,0 0 0 0 0,0 0 0 0 0,1 1-1 0 0,-1-1 1 0 0,0 0 0 0 0,0 0 0 0 0,1 0 0 0 0,-1 0 0 0 0,0 0 0 0 0,0 0-1 0 0,0 0 1 0 0,1 0 0 0 0,-1 0 0 0 0,0 0 0 0 0,0 0 0 0 0,1 0 0 0 0,-1 0-1 0 0,0 0 1 0 0,0 0 0 0 0,1 0 0 0 0,-1 0 0 0 0,0 0 0 0 0,0 0 0 0 0,1 0-1 0 0,0-1-199 0 0,6-1-1319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4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17967 0 0,'0'0'2096'0'0,"2"0"-1450"0"0,26-15 377 0 0,1 2 0 0 0,1 1 0 0 0,54-13 0 0 0,98-9-1006 0 0,-155 31-1110 0 0,49 1 1 0 0,-55 3-1150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5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21455 0 0,'0'0'1043'0'0,"2"-1"-458"0"0,97-46 277 0 0,-78 37-747 0 0,1 1 1 0 0,0 1 0 0 0,35-8-1 0 0,72-8-1169 0 0,-68 19-2114 0 0,-35 4-4233 0 0</inkml:trace>
  <inkml:trace contextRef="#ctx0" brushRef="#br0" timeOffset="1">108 308 23007 0 0,'-10'2'1058'0'0,"8"-2"-30"0"0,8 6-394 0 0,1-2-598 0 0,-1-1 0 0 0,1 0 0 0 0,0 1 0 0 0,0-2 0 0 0,0 1 0 0 0,0-1 0 0 0,1 0 0 0 0,-1-1 0 0 0,9 1-1 0 0,71 2 270 0 0,-74-4-297 0 0,120-7-3505 0 0,-99 3-4829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5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16128 0 0,'-1'0'136'0'0,"0"0"1"0"0,0 0 0 0 0,0 0 0 0 0,-1 0 0 0 0,1 0 0 0 0,0 0 0 0 0,0 1 0 0 0,0-1 0 0 0,0 0 0 0 0,0 1 0 0 0,-1-1 0 0 0,1 1-1 0 0,0 0 1 0 0,0-1 0 0 0,0 1 0 0 0,0 0 0 0 0,0-1 0 0 0,1 1 0 0 0,-1 0 0 0 0,-1 1 0 0 0,2-1 100 0 0,-1 0 1 0 0,1-1-1 0 0,0 1 0 0 0,-1 0 1 0 0,1 0-1 0 0,0 0 1 0 0,0 0-1 0 0,0 0 0 0 0,-1 0 1 0 0,1 0-1 0 0,0 0 1 0 0,1 0-1 0 0,-1 0 0 0 0,0 0 1 0 0,0 0-1 0 0,0 0 1 0 0,0-1-1 0 0,1 1 0 0 0,-1 0 1 0 0,0 0-1 0 0,1 0 1 0 0,-1 0-1 0 0,1 0 0 0 0,-1-1 1 0 0,1 1-1 0 0,1 1 1 0 0,35 46 847 0 0,53 83 800 0 0,-1 22-3263 0 0,-72-125-2976 0 0,-11-17-4033 0 0</inkml:trace>
  <inkml:trace contextRef="#ctx0" brushRef="#br0" timeOffset="1">466 47 20159 0 0,'-2'0'463'0'0,"-16"5"-195"0"0,0 0-1 0 0,0 1 1 0 0,1 1 0 0 0,0 1 0 0 0,0 0-1 0 0,0 1 1 0 0,1 1 0 0 0,-14 12-1 0 0,-48 36 836 0 0,35-27-376 0 0,1 2-1 0 0,-62 62 1 0 0,100-91-730 0 0,0 0 1 0 0,1 1-1 0 0,-1 0 0 0 0,1 0 1 0 0,-4 7-1 0 0,3 5-2358 0 0,14-17-514 0 0,4-2 894 0 0,5 0-205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5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19263 0 0,'-14'3'1472'0'0,"-28"4"-728"0"0,39-6-542 0 0,0-1-1 0 0,0 1 0 0 0,1 0 1 0 0,-1 0-1 0 0,0 0 0 0 0,0 0 1 0 0,1 0-1 0 0,-1 1 0 0 0,1-1 1 0 0,-1 1-1 0 0,1 0 0 0 0,0 0 1 0 0,-1-1-1 0 0,1 1 0 0 0,0 1 1 0 0,0-1-1 0 0,0 0 0 0 0,1 0 1 0 0,-1 1-1 0 0,1-1 0 0 0,-1 1 1 0 0,-1 3-1 0 0,-1 5-110 0 0,0 1 1 0 0,0 0 0 0 0,1 0-1 0 0,-1 13 1 0 0,-2 4-101 0 0,0 4 3 0 0,6-31 12 0 0,0 1 1 0 0,0-1-1 0 0,0 1 1 0 0,0-1-1 0 0,0 0 0 0 0,0 1 1 0 0,1-1-1 0 0,0 0 1 0 0,-1 1-1 0 0,1-1 0 0 0,1 3 1 0 0,-1-4 142 0 0,0 0-101 0 0,0-1 0 0 0,0 0-1 0 0,0 1 1 0 0,0-1 0 0 0,0 0-1 0 0,0 0 1 0 0,0 0 0 0 0,0 0-1 0 0,0 0 1 0 0,0 0-1 0 0,2 0 1 0 0,-1-1 4 0 0,1 0 0 0 0,-1 0-1 0 0,1 0 1 0 0,0 0 0 0 0,-1 0-1 0 0,0 0 1 0 0,1-1 0 0 0,-1 1-1 0 0,0-1 1 0 0,0 0 0 0 0,0 0 0 0 0,3-3-1 0 0,24-28 224 0 0,-23 25-222 0 0,6-8 23 0 0,-1 1 59 0 0,1 1-1 0 0,14-14 1 0 0,-25 27-81 0 0,-1 0-44 0 0,1 1 0 0 0,-1-1 0 0 0,0 1 1 0 0,0 0-1 0 0,1-1 0 0 0,-1 1 0 0 0,1 0 0 0 0,-1-1 0 0 0,0 1 0 0 0,1 0 0 0 0,-1-1 1 0 0,1 1-1 0 0,-1 0 0 0 0,0 0 0 0 0,1-1 0 0 0,-1 1 0 0 0,1 0 0 0 0,-1 0 0 0 0,1 0 0 0 0,-1 0 1 0 0,1 0-1 0 0,-1 0 0 0 0,1 0 0 0 0,-1 0 0 0 0,1 0 0 0 0,-1 0 0 0 0,2 0 0 0 0,-2 0 4 0 0,1 0 0 0 0,0 0 0 0 0,0 0-1 0 0,0 0 1 0 0,0 0 0 0 0,0 0 0 0 0,-1 0 0 0 0,1 0-1 0 0,0 1 1 0 0,0-1 0 0 0,0 0 0 0 0,-1 0-1 0 0,1 1 1 0 0,0-1 0 0 0,0 1 0 0 0,-1-1-1 0 0,1 1 1 0 0,0-1 0 0 0,-1 1 0 0 0,1-1-1 0 0,0 1 1 0 0,-1-1 0 0 0,1 1 0 0 0,-1 0-1 0 0,1-1 1 0 0,-1 1 0 0 0,1 0 0 0 0,-1 0 0 0 0,0-1-1 0 0,1 1 1 0 0,-1 0 0 0 0,1 1 0 0 0,0 0 75 0 0,4 10 11 0 0,-1 0 0 0 0,1 1-1 0 0,-2-1 1 0 0,0 1 0 0 0,3 22-1 0 0,-4-20-377 0 0,0 0 0 0 0,2 0 0 0 0,7 23 0 0 0,-8-33-434 0 0,-1 0 0 0 0,1 0 1 0 0,0 0-1 0 0,1-1 0 0 0,5 8 0 0 0,-7-10-178 0 0,0 0 0 0 0,1 0 0 0 0,-1 1-1 0 0,1-1 1 0 0,-1-1 0 0 0,4 3-1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4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3224 0 0,'-23'10'15595'0'0,"27"-9"-12439"0"0,0-1-4268 0 0,20 1 1797 0 0,0 2 0 0 0,-1 0 0 0 0,27 9 0 0 0,-2-2-393 0 0,19 2 640 0 0,69 4 0 0 0,-51-9-576 0 0,41 1 168 0 0,319-8 948 0 0,-85-12-327 0 0,-216 8-738 0 0,156-8-359 0 0,-72 4 1642 0 0,-153 6-1380 0 0,28 2-267 0 0,149 20-1 0 0,-171-15 121 0 0,-13-2-23 0 0,-55-2-45 0 0,0-1 1 0 0,16-1-1 0 0,-23 0-52 0 0,-1 1 0 0 0,0-1 0 0 0,1-1 0 0 0,-1 1 0 0 0,0-1 0 0 0,0 1 1 0 0,10-6-1 0 0,-13 5-39 0 0,0 1 0 0 0,-1-1 0 0 0,1 1 0 0 0,0-1 0 0 0,-1 0 1 0 0,1 0-1 0 0,-1 1 0 0 0,2-5 0 0 0,-2 1-15 0 0,-1 4-138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5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12 213 9672 0 0,'0'0'748'0'0,"-7"-7"-114"0"0,6 5 111 0 0,0 0 0 0 0,1 0 0 0 0,-1 0 1 0 0,1 0-1 0 0,-1 0 0 0 0,1 0 0 0 0,0 0 0 0 0,-1 0 0 0 0,1 0 0 0 0,0 0 0 0 0,1-1 0 0 0,-1-1 0 0 0,1-1-83 0 0,0 0 1 0 0,1 0-1 0 0,-1 1 1 0 0,5-9-1 0 0,2-1 43 0 0,0 0 0 0 0,13-14 0 0 0,-9 12-95 0 0,-5 5-133 0 0,2 0 0 0 0,12-13 0 0 0,-18 21-438 0 0,0 1 1 0 0,0-1 0 0 0,0 1-1 0 0,0 0 1 0 0,0 0 0 0 0,1 0-1 0 0,-1 0 1 0 0,1 1 0 0 0,-1-1-1 0 0,1 1 1 0 0,-1 0 0 0 0,1 0-1 0 0,4-1 1 0 0,-6 2-40 0 0,-1 0 0 0 0,1 0 0 0 0,0 0 0 0 0,-1 0 0 0 0,1 0 0 0 0,-1 0 0 0 0,1 1 0 0 0,-1-1 0 0 0,1 0 0 0 0,-1 1 1 0 0,1-1-1 0 0,-1 1 0 0 0,1-1 0 0 0,-1 1 0 0 0,1 0 0 0 0,-1 0 0 0 0,0 0 0 0 0,1 0 0 0 0,-1 0 0 0 0,2 1 0 0 0,-2 1-2 0 0,1-1 0 0 0,0 0 0 0 0,-1 1 0 0 0,0-1 0 0 0,1 1 0 0 0,-1 0 0 0 0,0-1 0 0 0,0 1 0 0 0,-1 0 0 0 0,2 4 0 0 0,-1 3-6 0 0,0 1 1 0 0,-1 0-1 0 0,0 0 0 0 0,-3 19 0 0 0,-6 10-21 0 0,6-30 17 0 0,0 0 1 0 0,-1 13-1 0 0,4-14 27 0 0,0-8 54 0 0,10-11 122 0 0,5-8-11 0 0,16-25-1 0 0,8-11-66 0 0,-38 53-112 0 0,33-34 419 0 0,-31 32-381 0 0,0 1-1 0 0,1-1 0 0 0,-1 1 1 0 0,1 0-1 0 0,0 0 1 0 0,0 0-1 0 0,0 1 0 0 0,0-1 1 0 0,4 0-1 0 0,-7 2-42 0 0,0 0-1 0 0,0 0 1 0 0,-1 0-1 0 0,1 0 0 0 0,0 1 1 0 0,0-1-1 0 0,0 0 1 0 0,0 1-1 0 0,-1-1 1 0 0,1 1-1 0 0,0-1 1 0 0,0 1-1 0 0,-1-1 1 0 0,1 1-1 0 0,0-1 1 0 0,-1 1-1 0 0,1-1 1 0 0,-1 1-1 0 0,1 0 1 0 0,-1 0-1 0 0,1-1 1 0 0,-1 1-1 0 0,1 0 1 0 0,-1 0-1 0 0,0-1 1 0 0,1 1-1 0 0,-1 0 1 0 0,0 0-1 0 0,0 0 1 0 0,1 1-1 0 0,5 28-207 0 0,-6-12 124 0 0,-1 0-1 0 0,-1 0 0 0 0,0 1 1 0 0,-6 21-1 0 0,7-38 80 0 0,-6 27-273 0 0,-5 27-494 0 0,11-50 213 0 0,1-1-1 0 0,-1 1 0 0 0,1 0 0 0 0,1-1 1 0 0,-1 1-1 0 0,1 0 0 0 0,1 8 0 0 0,2-7-2217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1:5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43 25423 0 0,'0'0'579'0'0,"9"-12"1395"0"0,-7 9-1941 0 0,1 0-1 0 0,0 1 0 0 0,0-1 1 0 0,0 1-1 0 0,0 0 1 0 0,0 0-1 0 0,1 0 0 0 0,-1 0 1 0 0,1 0-1 0 0,-1 1 0 0 0,1 0 1 0 0,0 0-1 0 0,-1 0 0 0 0,1 0 1 0 0,4 0-1 0 0,-6 0-16 0 0,0 1-1 0 0,0 0 1 0 0,0 0 0 0 0,0 0 0 0 0,0 0 0 0 0,0 0-1 0 0,0 1 1 0 0,0-1 0 0 0,0 1 0 0 0,0-1-1 0 0,-1 1 1 0 0,1 0 0 0 0,0-1 0 0 0,0 1 0 0 0,0 0-1 0 0,-1 0 1 0 0,1 0 0 0 0,0 1 0 0 0,-1-1-1 0 0,1 0 1 0 0,-1 1 0 0 0,1-1 0 0 0,-1 1-1 0 0,0-1 1 0 0,0 1 0 0 0,0-1 0 0 0,0 1 0 0 0,0 0-1 0 0,2 3 1 0 0,-2 1-16 0 0,0 0 0 0 0,-1 0 0 0 0,1 0 0 0 0,-1 0 0 0 0,0 0 0 0 0,-1 1 0 0 0,-1 9 0 0 0,1-10 0 0 0,-2 7 2 0 0,1-1-1 0 0,-2 0 1 0 0,0 0 0 0 0,0 0-1 0 0,-1-1 1 0 0,-1 0-1 0 0,0 0 1 0 0,-9 13 0 0 0,-5 4 70 0 0,-41 45 1 0 0,37-48-10 0 0,12-13 281 0 0,-1 2 0 0 0,1-1 0 0 0,-16 27 0 0 0,28-40-325 0 0,-1 0 1 0 0,1 0 0 0 0,0 1-1 0 0,0-1 1 0 0,0 0-1 0 0,0 0 1 0 0,0 1 0 0 0,-1-1-1 0 0,1 0 1 0 0,0 0-1 0 0,0 1 1 0 0,0-1 0 0 0,0 0-1 0 0,0 0 1 0 0,0 1-1 0 0,0-1 1 0 0,0 0 0 0 0,0 1-1 0 0,0-1 1 0 0,0 0-1 0 0,0 0 1 0 0,0 1 0 0 0,0-1-1 0 0,1 0 1 0 0,-1 0 0 0 0,0 1-1 0 0,0-1 1 0 0,0 0-1 0 0,0 0 1 0 0,0 1 0 0 0,0-1-1 0 0,1 0 1 0 0,-1 0-1 0 0,0 1 1 0 0,0-1 0 0 0,0 0-1 0 0,1 0 1 0 0,-1 0-1 0 0,0 0 1 0 0,0 0 0 0 0,1 1-1 0 0,-1-1 1 0 0,0 0-1 0 0,0 0 1 0 0,1 0 0 0 0,-1 0-1 0 0,0 0 1 0 0,1 0-1 0 0,-1 0 1 0 0,0 0 0 0 0,0 0-1 0 0,1 0 1 0 0,-1 0 0 0 0,0 0-1 0 0,0 0 1 0 0,1 0-1 0 0,-1 0 1 0 0,0 0 0 0 0,1 0-1 0 0,-1 0 1 0 0,0 0-1 0 0,25-4 84 0 0,-18 3 9 0 0,83-17 90 0 0,-17 3-197 0 0,3 4-2512 0 0,-42 7-5535 0 0,-6 2-1284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0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75 2760 0 0,'0'0'125'0'0,"13"-3"330"0"0,14-5 7829 0 0,-21 6-7397 0 0,-1 0-1 0 0,0 0 0 0 0,0-1 0 0 0,0 0 1 0 0,0 0-1 0 0,-1 0 0 0 0,1-1 1 0 0,-1 1-1 0 0,8-9 0 0 0,-11 11-562 0 0,0-1-1 0 0,0 1 1 0 0,0-1-1 0 0,0 0 1 0 0,0 1 0 0 0,0-1-1 0 0,0 0 1 0 0,0-2-1 0 0,-1 4-247 0 0,0-1 0 0 0,0 1-1 0 0,0 0 1 0 0,0-1 0 0 0,0 1-1 0 0,0 0 1 0 0,0-1 0 0 0,0 1 0 0 0,0 0-1 0 0,0 0 1 0 0,0-1 0 0 0,0 1 0 0 0,0 0-1 0 0,0-1 1 0 0,0 1 0 0 0,0 0-1 0 0,-1 0 1 0 0,1-1 0 0 0,0 1 0 0 0,0 0-1 0 0,0 0 1 0 0,-1-1 0 0 0,-10-2 849 0 0,3 4-725 0 0,0 0-1 0 0,0 0 1 0 0,1 1 0 0 0,-1-1-1 0 0,0 2 1 0 0,-11 4 0 0 0,-42 24 126 0 0,15-5-157 0 0,-88 54-302 0 0,119-69 264 0 0,0 1 1 0 0,1 0-1 0 0,1 0 0 0 0,0 2 0 0 0,1 0 0 0 0,-16 21 0 0 0,-7 25 363 0 0,-31 71-1 0 0,64-126-473 0 0,-4 7 38 0 0,1 0 1 0 0,1 0-1 0 0,0 1 0 0 0,1 0 1 0 0,0 0-1 0 0,1 0 0 0 0,0 0 1 0 0,1 0-1 0 0,1 16 0 0 0,0-21-44 0 0,1-1 0 0 0,0 1 1 0 0,0-1-1 0 0,1 0 0 0 0,0 1 0 0 0,0-1 0 0 0,0 0 0 0 0,1 0 0 0 0,0 0 0 0 0,1 0 0 0 0,-1-1 0 0 0,2 0 0 0 0,-1 1 0 0 0,0-1 0 0 0,1-1 0 0 0,0 1 0 0 0,8 6 0 0 0,-9-9-5 0 0,0 0-1 0 0,-1-1 0 0 0,1 1 1 0 0,1-1-1 0 0,-1 0 1 0 0,0-1-1 0 0,0 1 1 0 0,1-1-1 0 0,-1 1 0 0 0,1-1 1 0 0,-1-1-1 0 0,1 1 1 0 0,-1-1-1 0 0,1 1 1 0 0,-1-1-1 0 0,1-1 1 0 0,0 1-1 0 0,-1-1 0 0 0,1 1 1 0 0,5-3-1 0 0,7-2-275 0 0,-1-1 0 0 0,0-1 1 0 0,30-17-1 0 0,-30 15-291 0 0,-3 2 249 0 0,129-66-5419 0 0,-124 64 3935 0 0,28-19 1 0 0,-17 7-358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0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71 15288 0 0,'-9'-15'1655'0'0,"8"13"-1549"0"0,-1 0-1 0 0,1 1 1 0 0,-1-1-1 0 0,1 1 0 0 0,-1-1 1 0 0,0 1-1 0 0,0-1 0 0 0,0 1 1 0 0,0 0-1 0 0,0 0 0 0 0,0 0 1 0 0,0 0-1 0 0,0 0 1 0 0,0 1-1 0 0,0-1 0 0 0,-3 0 1 0 0,1 0 271 0 0,0 0 1 0 0,0 1 0 0 0,-1-1-1 0 0,1 1 1 0 0,0 0 0 0 0,0 0 0 0 0,0 0-1 0 0,-6 1 1 0 0,5 1-108 0 0,-1-1 0 0 0,0 1 0 0 0,1 0 0 0 0,0 0 0 0 0,-1 0 0 0 0,1 1 0 0 0,0 0 0 0 0,0 0 0 0 0,0 0-1 0 0,1 1 1 0 0,-1 0 0 0 0,1-1 0 0 0,0 2 0 0 0,-7 8 0 0 0,3-3-91 0 0,2 1 0 0 0,-1 0-1 0 0,1 1 1 0 0,1-1 0 0 0,0 1-1 0 0,1 0 1 0 0,-6 24 0 0 0,8-24 69 0 0,0 0 1 0 0,1 0-1 0 0,0 1 1 0 0,3 21-1 0 0,-3-32-219 0 0,2 0 0 0 0,-1 0-1 0 0,0 0 1 0 0,0-1 0 0 0,0 1 0 0 0,1 0-1 0 0,-1 0 1 0 0,1 0 0 0 0,-1-1 0 0 0,1 1-1 0 0,0 0 1 0 0,0-1 0 0 0,0 1 0 0 0,0-1-1 0 0,0 1 1 0 0,0-1 0 0 0,0 1 0 0 0,0-1-1 0 0,1 0 1 0 0,-1 0 0 0 0,0 0 0 0 0,1 1-1 0 0,-1-1 1 0 0,1 0 0 0 0,0-1 0 0 0,-1 1-1 0 0,1 0 1 0 0,-1 0 0 0 0,1-1 0 0 0,0 1-1 0 0,2 0 1 0 0,0-1 18 0 0,0 0 0 0 0,0 0 0 0 0,0-1-1 0 0,0 1 1 0 0,0-1 0 0 0,0 0 0 0 0,0 0 0 0 0,-1 0 0 0 0,1 0 0 0 0,0-1-1 0 0,-1 1 1 0 0,1-1 0 0 0,4-3 0 0 0,4-3 96 0 0,-1-1 0 0 0,0 0-1 0 0,0-1 1 0 0,-1 0 0 0 0,0 0-1 0 0,-1-1 1 0 0,0 0 0 0 0,-1-1 0 0 0,10-18-1 0 0,-10 14-501 0 0,0 1 0 0 0,-1-1 0 0 0,-1-1 0 0 0,-1 1 0 0 0,-1-1 0 0 0,0 0 0 0 0,2-26 0 0 0,-6 26-1508 0 0,-2 1-421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0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3 322 5064 0 0,'0'-2'11118'0'0,"-2"-6"-8409"0"0,3 4-2189 0 0,1 0-1 0 0,0 1 0 0 0,0-1 1 0 0,0 1-1 0 0,5-6 0 0 0,4-8 399 0 0,86-145 2523 0 0,-87 146-3071 0 0,14-18 0 0 0,0 2 115 0 0,-7 14-208 0 0,-11 41-210 0 0,-6-12-67 0 0,0 0 0 0 0,-1 0 0 0 0,0 0 0 0 0,-1 0 0 0 0,0 0 0 0 0,-5 12 0 0 0,-2 15 0 0 0,5-25 0 0 0,3-9 0 0 0,0-1 0 0 0,0 1 0 0 0,1-1 0 0 0,-1 1 0 0 0,1 0 0 0 0,-1-1 0 0 0,1 1 0 0 0,0-1 0 0 0,0 1 0 0 0,1 0 0 0 0,-1-1 0 0 0,2 6 0 0 0,-2-9 0 0 0,0 1 0 0 0,1-1 0 0 0,-1 0 0 0 0,0 1 0 0 0,0-1 0 0 0,0 0 0 0 0,1 1 0 0 0,-1-1 0 0 0,0 0 0 0 0,0 0 0 0 0,1 1 0 0 0,-1-1 0 0 0,0 0 0 0 0,1 0 0 0 0,-1 0 0 0 0,0 1 0 0 0,0-1 0 0 0,1 0 0 0 0,-1 0 0 0 0,1 0 0 0 0,-1 0 0 0 0,0 0 0 0 0,1 0 0 0 0,-1 0 0 0 0,0 0 0 0 0,1 0 0 0 0,-1 0 0 0 0,0 0 0 0 0,1 0 0 0 0,-1 0 0 0 0,0 0 0 0 0,1 0 0 0 0,-1 0 0 0 0,1 0 0 0 0,9-6 0 0 0,-8 5 0 0 0,12-9 75 0 0,-1-1 0 0 0,0 0 0 0 0,-1-1 0 0 0,0-1 0 0 0,20-26 0 0 0,-27 32-61 0 0,8-9 135 0 0,1 0 1 0 0,1 1-1 0 0,0 1 0 0 0,1 0 1 0 0,23-15-1 0 0,-36 27-115 0 0,0 0 0 0 0,0 1 0 0 0,0 0-1 0 0,0 0 1 0 0,0 0 0 0 0,0 0 0 0 0,6-1 0 0 0,-8 2-28 0 0,0 0 1 0 0,0 0-1 0 0,0-1 1 0 0,0 1-1 0 0,0 0 1 0 0,0 0-1 0 0,0 1 1 0 0,0-1-1 0 0,0 0 1 0 0,0 0-1 0 0,0 0 1 0 0,0 1-1 0 0,0-1 1 0 0,0 0-1 0 0,0 1 1 0 0,0-1-1 0 0,0 1 1 0 0,0-1-1 0 0,0 1 1 0 0,-1 0-1 0 0,1-1 1 0 0,0 1 0 0 0,0 0-1 0 0,-1 0 1 0 0,2 1-1 0 0,1 4-8 0 0,0 0 1 0 0,0 1-1 0 0,-1-1 0 0 0,0 1 1 0 0,0-1-1 0 0,1 12 0 0 0,1 42-98 0 0,-2-18-29 0 0,12 108-1634 0 0,-14-129 1700 0 0,-1 1-1 0 0,-1 0 1 0 0,-1-1-1 0 0,-1 1 1 0 0,-10 30-1 0 0,5-17 49 0 0,5-21 71 0 0,0 0 0 0 0,0 0 0 0 0,-2 0 0 0 0,1-1 0 0 0,-12 18 0 0 0,17-30-48 0 0,0-1 1 0 0,0 0-1 0 0,0 1 0 0 0,0-1 0 0 0,-1 0 0 0 0,1 1 0 0 0,0-1 1 0 0,0 0-1 0 0,0 1 0 0 0,-1-1 0 0 0,1 0 0 0 0,0 1 0 0 0,0-1 1 0 0,-1 0-1 0 0,1 0 0 0 0,0 1 0 0 0,0-1 0 0 0,-1 0 0 0 0,1 0 1 0 0,0 0-1 0 0,-1 1 0 0 0,1-1 0 0 0,0 0 0 0 0,-1 0 0 0 0,1 0 1 0 0,-1 0-1 0 0,1 0 0 0 0,0 0 0 0 0,-1 0 0 0 0,1 0 1 0 0,0 0-1 0 0,-1 0 0 0 0,1 0 0 0 0,-1 0 0 0 0,1 0 0 0 0,0 0 1 0 0,-1 0-1 0 0,1 0 0 0 0,0 0 0 0 0,-1 0 0 0 0,1 0 0 0 0,0 0 1 0 0,-1-1-1 0 0,1 1 0 0 0,0 0 0 0 0,-1 0 0 0 0,1 0 0 0 0,0-1 1 0 0,-1 1-1 0 0,1 0 0 0 0,0-1 0 0 0,0 1 0 0 0,-1 0 1 0 0,1 0-1 0 0,0-1 0 0 0,0 1 0 0 0,0 0 0 0 0,-1-1 0 0 0,1 1 1 0 0,0-1-1 0 0,0 1 0 0 0,0 0 0 0 0,0-1 0 0 0,0 1 0 0 0,0 0 1 0 0,0-1-1 0 0,-2-3 54 0 0,1 0 0 0 0,0 1 0 0 0,1-1 0 0 0,-1 0 0 0 0,0-3 0 0 0,3-20 86 0 0,0 0-1 0 0,2 0 1 0 0,1 0 0 0 0,1 1-1 0 0,1 0 1 0 0,15-37-1 0 0,7-4 193 0 0,42-71-1 0 0,-63 123-182 0 0,2 0 1 0 0,0 0-1 0 0,0 1 0 0 0,1 0 1 0 0,1 1-1 0 0,1 0 0 0 0,0 1 1 0 0,22-16-1 0 0,-33 26-164 0 0,-1 1 0 0 0,0 0-1 0 0,1 0 1 0 0,0 0 0 0 0,-1 0 0 0 0,1 1-1 0 0,-1-1 1 0 0,1 0 0 0 0,0 1 0 0 0,-1-1-1 0 0,1 1 1 0 0,0 0 0 0 0,0-1 0 0 0,0 1 0 0 0,-1 0-1 0 0,1 0 1 0 0,0 0 0 0 0,0 0 0 0 0,0 1-1 0 0,-1-1 1 0 0,1 0 0 0 0,0 1 0 0 0,-1-1-1 0 0,1 1 1 0 0,0-1 0 0 0,-1 1 0 0 0,1 0-1 0 0,0 0 1 0 0,-1 0 0 0 0,1 0 0 0 0,-1 0 0 0 0,0 0-1 0 0,1 0 1 0 0,-1 1 0 0 0,0-1 0 0 0,0 0-1 0 0,1 1 1 0 0,-1-1 0 0 0,0 1 0 0 0,1 2-1 0 0,1 1-4 0 0,0 1 0 0 0,-1 0 0 0 0,1 0 0 0 0,-1 1-1 0 0,0-1 1 0 0,-1 1 0 0 0,0-1 0 0 0,0 1 0 0 0,1 10-1 0 0,-3-7 45 0 0,1-1 0 0 0,-1 1-1 0 0,-1-1 1 0 0,0 1-1 0 0,0-1 1 0 0,-1 0 0 0 0,0 0-1 0 0,-1 0 1 0 0,1 0 0 0 0,-2-1-1 0 0,-7 12 1 0 0,8-13-97 0 0,-1 0 0 0 0,-1-1 1 0 0,1 0-1 0 0,-1 0 0 0 0,0 0 0 0 0,0-1 1 0 0,-1 0-1 0 0,0 0 0 0 0,0 0 1 0 0,0-1-1 0 0,0 0 0 0 0,-1 0 0 0 0,-10 3 1 0 0,16-7-230 0 0,1 1 0 0 0,-1 0 0 0 0,0-1 0 0 0,1 0 0 0 0,-1 1 1 0 0,0-1-1 0 0,0 0 0 0 0,1 0 0 0 0,-1 0 0 0 0,0 0 0 0 0,1 0 0 0 0,-1-1 0 0 0,0 1 1 0 0,0 0-1 0 0,1-1 0 0 0,-1 1 0 0 0,0-1 0 0 0,1 0 0 0 0,-1 1 0 0 0,1-1 0 0 0,-1 0 1 0 0,1 0-1 0 0,-1 0 0 0 0,1 0 0 0 0,0 0 0 0 0,-2-2 0 0 0,0-4-2114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0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6912 0 0,'3'0'11006'0'0,"10"2"-9009"0"0,-11-1-1843 0 0,0 0-1 0 0,0 0 1 0 0,0 0-1 0 0,0 0 1 0 0,0 0-1 0 0,0 1 1 0 0,0-1-1 0 0,0 0 1 0 0,-1 1-1 0 0,1 0 1 0 0,0-1-1 0 0,-1 1 0 0 0,1 0 1 0 0,0 2-1 0 0,18 31 782 0 0,-15-23-656 0 0,-1-2-158 0 0,-1-1-1 0 0,0 1 0 0 0,0 0 1 0 0,-1 0-1 0 0,-1 0 0 0 0,1 17 0 0 0,0-5-66 0 0,0 56 302 0 0,-2-54-169 0 0,0-16-54 0 0,0 2 267 0 0,0 0-1 0 0,1 0 1 0 0,2 12 0 0 0,8-40 850 0 0,9-20 1 0 0,3-9-894 0 0,-8 14-216 0 0,2 0 1 0 0,0 1-1 0 0,3 1 1 0 0,23-29-1 0 0,-41 58-131 0 0,0-1-1 0 0,1 1 1 0 0,-1 0 0 0 0,1 0-1 0 0,-1 0 1 0 0,1 0-1 0 0,0 0 1 0 0,3-1 0 0 0,-5 3-28 0 0,0-1 0 0 0,-1 1 1 0 0,1 0-1 0 0,0-1 0 0 0,0 1 1 0 0,0 0-1 0 0,0 0 0 0 0,0 0 1 0 0,0 0-1 0 0,0 0 0 0 0,0 0 1 0 0,0 0-1 0 0,-1 0 1 0 0,1 0-1 0 0,0 0 0 0 0,0 0 1 0 0,0 1-1 0 0,0-1 0 0 0,0 0 1 0 0,0 1-1 0 0,-1-1 0 0 0,1 0 1 0 0,0 1-1 0 0,0-1 0 0 0,0 1 1 0 0,-1-1-1 0 0,1 1 0 0 0,0 0 1 0 0,-1-1-1 0 0,1 1 0 0 0,0 0 1 0 0,0 1-1 0 0,4 6-554 0 0,-1 1 0 0 0,0 0 1 0 0,-1 1-1 0 0,1-1 0 0 0,-2 1 0 0 0,1-1 0 0 0,1 18 0 0 0,-2-13-717 0 0,1 0 1 0 0,7 23-1 0 0,-8-33 883 0 0,0 2 15 0 0,1 0 1 0 0,0 0 0 0 0,0 0 0 0 0,4 7 0 0 0,-5-11 433 0 0,0-1 1 0 0,-1 1-1 0 0,1 0 0 0 0,0-1 1 0 0,0 1-1 0 0,0-1 0 0 0,0 0 1 0 0,0 1-1 0 0,0-1 1 0 0,0 0-1 0 0,0 0 0 0 0,0-1 1 0 0,0 1-1 0 0,5 1 0 0 0,2-1 350 0 0,-1 0 0 0 0,0 0 0 0 0,0 0-1 0 0,1-1 1 0 0,-1-1 0 0 0,0 1 0 0 0,0-1-1 0 0,0-1 1 0 0,1 1 0 0 0,-1-1-1 0 0,-1-1 1 0 0,1 0 0 0 0,0 0 0 0 0,-1 0-1 0 0,1-1 1 0 0,-1 0 0 0 0,12-9 0 0 0,-12 7-209 0 0,8-5 248 0 0,-2 0 1 0 0,21-23-1 0 0,-32 31-393 0 0,1 0 0 0 0,0 0 1 0 0,-1-1-1 0 0,0 1 0 0 0,1-1 1 0 0,-1 0-1 0 0,-1 0 1 0 0,1 1-1 0 0,-1-1 0 0 0,1 0 1 0 0,-1-1-1 0 0,0 1 1 0 0,-1 0-1 0 0,1 0 0 0 0,-1 0 1 0 0,0-8-1 0 0,0 10-36 0 0,0 1 1 0 0,-1 0-1 0 0,1-1 0 0 0,-1 1 1 0 0,1 0-1 0 0,-1 0 0 0 0,0-1 0 0 0,0 1 1 0 0,1 0-1 0 0,-1 0 0 0 0,0 0 1 0 0,0 0-1 0 0,0 0 0 0 0,0 0 0 0 0,0 0 1 0 0,0 0-1 0 0,-1 1 0 0 0,1-1 1 0 0,0 0-1 0 0,0 1 0 0 0,0-1 0 0 0,-1 1 1 0 0,1-1-1 0 0,0 1 0 0 0,-1-1 1 0 0,1 1-1 0 0,-2 0 0 0 0,-1-1 6 0 0,-1 0-1 0 0,1 1 1 0 0,-1 0-1 0 0,1 0 1 0 0,0 0-1 0 0,-1 0 1 0 0,-6 2-1 0 0,6-1-14 0 0,0 1 0 0 0,0 0-1 0 0,0 0 1 0 0,1 1 0 0 0,-1-1 0 0 0,0 1-1 0 0,1 0 1 0 0,0 1 0 0 0,0-1 0 0 0,0 1-1 0 0,0-1 1 0 0,0 1 0 0 0,1 0 0 0 0,-1 1-1 0 0,-4 7 1 0 0,6-9 2 0 0,1 0 0 0 0,-1 0 0 0 0,0 1 0 0 0,1-1 0 0 0,0 0 0 0 0,0 1 0 0 0,0-1 0 0 0,0 1 0 0 0,0-1 0 0 0,1 1 0 0 0,-1-1 0 0 0,1 1 0 0 0,0 0 0 0 0,0-1 0 0 0,0 1 0 0 0,1-1 0 0 0,0 1 0 0 0,-1-1 0 0 0,1 1 0 0 0,0-1 0 0 0,0 1 0 0 0,1-1 0 0 0,-1 0 0 0 0,3 4 0 0 0,-2-3-35 0 0,0-1-1 0 0,1 0 1 0 0,-1 0 0 0 0,1 0-1 0 0,0 0 1 0 0,0 0 0 0 0,0 0-1 0 0,0-1 1 0 0,0 1-1 0 0,1-1 1 0 0,-1 0 0 0 0,1 0-1 0 0,-1 0 1 0 0,1-1 0 0 0,0 1-1 0 0,0-1 1 0 0,-1 0 0 0 0,1 0-1 0 0,0 0 1 0 0,8 0-1 0 0,25 0-1964 0 0,-13-5-4886 0 0,-4-3-1284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0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22087 0 0,'0'-1'2002'0'0,"0"-2"-1629"0"0,9 74 60 0 0,-20 273-139 0 0,12-325-147 0 0,0 0 1 0 0,4 25-1 0 0,-3-35-12 0 0,0 0-1 0 0,1-1 1 0 0,0 1 0 0 0,0 0-1 0 0,1-1 1 0 0,8 15 0 0 0,-11-21-108 0 0,0 0 1 0 0,1 0-1 0 0,-1 0 0 0 0,0 0 1 0 0,1 0-1 0 0,0-1 0 0 0,-1 1 1 0 0,1-1-1 0 0,0 1 0 0 0,0-1 1 0 0,0 0-1 0 0,0 1 0 0 0,0-1 1 0 0,0 0-1 0 0,0 0 0 0 0,3 1 1 0 0,-1-2 32 0 0,-1 0 1 0 0,0 0-1 0 0,0 0 0 0 0,1 0 1 0 0,-1-1-1 0 0,0 1 1 0 0,0-1-1 0 0,1 1 0 0 0,-1-1 1 0 0,5-3-1 0 0,0 1 102 0 0,-1-1 0 0 0,0 0 0 0 0,-1 0 0 0 0,1-1 0 0 0,0 0 0 0 0,9-11 0 0 0,5-2 173 0 0,-18 16-317 0 0,8-7 333 0 0,22-13 1 0 0,-31 20-312 0 0,1 0-1 0 0,0 1 1 0 0,0-1-1 0 0,1 1 1 0 0,-1 0-1 0 0,0 0 1 0 0,0 0 0 0 0,1 1-1 0 0,-1-1 1 0 0,0 1-1 0 0,1-1 1 0 0,-1 1 0 0 0,5 1-1 0 0,-6-1-38 0 0,0 1 1 0 0,0 0-1 0 0,-1-1 0 0 0,1 1 1 0 0,0 0-1 0 0,-1 0 0 0 0,1 0 1 0 0,-1 0-1 0 0,1 0 0 0 0,-1 1 0 0 0,0-1 1 0 0,1 0-1 0 0,-1 1 0 0 0,0-1 1 0 0,1 2-1 0 0,17 30 30 0 0,-7-12-30 0 0,-6-11-56 0 0,-6-9 48 0 0,1 0 0 0 0,-1 0 0 0 0,1 0 1 0 0,-1 0-1 0 0,1 0 0 0 0,0 0 0 0 0,-1 0 1 0 0,1 0-1 0 0,0 0 0 0 0,0 0 0 0 0,0 0 1 0 0,-1-1-1 0 0,1 1 0 0 0,0 0 0 0 0,0-1 1 0 0,0 1-1 0 0,0-1 0 0 0,0 1 0 0 0,0-1 1 0 0,0 1-1 0 0,0-1 0 0 0,1 1 0 0 0,-1-1 1 0 0,0 0-1 0 0,0 0 0 0 0,0 0 0 0 0,0 0 1 0 0,0 0-1 0 0,1 0 0 0 0,-1 0 0 0 0,0 0 1 0 0,2 0-1 0 0,1-1-13 0 0,0 0 0 0 0,0 0 0 0 0,0-1 0 0 0,-1 1 1 0 0,1-1-1 0 0,0 1 0 0 0,0-1 0 0 0,-1 0 0 0 0,1-1 1 0 0,-1 1-1 0 0,0-1 0 0 0,0 1 0 0 0,0-1 0 0 0,0 0 0 0 0,0 0 1 0 0,-1 0-1 0 0,1-1 0 0 0,-1 1 0 0 0,0-1 0 0 0,0 1 1 0 0,0-1-1 0 0,0 0 0 0 0,-1 1 0 0 0,1-1 0 0 0,-1 0 1 0 0,0 0-1 0 0,0 0 0 0 0,0-8 0 0 0,-1 11 21 0 0,0-1 0 0 0,0 1 0 0 0,0-1-1 0 0,0 1 1 0 0,0 0 0 0 0,0-1 0 0 0,-1 1 0 0 0,1-1 0 0 0,0 1 0 0 0,-1 0-1 0 0,0-1 1 0 0,1 1 0 0 0,-1 0 0 0 0,0-1 0 0 0,1 1 0 0 0,-1 0-1 0 0,0 0 1 0 0,0 0 0 0 0,0 0 0 0 0,0 0 0 0 0,0 0 0 0 0,0 0-1 0 0,0 0 1 0 0,-1 0 0 0 0,1 0 0 0 0,0 1 0 0 0,0-1 0 0 0,-1 0 0 0 0,1 1-1 0 0,0-1 1 0 0,-1 1 0 0 0,1 0 0 0 0,-1-1 0 0 0,1 1 0 0 0,-1 0-1 0 0,1 0 1 0 0,-2 0 0 0 0,0 0 1 0 0,0 0-1 0 0,1 0 1 0 0,-1 0-1 0 0,0 1 1 0 0,0 0 0 0 0,1-1-1 0 0,-1 1 1 0 0,0 0-1 0 0,1 0 1 0 0,-1 0 0 0 0,1 1-1 0 0,-1-1 1 0 0,1 1-1 0 0,0-1 1 0 0,-1 1 0 0 0,1 0-1 0 0,0 0 1 0 0,0 0-1 0 0,-1 2 1 0 0,-3 4 28 0 0,1-1 1 0 0,1 1-1 0 0,0 0 0 0 0,0 1 1 0 0,0-1-1 0 0,1 1 0 0 0,0-1 1 0 0,-1 12-1 0 0,3-16-101 0 0,0 0 1 0 0,1 0-1 0 0,-1 0 0 0 0,1 0 1 0 0,0 0-1 0 0,0 0 0 0 0,1 0 1 0 0,-1 0-1 0 0,1 0 0 0 0,0-1 1 0 0,0 1-1 0 0,0 0 1 0 0,0 0-1 0 0,1 0 0 0 0,-1-1 1 0 0,1 1-1 0 0,0-1 0 0 0,0 1 1 0 0,1-1-1 0 0,-1 0 0 0 0,5 5 1 0 0,-5-7-193 0 0,-1 0-1 0 0,1 1 1 0 0,0-1 0 0 0,0 0 0 0 0,0 0-1 0 0,0 0 1 0 0,0-1 0 0 0,3 2 0 0 0,8 0-1751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0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20735 0 0,'50'-100'3609'0'0,"-31"57"-1618"0"0,33-51 0 0 0,-39 76-1583 0 0,-8 11-56 0 0,0 0 0 0 0,8-16 0 0 0,-12 23-167 0 0,3 7-126 0 0,-3-1-79 0 0,-1 1 1 0 0,0-1 0 0 0,0 0-1 0 0,-1 0 1 0 0,-1 7-1 0 0,1-7 71 0 0,0 0-1 0 0,1 0 0 0 0,-1 0 1 0 0,1 0-1 0 0,2 10 0 0 0,-1-11-46 0 0,0 1 0 0 0,0-1 0 0 0,1 0 0 0 0,0 1 1 0 0,0-1-1 0 0,0 0 0 0 0,1 0 0 0 0,-1-1 0 0 0,1 1 0 0 0,4 4 0 0 0,-5-7-15 0 0,-1-1 0 0 0,1 1-1 0 0,-1-1 1 0 0,1 0 0 0 0,0 1 0 0 0,-1-1-1 0 0,1 0 1 0 0,0 0 0 0 0,0 0 0 0 0,0-1 0 0 0,0 1-1 0 0,0 0 1 0 0,0-1 0 0 0,0 1 0 0 0,0-1-1 0 0,0 0 1 0 0,0 0 0 0 0,0 1 0 0 0,0-1-1 0 0,0-1 1 0 0,0 1 0 0 0,0 0 0 0 0,1 0-1 0 0,-1-1 1 0 0,0 1 0 0 0,0-1 0 0 0,0 0 0 0 0,-1 0-1 0 0,4-1 1 0 0,-1 0-73 0 0,1 0 0 0 0,-1-1-1 0 0,0 0 1 0 0,0 0 0 0 0,0 0 0 0 0,-1 0 0 0 0,1-1 0 0 0,5-6-1 0 0,1-3-1034 0 0,10-20 0 0 0,-9 14-1030 0 0,0 2 62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1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4608 0 0,'0'0'8475'0'0,"-6"5"-5873"0"0,-59 40 5537 0 0,58-39-7598 0 0,0 0-1 0 0,1 0 1 0 0,-1 0-1 0 0,2 1 0 0 0,-1 0 1 0 0,-8 15-1 0 0,13-21-506 0 0,0 0-1 0 0,1-1 1 0 0,-1 1-1 0 0,1 0 1 0 0,-1 0-1 0 0,1 0 0 0 0,0 0 1 0 0,-1 0-1 0 0,1 0 1 0 0,0-1-1 0 0,-1 1 1 0 0,1 0-1 0 0,0 0 1 0 0,0 0-1 0 0,0 0 1 0 0,0 0-1 0 0,0 0 1 0 0,0 0-1 0 0,0 0 1 0 0,0 0-1 0 0,1 0 1 0 0,-1 0-1 0 0,0 0 1 0 0,0 0-1 0 0,1 0 1 0 0,-1 0-1 0 0,1-1 1 0 0,-1 1-1 0 0,1 0 0 0 0,-1 0 1 0 0,1 0-1 0 0,-1-1 1 0 0,1 1-1 0 0,0 0 1 0 0,-1-1-1 0 0,1 1 1 0 0,0 0-1 0 0,0-1 1 0 0,-1 1-1 0 0,1-1 1 0 0,0 1-1 0 0,0-1 1 0 0,0 0-1 0 0,0 1 1 0 0,0-1-1 0 0,0 0 1 0 0,0 1-1 0 0,-1-1 1 0 0,1 0-1 0 0,2 0 0 0 0,6 1 12 0 0,-1 0 0 0 0,1-1-1 0 0,-1 1 1 0 0,12-3 0 0 0,-18 2-24 0 0,46-7 169 0 0,-25 4 66 0 0,26-2 0 0 0,-43 5-185 0 0,0 0 0 0 0,0 0-1 0 0,0 0 1 0 0,-1 1-1 0 0,1 0 1 0 0,0 1-1 0 0,-1-1 1 0 0,1 1-1 0 0,8 3 1 0 0,-13-4-67 0 0,0-1-1 0 0,0 1 0 0 0,0-1 1 0 0,0 1-1 0 0,0 0 1 0 0,0-1-1 0 0,0 1 1 0 0,-1 0-1 0 0,1 0 0 0 0,0 0 1 0 0,0-1-1 0 0,-1 1 1 0 0,1 0-1 0 0,0 0 1 0 0,-1 0-1 0 0,1 0 1 0 0,-1 0-1 0 0,1 0 0 0 0,-1 0 1 0 0,0 1-1 0 0,1-1 1 0 0,-1 0-1 0 0,0 0 1 0 0,1 2-1 0 0,-2-1-1 0 0,1 0-1 0 0,-1 1 1 0 0,1-1-1 0 0,-1 0 1 0 0,1 0-1 0 0,-1 0 1 0 0,0 0-1 0 0,0 0 1 0 0,0 0 0 0 0,0 0-1 0 0,-3 3 1 0 0,-3 4-225 0 0,-1-1 1 0 0,1 0-1 0 0,-18 13 1 0 0,0-4-1682 0 0,7-10-5664 0 0,1-4-1350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1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40 400 5064 0 0,'0'0'389'0'0,"-3"13"2508"0"0,-4 14 5726 0 0,0-3-5658 0 0,2-6-1795 0 0,-6 34 0 0 0,10-46-1025 0 0,-1 12 39 0 0,-1 24 0 0 0,3-17-2637 0 0</inkml:trace>
  <inkml:trace contextRef="#ctx0" brushRef="#br0" timeOffset="1">192 10 10136 0 0,'0'-8'7839'0'0,"-6"6"-5407"0"0,1 2-2184 0 0,-1 2-440 0 0,0 0-96 0 0,1 1-8 0 0,-4 0-968 0 0,0 4-192 0 0,-7 11-39 0 0,2-3-9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4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86 5816 0 0,'0'0'526'0'0,"0"0"-431"0"0,-12 18 13708 0 0,12-18-13661 0 0,11 0 1584 0 0,10-3-1457 0 0,46-7 632 0 0,-22-1-654 0 0,-21 5-175 0 0,-20 5-73 0 0,1 0 0 0 0,-1 0 0 0 0,1 0 0 0 0,0 0 0 0 0,5 0 0 0 0,-1 0-5 0 0,1 0-1 0 0,14-3 1 0 0,-15 2 88 0 0,1 0 1 0 0,14 0-1 0 0,-15 1 189 0 0,-1 0 0 0 0,1 0-1 0 0,12-3 1 0 0,-15 2-217 0 0,1 0 0 0 0,0 1 1 0 0,-1 0-1 0 0,1 1 0 0 0,13 0 0 0 0,-9 0 66 0 0,0 0 0 0 0,21-2-1 0 0,6-1 102 0 0,15-2 83 0 0,-22 7-175 0 0,-25-1-78 0 0,1 0-1 0 0,0-1 1 0 0,0 0-1 0 0,9-1 1 0 0,15-1 163 0 0,7-1-138 0 0,6-5-12 0 0,-40 7-59 0 0,-1 1 1 0 0,1-1-1 0 0,0 1 0 0 0,0 0 1 0 0,0 0-1 0 0,0 0 0 0 0,0 1 0 0 0,-1-1 1 0 0,1 1-1 0 0,5 1 0 0 0,-6-1 0 0 0,0 0 0 0 0,0 0-1 0 0,0 0 1 0 0,1-1 0 0 0,-1 1-1 0 0,0-1 1 0 0,0 0 0 0 0,1 0-1 0 0,-1 0 1 0 0,0-1 0 0 0,0 1-1 0 0,0-1 1 0 0,0 0 0 0 0,5-1-1 0 0,3-2 11 0 0,1 0 0 0 0,-1 1-1 0 0,1 1 1 0 0,0 0 0 0 0,0 1-1 0 0,0 0 1 0 0,21 1 0 0 0,57 5 59 0 0,68-14-74 0 0,-71 6 64 0 0,-79 3-64 0 0,0 0 0 0 0,0 0-1 0 0,15 3 1 0 0,0 0 17 0 0,67 12 131 0 0,-25-4-256 0 0,255 17 185 0 0,-293-27-23 0 0,111 5 87 0 0,-97 0-112 0 0,-31-3-18 0 0,1-2 1 0 0,14 2 0 0 0,62-1 64 0 0,-40 0 20 0 0,56-4 0 0 0,21 1 102 0 0,-65 2-173 0 0,23 1 66 0 0,47-1 156 0 0,-58-2-12 0 0,-44 2-134 0 0,39-4 1 0 0,40-10 106 0 0,-31 4-67 0 0,33-7 163 0 0,-75 9-51 0 0,0-1-1 0 0,34-14 0 0 0,-61 18 286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1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8 168 10592 0 0,'1'-20'13990'0'0,"-3"32"-11115"0"0,1-2-3783 0 0,0-5 983 0 0,-3 36 310 0 0,4-38-331 0 0,0 0 0 0 0,0 0 1 0 0,0 0-1 0 0,1 0 0 0 0,-1 1 0 0 0,1-1 1 0 0,0 0-1 0 0,-1 0 0 0 0,4 5 0 0 0,-4-8-41 0 0,0 1 0 0 0,1-1 0 0 0,-1 1 0 0 0,0-1 0 0 0,1 0 0 0 0,-1 0 1 0 0,1 1-1 0 0,-1-1 0 0 0,1 0 0 0 0,-1 0 0 0 0,1 1 0 0 0,-1-1 0 0 0,1 0 0 0 0,-1 0 0 0 0,1 0 0 0 0,-1 0 0 0 0,1 0 0 0 0,-1 0 0 0 0,1 0 0 0 0,-1 0 0 0 0,1 0 0 0 0,-1 0 0 0 0,1 0 1 0 0,-1 0-1 0 0,1 0 0 0 0,-1 0 0 0 0,1 0 0 0 0,-1-1 0 0 0,1 1 0 0 0,-1 0 0 0 0,0 0 0 0 0,1 0 0 0 0,-1-1 0 0 0,2 0 0 0 0,12-10 258 0 0,26-39 143 0 0,21-24-332 0 0,-30 36-67 0 0,-24 28-113 0 0,1 0 0 0 0,0 1 1 0 0,15-14-1 0 0,-19 20-36 0 0</inkml:trace>
  <inkml:trace contextRef="#ctx0" brushRef="#br0" timeOffset="1">315 175 2304 0 0,'1'0'167'0'0,"1"-1"1402"0"0,1 0 0 0 0,-1-1 0 0 0,0 1 0 0 0,0 0 0 0 0,0-1 0 0 0,0 1 0 0 0,3-4 0 0 0,7-11 5471 0 0,-2 3-5782 0 0,-2 3-178 0 0,-1 0 0 0 0,9-19 0 0 0,2-1 22 0 0,-15 25-977 0 0,-1 1 1 0 0,0-1-1 0 0,0 0 0 0 0,0 0 1 0 0,2-9-1 0 0,-4 14-118 0 0,0-1-1 0 0,0 1 1 0 0,0-1 0 0 0,0 1-1 0 0,0-1 1 0 0,0 1 0 0 0,0-1-1 0 0,0 1 1 0 0,0-1 0 0 0,0 1-1 0 0,0-1 1 0 0,0 1-1 0 0,0-1 1 0 0,0 1 0 0 0,0-1-1 0 0,0 1 1 0 0,-1 0 0 0 0,1-1-1 0 0,0 1 1 0 0,0-1 0 0 0,-1 1-1 0 0,1 0 1 0 0,0-1 0 0 0,-1 1-1 0 0,1 0 1 0 0,0-1-1 0 0,-1 1 1 0 0,1 0 0 0 0,0-1-1 0 0,-1 1 1 0 0,1 0 0 0 0,-1 0-1 0 0,1-1 1 0 0,0 1 0 0 0,-1 0-1 0 0,1 0 1 0 0,-1 0-1 0 0,1 0 1 0 0,-1 0 0 0 0,1 0-1 0 0,-1 0 1 0 0,1-1 0 0 0,-1 1-1 0 0,1 1 1 0 0,-1-1 0 0 0,1 0-1 0 0,-1 0 1 0 0,1 0 0 0 0,-1 0-1 0 0,1 0 1 0 0,-3 1 12 0 0,0-1 0 0 0,0 0 0 0 0,0 1 0 0 0,0 0 0 0 0,0 0 0 0 0,-4 2 0 0 0,3-1-14 0 0,0 0 0 0 0,1 1 0 0 0,-1 0 1 0 0,1-1-1 0 0,-1 1 0 0 0,1 1 0 0 0,0-1 0 0 0,0 0 0 0 0,0 1 0 0 0,1-1 0 0 0,-1 1 0 0 0,1 0 0 0 0,-3 6 1 0 0,3-4-3 0 0,0 0 0 0 0,0 1 0 0 0,0-1 1 0 0,1 1-1 0 0,0-1 0 0 0,0 1 0 0 0,1 0 1 0 0,0 9-1 0 0,1-7-11 0 0,0 1-1 0 0,0-1 1 0 0,1 1-1 0 0,0-1 1 0 0,1 0-1 0 0,0 0 1 0 0,0 0-1 0 0,1 0 1 0 0,0 0-1 0 0,1-1 1 0 0,0 0-1 0 0,10 13 1 0 0,-9-14-154 0 0,1-1 1 0 0,0 0-1 0 0,0 0 1 0 0,1 0-1 0 0,-1-1 1 0 0,11 5-1 0 0,29 12-3671 0 0,-19-10-4945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1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93 9528 0 0,'-8'0'361'0'0,"0"0"0"0"0,0 1 0 0 0,0 0-1 0 0,1 0 1 0 0,-1 1 0 0 0,-15 5 2183 0 0,36-2-1069 0 0,1-2-1053 0 0,0 0 1 0 0,-1-2 0 0 0,1 0 0 0 0,0 0 0 0 0,0-1-1 0 0,20-3 1 0 0,20 0 215 0 0,407 8 343 0 0,-162-7-950 0 0,205 1 207 0 0,-9 14 322 0 0,-16-5-216 0 0,557-14 567 0 0,-816 2-678 0 0,50 1 115 0 0,462-20 226 0 0,-98-49-264 0 0,-358 45-1555 0 0,-225 26-2243 0 0,-28 1-3570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2:1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434 143 3224 0 0,'2'-18'415'0'0,"3"-43"-693"0"0,-1 21 3678 0 0,0 29 694 0 0,0-1 4464 0 0,5 31-7878 0 0,-7 9-518 0 0,-3 34 0 0 0,0-20-164 0 0,-3 55 328 0 0,-5 0 0 0 0,-26 119 0 0 0,-49 104-102 0 0,64-253-306 0 0,-25 62 190 0 0,22-65 654 0 0,19-53-548 0 0,-18 46 586 0 0,19-51-788 0 0,0 0 1 0 0,-1 0-1 0 0,1 0 1 0 0,-1-1 0 0 0,0 0-1 0 0,-1 0 1 0 0,-5 5-1 0 0,9-9-1 0 0,0 0 1 0 0,0 0-1 0 0,0 0 0 0 0,-1 0 0 0 0,1-1 0 0 0,0 1 0 0 0,0 0 0 0 0,-1-1 0 0 0,1 1 0 0 0,-1-1 0 0 0,1 0 1 0 0,0 1-1 0 0,-1-1 0 0 0,1 0 0 0 0,-1 0 0 0 0,1 0 0 0 0,-1 0 0 0 0,1 0 0 0 0,0 0 0 0 0,-1 0 1 0 0,1-1-1 0 0,-1 1 0 0 0,1 0 0 0 0,0-1 0 0 0,-1 1 0 0 0,1-1 0 0 0,0 0 0 0 0,-1 1 0 0 0,1-1 1 0 0,0 0-1 0 0,-2-2 0 0 0,-4-2 248 0 0,1 0 0 0 0,0-1 0 0 0,1 0 1 0 0,-8-10-1 0 0,7 8-28 0 0,-16-22-150 0 0,-27-48-1 0 0,48 76-76 0 0,-3-5-4 0 0,0 1 0 0 0,1-1 0 0 0,0 0 0 0 0,-3-11 0 0 0,6 18 0 0 0,0 0 0 0 0,0-1 0 0 0,0 1 0 0 0,0 0 0 0 0,0 0 0 0 0,0 0 0 0 0,0 0 0 0 0,0 0 0 0 0,0 0 0 0 0,0-1 0 0 0,0 1 0 0 0,0 0 0 0 0,0 0 0 0 0,0 0 0 0 0,0 0 0 0 0,0 0 0 0 0,1 0 0 0 0,-1-1 0 0 0,0 1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1 0 0 0,0-1 0 0 0,0 0 0 0 0,0 0 0 0 0,1 0 0 0 0,-1 0 0 0 0,7 4 0 0 0,1 2 0 0 0,-1 0 0 0 0,1 1 0 0 0,-1 0 0 0 0,0 0 0 0 0,7 10 0 0 0,-7-9 0 0 0,0 1 0 0 0,1-1 0 0 0,15 12 0 0 0,-16-15-3 0 0,0-1-1 0 0,0 1 1 0 0,0-1-1 0 0,1-1 1 0 0,-1 0-1 0 0,1 0 1 0 0,0 0-1 0 0,0-1 0 0 0,0 0 1 0 0,14 1-1 0 0,-9-2 73 0 0,-1-1 0 0 0,1-1 0 0 0,-1 0 0 0 0,0-1-1 0 0,1 0 1 0 0,17-6 0 0 0,-8 1 109 0 0,-1-2 1 0 0,-1 0-1 0 0,1-1 0 0 0,-2-1 1 0 0,0-1-1 0 0,0-1 0 0 0,-1-1 1 0 0,21-20-1 0 0,-30 27-632 0 0,-1 1 0 0 0,18-10 0 0 0,-17 10 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5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46 106 11976 0 0,'-2'2'130'0'0,"1"-1"0"0"0,-1 1 0 0 0,1 0 0 0 0,-1 0 0 0 0,0-1 1 0 0,0 1-1 0 0,-2 1 0 0 0,3-3-49 0 0,0 0 0 0 0,0 1 0 0 0,0-1 0 0 0,0 0 0 0 0,1 0 0 0 0,-1 0 0 0 0,0 0 1 0 0,0 0-1 0 0,0 0 0 0 0,0 0 0 0 0,0 0 0 0 0,0 0 0 0 0,0 0 0 0 0,0-1 0 0 0,0 1 0 0 0,1 0 0 0 0,-1-1 0 0 0,0 1 0 0 0,0 0 0 0 0,-1-1 1 0 0,-3 0 2234 0 0,4 2-2265 0 0,1-1-1 0 0,0 0 1 0 0,0 0 0 0 0,0 0 0 0 0,0 0 0 0 0,0 0-1 0 0,0 0 1 0 0,-1 0 0 0 0,1 0 0 0 0,0 0 0 0 0,0 0-1 0 0,0 0 1 0 0,0 0 0 0 0,0 0 0 0 0,0 0 0 0 0,-1 0 0 0 0,1 0-1 0 0,0 0 1 0 0,0 0 0 0 0,0 0 0 0 0,0-1 0 0 0,0 1-1 0 0,0 0 1 0 0,0 0 0 0 0,-1 0 0 0 0,1 0 0 0 0,0 0-1 0 0,0 0 1 0 0,0 0 0 0 0,0 0 0 0 0,0 0 0 0 0,0-1 0 0 0,0 1-1 0 0,0 0 1 0 0,0 0 0 0 0,0 0 0 0 0,-1 0 0 0 0,1 0-1 0 0,0 0 1 0 0,0 0 0 0 0,0-1 0 0 0,0 1 0 0 0,0 0-1 0 0,0 0 1 0 0,0 0 0 0 0,0 0 0 0 0,0 0 0 0 0,0 0 0 0 0,0-1-1 0 0,0 1 1 0 0,0 0 0 0 0,0 0 0 0 0,0 0 0 0 0,0 0-1 0 0,1-2 1486 0 0,13-12 597 0 0,-6 10-1780 0 0,0 1 0 0 0,-1 0 0 0 0,1 1 0 0 0,0 0 0 0 0,0 0 0 0 0,0 0 0 0 0,16 0 0 0 0,-21 2-229 0 0,39-2 808 0 0,59 4 0 0 0,-66-1-188 0 0,78 8-100 0 0,34 0-287 0 0,-126-9-261 0 0,269-10 967 0 0,-246 7-884 0 0,-27 2-71 0 0,0 0 0 0 0,0-1 0 0 0,-1-1 0 0 0,25-7 0 0 0,21-8 187 0 0,127-21 1 0 0,-187 39-281 0 0,46-11 128 0 0,-51 14-138 0 0,-1 1-1143 0 0,-1 0 0 0 0,0-1-1 0 0,-8 6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20:00:57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23 3680 0 0,'-26'2'1749'0'0,"21"-1"-513"0"0,0 0 1 0 0,0-1-1 0 0,-1 0 0 0 0,1 0 0 0 0,-8-1 0 0 0,0-1 1438 0 0,-3-2 5965 0 0,36-2-6853 0 0,6 1-1387 0 0,-1 1 1 0 0,2 1 0 0 0,41 2-1 0 0,85 6 44 0 0,-2 0-98 0 0,389 4 579 0 0,-223-3-164 0 0,-45 12-192 0 0,-240-13-477 0 0,-2 1 0 0 0,1 2 0 0 0,40 16 0 0 0,-53-20-41 0 0,3 1 176 0 0,-20-5 139 0 0,-2-3-391 0 0,0 1-1 0 0,0-1 1 0 0,0 0-1 0 0,0 0 0 0 0,0 1 1 0 0,-4-5-1 0 0,-1-5-1019 0 0,3 5 95 0 0,-1-2-1571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Friday, March 12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DAE8D3-ACB5-48BE-AA34-B0FC774BF614}"/>
              </a:ext>
            </a:extLst>
          </p:cNvPr>
          <p:cNvGrpSpPr/>
          <p:nvPr/>
        </p:nvGrpSpPr>
        <p:grpSpPr>
          <a:xfrm>
            <a:off x="887329" y="1738699"/>
            <a:ext cx="2211840" cy="56520"/>
            <a:chOff x="887329" y="1738699"/>
            <a:chExt cx="221184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3956D8-D4FC-42A0-A195-374BFAEA5842}"/>
                    </a:ext>
                  </a:extLst>
                </p14:cNvPr>
                <p14:cNvContentPartPr/>
                <p14:nvPr/>
              </p14:nvContentPartPr>
              <p14:xfrm>
                <a:off x="887329" y="1747339"/>
                <a:ext cx="714600" cy="30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3956D8-D4FC-42A0-A195-374BFAEA58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8689" y="1738699"/>
                  <a:ext cx="732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83EB3E-27D4-4819-AC79-DCA43A0D9D30}"/>
                    </a:ext>
                  </a:extLst>
                </p14:cNvPr>
                <p14:cNvContentPartPr/>
                <p14:nvPr/>
              </p14:nvContentPartPr>
              <p14:xfrm>
                <a:off x="2247049" y="1738699"/>
                <a:ext cx="852120" cy="5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83EB3E-27D4-4819-AC79-DCA43A0D9D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8409" y="1730059"/>
                  <a:ext cx="86976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A0551-3E33-42A4-A817-5EBD11C4188A}"/>
              </a:ext>
            </a:extLst>
          </p:cNvPr>
          <p:cNvGrpSpPr/>
          <p:nvPr/>
        </p:nvGrpSpPr>
        <p:grpSpPr>
          <a:xfrm>
            <a:off x="833329" y="2138299"/>
            <a:ext cx="2335320" cy="72360"/>
            <a:chOff x="833329" y="2138299"/>
            <a:chExt cx="233532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96C361-DE06-4A5C-9544-533DD7740BD0}"/>
                    </a:ext>
                  </a:extLst>
                </p14:cNvPr>
                <p14:cNvContentPartPr/>
                <p14:nvPr/>
              </p14:nvContentPartPr>
              <p14:xfrm>
                <a:off x="833329" y="2138299"/>
                <a:ext cx="839160" cy="7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96C361-DE06-4A5C-9544-533DD7740B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4689" y="2129299"/>
                  <a:ext cx="856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448133-3593-46A0-9319-6E6B8BAC1B96}"/>
                    </a:ext>
                  </a:extLst>
                </p14:cNvPr>
                <p14:cNvContentPartPr/>
                <p14:nvPr/>
              </p14:nvContentPartPr>
              <p14:xfrm>
                <a:off x="2315809" y="2153059"/>
                <a:ext cx="852840" cy="4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448133-3593-46A0-9319-6E6B8BAC1B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7169" y="2144419"/>
                  <a:ext cx="87048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52C7EE-A90E-425E-BA71-A04906C5069F}"/>
              </a:ext>
            </a:extLst>
          </p:cNvPr>
          <p:cNvGrpSpPr/>
          <p:nvPr/>
        </p:nvGrpSpPr>
        <p:grpSpPr>
          <a:xfrm>
            <a:off x="833329" y="2573179"/>
            <a:ext cx="2001960" cy="54360"/>
            <a:chOff x="833329" y="2573179"/>
            <a:chExt cx="200196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B02941-5325-45E5-AD74-891DCAF939A6}"/>
                    </a:ext>
                  </a:extLst>
                </p14:cNvPr>
                <p14:cNvContentPartPr/>
                <p14:nvPr/>
              </p14:nvContentPartPr>
              <p14:xfrm>
                <a:off x="833329" y="2607379"/>
                <a:ext cx="436680" cy="2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B02941-5325-45E5-AD74-891DCAF939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329" y="2598379"/>
                  <a:ext cx="454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81F5BC-F4B0-4A23-A1F3-5BE2B257B951}"/>
                    </a:ext>
                  </a:extLst>
                </p14:cNvPr>
                <p14:cNvContentPartPr/>
                <p14:nvPr/>
              </p14:nvContentPartPr>
              <p14:xfrm>
                <a:off x="1837369" y="2573179"/>
                <a:ext cx="997920" cy="3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81F5BC-F4B0-4A23-A1F3-5BE2B257B9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8369" y="2564179"/>
                  <a:ext cx="101556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2AFC34-F6CC-40D0-9445-23CF8AC937A8}"/>
                  </a:ext>
                </a:extLst>
              </p14:cNvPr>
              <p14:cNvContentPartPr/>
              <p14:nvPr/>
            </p14:nvContentPartPr>
            <p14:xfrm>
              <a:off x="1543609" y="2875939"/>
              <a:ext cx="1184040" cy="3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2AFC34-F6CC-40D0-9445-23CF8AC937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4969" y="2867299"/>
                <a:ext cx="1201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4B7F62-DE9C-4D89-9057-71A99D28B395}"/>
                  </a:ext>
                </a:extLst>
              </p14:cNvPr>
              <p14:cNvContentPartPr/>
              <p14:nvPr/>
            </p14:nvContentPartPr>
            <p14:xfrm>
              <a:off x="784369" y="3318379"/>
              <a:ext cx="468000" cy="44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4B7F62-DE9C-4D89-9057-71A99D28B3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5369" y="3309379"/>
                <a:ext cx="4856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215051-8A0E-4D3D-92C7-F0839BE5CD5C}"/>
                  </a:ext>
                </a:extLst>
              </p14:cNvPr>
              <p14:cNvContentPartPr/>
              <p14:nvPr/>
            </p14:nvContentPartPr>
            <p14:xfrm>
              <a:off x="3373849" y="3318379"/>
              <a:ext cx="649440" cy="34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215051-8A0E-4D3D-92C7-F0839BE5CD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5209" y="3309739"/>
                <a:ext cx="667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86AC78-9D3C-49F6-A6AE-58FE129B1EB4}"/>
                  </a:ext>
                </a:extLst>
              </p14:cNvPr>
              <p14:cNvContentPartPr/>
              <p14:nvPr/>
            </p14:nvContentPartPr>
            <p14:xfrm>
              <a:off x="410329" y="3126499"/>
              <a:ext cx="330120" cy="83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86AC78-9D3C-49F6-A6AE-58FE129B1E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329" y="3117859"/>
                <a:ext cx="347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F93556-99C7-4F81-ACDD-B19718715B1F}"/>
                  </a:ext>
                </a:extLst>
              </p14:cNvPr>
              <p14:cNvContentPartPr/>
              <p14:nvPr/>
            </p14:nvContentPartPr>
            <p14:xfrm>
              <a:off x="3803689" y="2716459"/>
              <a:ext cx="147600" cy="29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F93556-99C7-4F81-ACDD-B19718715B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94689" y="2707459"/>
                <a:ext cx="165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7449DD-AC70-493E-9FC3-3E8B0A9CE0D7}"/>
                  </a:ext>
                </a:extLst>
              </p14:cNvPr>
              <p14:cNvContentPartPr/>
              <p14:nvPr/>
            </p14:nvContentPartPr>
            <p14:xfrm>
              <a:off x="840169" y="3724099"/>
              <a:ext cx="1221480" cy="50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7449DD-AC70-493E-9FC3-3E8B0A9CE0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1169" y="3715099"/>
                <a:ext cx="1239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F2CC0C-56EF-4480-966D-AE99C23CD6F9}"/>
                  </a:ext>
                </a:extLst>
              </p14:cNvPr>
              <p14:cNvContentPartPr/>
              <p14:nvPr/>
            </p14:nvContentPartPr>
            <p14:xfrm>
              <a:off x="1799569" y="4069339"/>
              <a:ext cx="837720" cy="26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F2CC0C-56EF-4480-966D-AE99C23CD6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90929" y="4060699"/>
                <a:ext cx="8553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4F7C52-7D76-4A41-BF32-5C816EFBBFCB}"/>
                  </a:ext>
                </a:extLst>
              </p14:cNvPr>
              <p14:cNvContentPartPr/>
              <p14:nvPr/>
            </p14:nvContentPartPr>
            <p14:xfrm>
              <a:off x="4010329" y="4050259"/>
              <a:ext cx="769680" cy="18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4F7C52-7D76-4A41-BF32-5C816EFBBF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01329" y="4041259"/>
                <a:ext cx="787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DD63A0-3487-4F5C-B05E-1DBF78F0ABB5}"/>
                  </a:ext>
                </a:extLst>
              </p14:cNvPr>
              <p14:cNvContentPartPr/>
              <p14:nvPr/>
            </p14:nvContentPartPr>
            <p14:xfrm>
              <a:off x="1737649" y="4382899"/>
              <a:ext cx="665280" cy="45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DD63A0-3487-4F5C-B05E-1DBF78F0AB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29009" y="4373899"/>
                <a:ext cx="6829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D2DF64-A74E-4AAE-A70F-9827BBBD9648}"/>
                  </a:ext>
                </a:extLst>
              </p14:cNvPr>
              <p14:cNvContentPartPr/>
              <p14:nvPr/>
            </p14:nvContentPartPr>
            <p14:xfrm>
              <a:off x="3916369" y="4384699"/>
              <a:ext cx="964080" cy="51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D2DF64-A74E-4AAE-A70F-9827BBBD96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07729" y="4376059"/>
                <a:ext cx="981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A7F345-DAC9-4768-8640-88EBDB244B29}"/>
                  </a:ext>
                </a:extLst>
              </p14:cNvPr>
              <p14:cNvContentPartPr/>
              <p14:nvPr/>
            </p14:nvContentPartPr>
            <p14:xfrm>
              <a:off x="1224649" y="4752259"/>
              <a:ext cx="1136160" cy="2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A7F345-DAC9-4768-8640-88EBDB244B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16009" y="4743259"/>
                <a:ext cx="1153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ED411BB-6059-4958-9CB8-D46DB212594F}"/>
                  </a:ext>
                </a:extLst>
              </p14:cNvPr>
              <p14:cNvContentPartPr/>
              <p14:nvPr/>
            </p14:nvContentPartPr>
            <p14:xfrm>
              <a:off x="3087289" y="4719859"/>
              <a:ext cx="448560" cy="3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ED411BB-6059-4958-9CB8-D46DB21259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78649" y="4711219"/>
                <a:ext cx="466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D90AF28-0B42-42CA-8EF5-210664EE65C0}"/>
                  </a:ext>
                </a:extLst>
              </p14:cNvPr>
              <p14:cNvContentPartPr/>
              <p14:nvPr/>
            </p14:nvContentPartPr>
            <p14:xfrm>
              <a:off x="4718809" y="4734619"/>
              <a:ext cx="392760" cy="25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D90AF28-0B42-42CA-8EF5-210664EE65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09809" y="4725619"/>
                <a:ext cx="410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18F6C5-B14E-43C3-AC5D-09508FC29008}"/>
                  </a:ext>
                </a:extLst>
              </p14:cNvPr>
              <p14:cNvContentPartPr/>
              <p14:nvPr/>
            </p14:nvContentPartPr>
            <p14:xfrm>
              <a:off x="3084769" y="5000659"/>
              <a:ext cx="974520" cy="4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18F6C5-B14E-43C3-AC5D-09508FC2900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76129" y="4992019"/>
                <a:ext cx="99216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C937633-C61E-4DEA-AF44-F25DA43A0A0F}"/>
              </a:ext>
            </a:extLst>
          </p:cNvPr>
          <p:cNvGrpSpPr/>
          <p:nvPr/>
        </p:nvGrpSpPr>
        <p:grpSpPr>
          <a:xfrm>
            <a:off x="6137929" y="3545899"/>
            <a:ext cx="1105560" cy="303840"/>
            <a:chOff x="6137929" y="3545899"/>
            <a:chExt cx="110556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5BCEC3-E337-43C2-934D-7956FEC94416}"/>
                    </a:ext>
                  </a:extLst>
                </p14:cNvPr>
                <p14:cNvContentPartPr/>
                <p14:nvPr/>
              </p14:nvContentPartPr>
              <p14:xfrm>
                <a:off x="6137929" y="3549859"/>
                <a:ext cx="144000" cy="29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5BCEC3-E337-43C2-934D-7956FEC944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29289" y="3540859"/>
                  <a:ext cx="161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CB6A54-6362-43C8-B817-8CE48B50E5EF}"/>
                    </a:ext>
                  </a:extLst>
                </p14:cNvPr>
                <p14:cNvContentPartPr/>
                <p14:nvPr/>
              </p14:nvContentPartPr>
              <p14:xfrm>
                <a:off x="6272569" y="3701419"/>
                <a:ext cx="114120" cy="113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CB6A54-6362-43C8-B817-8CE48B50E5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3929" y="3692779"/>
                  <a:ext cx="131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C7E032-0752-45B1-8719-8FB3ACB92B24}"/>
                    </a:ext>
                  </a:extLst>
                </p14:cNvPr>
                <p14:cNvContentPartPr/>
                <p14:nvPr/>
              </p14:nvContentPartPr>
              <p14:xfrm>
                <a:off x="6423049" y="3706819"/>
                <a:ext cx="92520" cy="9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C7E032-0752-45B1-8719-8FB3ACB92B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14409" y="3698179"/>
                  <a:ext cx="110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6E54F5-B219-459B-B366-AD94F55DDBB0}"/>
                    </a:ext>
                  </a:extLst>
                </p14:cNvPr>
                <p14:cNvContentPartPr/>
                <p14:nvPr/>
              </p14:nvContentPartPr>
              <p14:xfrm>
                <a:off x="6586129" y="3562819"/>
                <a:ext cx="88920" cy="27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6E54F5-B219-459B-B366-AD94F55DD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7489" y="3553819"/>
                  <a:ext cx="106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EC6D61-074F-435F-86F4-5BAC764AB217}"/>
                    </a:ext>
                  </a:extLst>
                </p14:cNvPr>
                <p14:cNvContentPartPr/>
                <p14:nvPr/>
              </p14:nvContentPartPr>
              <p14:xfrm>
                <a:off x="6922009" y="3545899"/>
                <a:ext cx="59760" cy="21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EC6D61-074F-435F-86F4-5BAC764AB2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13009" y="3536899"/>
                  <a:ext cx="77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ED0576-5B93-48AA-83AA-934A8F0BCBC8}"/>
                    </a:ext>
                  </a:extLst>
                </p14:cNvPr>
                <p14:cNvContentPartPr/>
                <p14:nvPr/>
              </p14:nvContentPartPr>
              <p14:xfrm>
                <a:off x="7175089" y="3669019"/>
                <a:ext cx="68400" cy="2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ED0576-5B93-48AA-83AA-934A8F0BCB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66449" y="3660379"/>
                  <a:ext cx="860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5F12BE-9108-4B3E-A7C3-BAA210B0DE61}"/>
              </a:ext>
            </a:extLst>
          </p:cNvPr>
          <p:cNvGrpSpPr/>
          <p:nvPr/>
        </p:nvGrpSpPr>
        <p:grpSpPr>
          <a:xfrm>
            <a:off x="6162049" y="4005259"/>
            <a:ext cx="1144440" cy="264600"/>
            <a:chOff x="6162049" y="4005259"/>
            <a:chExt cx="114444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FF5410-A217-4B21-82C5-1402B5971F78}"/>
                    </a:ext>
                  </a:extLst>
                </p14:cNvPr>
                <p14:cNvContentPartPr/>
                <p14:nvPr/>
              </p14:nvContentPartPr>
              <p14:xfrm>
                <a:off x="6162049" y="4023259"/>
                <a:ext cx="146880" cy="24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FF5410-A217-4B21-82C5-1402B5971F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53049" y="4014259"/>
                  <a:ext cx="164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E4E453-2C61-4093-8820-A4B41D82EAB2}"/>
                    </a:ext>
                  </a:extLst>
                </p14:cNvPr>
                <p14:cNvContentPartPr/>
                <p14:nvPr/>
              </p14:nvContentPartPr>
              <p14:xfrm>
                <a:off x="6299209" y="4182379"/>
                <a:ext cx="100080" cy="8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E4E453-2C61-4093-8820-A4B41D82EA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0209" y="4173739"/>
                  <a:ext cx="117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5F92FF-AA9D-4E4A-9DED-0DDC6BDFC9F1}"/>
                    </a:ext>
                  </a:extLst>
                </p14:cNvPr>
                <p14:cNvContentPartPr/>
                <p14:nvPr/>
              </p14:nvContentPartPr>
              <p14:xfrm>
                <a:off x="6441049" y="4167979"/>
                <a:ext cx="73440" cy="75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5F92FF-AA9D-4E4A-9DED-0DDC6BDFC9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32409" y="4159339"/>
                  <a:ext cx="91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DCA20E-75B8-46A5-8456-1D66DC3F61E6}"/>
                    </a:ext>
                  </a:extLst>
                </p14:cNvPr>
                <p14:cNvContentPartPr/>
                <p14:nvPr/>
              </p14:nvContentPartPr>
              <p14:xfrm>
                <a:off x="6576049" y="4005259"/>
                <a:ext cx="33480" cy="248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DCA20E-75B8-46A5-8456-1D66DC3F61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7049" y="3996259"/>
                  <a:ext cx="51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195B02-151C-450A-B590-4EC64A332183}"/>
                    </a:ext>
                  </a:extLst>
                </p14:cNvPr>
                <p14:cNvContentPartPr/>
                <p14:nvPr/>
              </p14:nvContentPartPr>
              <p14:xfrm>
                <a:off x="6554809" y="4096339"/>
                <a:ext cx="84600" cy="1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195B02-151C-450A-B590-4EC64A3321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45809" y="4087339"/>
                  <a:ext cx="102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78C03C-2173-4DCB-8C7E-08F1953DF2B3}"/>
                    </a:ext>
                  </a:extLst>
                </p14:cNvPr>
                <p14:cNvContentPartPr/>
                <p14:nvPr/>
              </p14:nvContentPartPr>
              <p14:xfrm>
                <a:off x="6841729" y="4036579"/>
                <a:ext cx="137160" cy="170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78C03C-2173-4DCB-8C7E-08F1953DF2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32729" y="4027579"/>
                  <a:ext cx="154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8A1EE3-B848-4C69-8CCF-A7637F6789C4}"/>
                    </a:ext>
                  </a:extLst>
                </p14:cNvPr>
                <p14:cNvContentPartPr/>
                <p14:nvPr/>
              </p14:nvContentPartPr>
              <p14:xfrm>
                <a:off x="7204609" y="4108219"/>
                <a:ext cx="101880" cy="1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8A1EE3-B848-4C69-8CCF-A7637F6789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5969" y="4099219"/>
                  <a:ext cx="1195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52C22C-1E8D-4554-BF10-18BA6FE4AC4E}"/>
              </a:ext>
            </a:extLst>
          </p:cNvPr>
          <p:cNvGrpSpPr/>
          <p:nvPr/>
        </p:nvGrpSpPr>
        <p:grpSpPr>
          <a:xfrm>
            <a:off x="6194809" y="4406659"/>
            <a:ext cx="1088280" cy="306720"/>
            <a:chOff x="6194809" y="4406659"/>
            <a:chExt cx="108828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E5FB68-3326-4260-AAC4-7E664767AE36}"/>
                    </a:ext>
                  </a:extLst>
                </p14:cNvPr>
                <p14:cNvContentPartPr/>
                <p14:nvPr/>
              </p14:nvContentPartPr>
              <p14:xfrm>
                <a:off x="6194809" y="4406659"/>
                <a:ext cx="140040" cy="30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E5FB68-3326-4260-AAC4-7E664767AE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85809" y="4397659"/>
                  <a:ext cx="157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041571-007B-4B26-A250-3131F73337E9}"/>
                    </a:ext>
                  </a:extLst>
                </p14:cNvPr>
                <p14:cNvContentPartPr/>
                <p14:nvPr/>
              </p14:nvContentPartPr>
              <p14:xfrm>
                <a:off x="6343129" y="4554979"/>
                <a:ext cx="132840" cy="113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041571-007B-4B26-A250-3131F73337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4489" y="4545979"/>
                  <a:ext cx="150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51ABB3-CF3A-4775-81C7-4FE7908A591E}"/>
                    </a:ext>
                  </a:extLst>
                </p14:cNvPr>
                <p14:cNvContentPartPr/>
                <p14:nvPr/>
              </p14:nvContentPartPr>
              <p14:xfrm>
                <a:off x="6519529" y="4587379"/>
                <a:ext cx="50400" cy="7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51ABB3-CF3A-4775-81C7-4FE7908A59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10529" y="4578739"/>
                  <a:ext cx="68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C1A8AA-F2B2-4492-B0B6-809BEFDCB84D}"/>
                    </a:ext>
                  </a:extLst>
                </p14:cNvPr>
                <p14:cNvContentPartPr/>
                <p14:nvPr/>
              </p14:nvContentPartPr>
              <p14:xfrm>
                <a:off x="6650209" y="4429699"/>
                <a:ext cx="75240" cy="23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C1A8AA-F2B2-4492-B0B6-809BEFDCB8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1569" y="4420699"/>
                  <a:ext cx="92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84FADE-49DD-461C-B373-A6D2BC2ABAED}"/>
                    </a:ext>
                  </a:extLst>
                </p14:cNvPr>
                <p14:cNvContentPartPr/>
                <p14:nvPr/>
              </p14:nvContentPartPr>
              <p14:xfrm>
                <a:off x="6917689" y="4433659"/>
                <a:ext cx="100800" cy="20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84FADE-49DD-461C-B373-A6D2BC2ABA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09049" y="4424659"/>
                  <a:ext cx="118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1C9C33-A065-4DD3-8E6D-6AB76D131269}"/>
                    </a:ext>
                  </a:extLst>
                </p14:cNvPr>
                <p14:cNvContentPartPr/>
                <p14:nvPr/>
              </p14:nvContentPartPr>
              <p14:xfrm>
                <a:off x="7261489" y="4496299"/>
                <a:ext cx="21600" cy="2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1C9C33-A065-4DD3-8E6D-6AB76D1312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489" y="4487659"/>
                  <a:ext cx="392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FE9AD7-B76A-4E8F-8FDE-ECE9B201B763}"/>
              </a:ext>
            </a:extLst>
          </p:cNvPr>
          <p:cNvGrpSpPr/>
          <p:nvPr/>
        </p:nvGrpSpPr>
        <p:grpSpPr>
          <a:xfrm>
            <a:off x="7584049" y="3480739"/>
            <a:ext cx="841680" cy="239400"/>
            <a:chOff x="7584049" y="3480739"/>
            <a:chExt cx="8416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B2CEDD-BD85-4E50-BDAE-83887AD581C6}"/>
                    </a:ext>
                  </a:extLst>
                </p14:cNvPr>
                <p14:cNvContentPartPr/>
                <p14:nvPr/>
              </p14:nvContentPartPr>
              <p14:xfrm>
                <a:off x="7598449" y="3547339"/>
                <a:ext cx="24480" cy="172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B2CEDD-BD85-4E50-BDAE-83887AD581C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9449" y="3538339"/>
                  <a:ext cx="42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62858-A429-4F35-9247-4B196AC86B91}"/>
                    </a:ext>
                  </a:extLst>
                </p14:cNvPr>
                <p14:cNvContentPartPr/>
                <p14:nvPr/>
              </p14:nvContentPartPr>
              <p14:xfrm>
                <a:off x="7584049" y="3489739"/>
                <a:ext cx="177840" cy="14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62858-A429-4F35-9247-4B196AC86B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75049" y="3480739"/>
                  <a:ext cx="195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3B7E77-C25F-41C0-BC6C-43FACB4AAAB8}"/>
                    </a:ext>
                  </a:extLst>
                </p14:cNvPr>
                <p14:cNvContentPartPr/>
                <p14:nvPr/>
              </p14:nvContentPartPr>
              <p14:xfrm>
                <a:off x="7594129" y="3699979"/>
                <a:ext cx="154440" cy="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3B7E77-C25F-41C0-BC6C-43FACB4AAA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5129" y="3690979"/>
                  <a:ext cx="172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A8BDE3-FB60-4684-A64C-B71F74D1742D}"/>
                    </a:ext>
                  </a:extLst>
                </p14:cNvPr>
                <p14:cNvContentPartPr/>
                <p14:nvPr/>
              </p14:nvContentPartPr>
              <p14:xfrm>
                <a:off x="7860889" y="3563539"/>
                <a:ext cx="112680" cy="14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A8BDE3-FB60-4684-A64C-B71F74D174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51889" y="3554539"/>
                  <a:ext cx="130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41A191-8A6A-4B5E-AE0D-7F79022AAB8B}"/>
                    </a:ext>
                  </a:extLst>
                </p14:cNvPr>
                <p14:cNvContentPartPr/>
                <p14:nvPr/>
              </p14:nvContentPartPr>
              <p14:xfrm>
                <a:off x="8013169" y="3591259"/>
                <a:ext cx="104400" cy="96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41A191-8A6A-4B5E-AE0D-7F79022AAB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04529" y="3582259"/>
                  <a:ext cx="122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C47ED2-99CF-455E-8136-0866907F6C30}"/>
                    </a:ext>
                  </a:extLst>
                </p14:cNvPr>
                <p14:cNvContentPartPr/>
                <p14:nvPr/>
              </p14:nvContentPartPr>
              <p14:xfrm>
                <a:off x="8121889" y="3626539"/>
                <a:ext cx="200160" cy="75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C47ED2-99CF-455E-8136-0866907F6C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13249" y="3617899"/>
                  <a:ext cx="217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09248D-DA80-476F-80F6-331D8D266C42}"/>
                    </a:ext>
                  </a:extLst>
                </p14:cNvPr>
                <p14:cNvContentPartPr/>
                <p14:nvPr/>
              </p14:nvContentPartPr>
              <p14:xfrm>
                <a:off x="8399089" y="3480739"/>
                <a:ext cx="26640" cy="23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09248D-DA80-476F-80F6-331D8D266C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90449" y="3471739"/>
                  <a:ext cx="442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F8A2EE-C11C-4273-916A-F70E3BA3B060}"/>
              </a:ext>
            </a:extLst>
          </p:cNvPr>
          <p:cNvGrpSpPr/>
          <p:nvPr/>
        </p:nvGrpSpPr>
        <p:grpSpPr>
          <a:xfrm>
            <a:off x="7626529" y="3960259"/>
            <a:ext cx="879480" cy="251280"/>
            <a:chOff x="7626529" y="3960259"/>
            <a:chExt cx="879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DE3EE-7A30-4A42-8F80-C91435669FDA}"/>
                    </a:ext>
                  </a:extLst>
                </p14:cNvPr>
                <p14:cNvContentPartPr/>
                <p14:nvPr/>
              </p14:nvContentPartPr>
              <p14:xfrm>
                <a:off x="7626529" y="3960259"/>
                <a:ext cx="11520" cy="251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DE3EE-7A30-4A42-8F80-C91435669F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17889" y="3951259"/>
                  <a:ext cx="29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0EEEC0-59AC-4691-B918-0E167D8323AC}"/>
                    </a:ext>
                  </a:extLst>
                </p14:cNvPr>
                <p14:cNvContentPartPr/>
                <p14:nvPr/>
              </p14:nvContentPartPr>
              <p14:xfrm>
                <a:off x="7633009" y="3982219"/>
                <a:ext cx="165240" cy="116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0EEEC0-59AC-4691-B918-0E167D8323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4009" y="3973219"/>
                  <a:ext cx="182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5B5EB30-4F9B-4F33-AC75-2BD9D862C469}"/>
                    </a:ext>
                  </a:extLst>
                </p14:cNvPr>
                <p14:cNvContentPartPr/>
                <p14:nvPr/>
              </p14:nvContentPartPr>
              <p14:xfrm>
                <a:off x="7633729" y="4014979"/>
                <a:ext cx="386640" cy="18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5B5EB30-4F9B-4F33-AC75-2BD9D862C4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25089" y="4005979"/>
                  <a:ext cx="404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9A087E-D581-4B8B-B75E-A5E4F657328B}"/>
                    </a:ext>
                  </a:extLst>
                </p14:cNvPr>
                <p14:cNvContentPartPr/>
                <p14:nvPr/>
              </p14:nvContentPartPr>
              <p14:xfrm>
                <a:off x="7913449" y="4038379"/>
                <a:ext cx="173880" cy="147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9A087E-D581-4B8B-B75E-A5E4F657328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04449" y="4029739"/>
                  <a:ext cx="191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4D4C34-3720-4E24-91DC-AC58A9CB38E0}"/>
                    </a:ext>
                  </a:extLst>
                </p14:cNvPr>
                <p14:cNvContentPartPr/>
                <p14:nvPr/>
              </p14:nvContentPartPr>
              <p14:xfrm>
                <a:off x="8092729" y="4049539"/>
                <a:ext cx="287280" cy="12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4D4C34-3720-4E24-91DC-AC58A9CB38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83729" y="4040539"/>
                  <a:ext cx="304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49A902-C740-4200-A027-205109B78328}"/>
                    </a:ext>
                  </a:extLst>
                </p14:cNvPr>
                <p14:cNvContentPartPr/>
                <p14:nvPr/>
              </p14:nvContentPartPr>
              <p14:xfrm>
                <a:off x="8439049" y="4028299"/>
                <a:ext cx="66960" cy="149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49A902-C740-4200-A027-205109B783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30049" y="4019299"/>
                  <a:ext cx="8460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16752FF-331F-478F-BCC1-4A9E07CAFD68}"/>
                  </a:ext>
                </a:extLst>
              </p14:cNvPr>
              <p14:cNvContentPartPr/>
              <p14:nvPr/>
            </p14:nvContentPartPr>
            <p14:xfrm>
              <a:off x="7233409" y="4480819"/>
              <a:ext cx="73080" cy="14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16752FF-331F-478F-BCC1-4A9E07CAFD6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24769" y="4472179"/>
                <a:ext cx="90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D16581C8-4083-489A-A9D3-4DB4B2DF3F33}"/>
              </a:ext>
            </a:extLst>
          </p:cNvPr>
          <p:cNvGrpSpPr/>
          <p:nvPr/>
        </p:nvGrpSpPr>
        <p:grpSpPr>
          <a:xfrm>
            <a:off x="7605289" y="4464979"/>
            <a:ext cx="1251720" cy="257400"/>
            <a:chOff x="7605289" y="4464979"/>
            <a:chExt cx="125172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288BD0D-629B-48A1-B703-6CCEF6D246AD}"/>
                    </a:ext>
                  </a:extLst>
                </p14:cNvPr>
                <p14:cNvContentPartPr/>
                <p14:nvPr/>
              </p14:nvContentPartPr>
              <p14:xfrm>
                <a:off x="7605289" y="4493779"/>
                <a:ext cx="204120" cy="18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288BD0D-629B-48A1-B703-6CCEF6D246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96289" y="4484779"/>
                  <a:ext cx="221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05F423C-65A8-4287-99C3-296F9984F1BC}"/>
                    </a:ext>
                  </a:extLst>
                </p14:cNvPr>
                <p14:cNvContentPartPr/>
                <p14:nvPr/>
              </p14:nvContentPartPr>
              <p14:xfrm>
                <a:off x="7920289" y="4467859"/>
                <a:ext cx="19800" cy="22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05F423C-65A8-4287-99C3-296F9984F1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11289" y="4458859"/>
                  <a:ext cx="37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88E73A-E85E-474E-9C0C-08D57A587C94}"/>
                    </a:ext>
                  </a:extLst>
                </p14:cNvPr>
                <p14:cNvContentPartPr/>
                <p14:nvPr/>
              </p14:nvContentPartPr>
              <p14:xfrm>
                <a:off x="7962049" y="4464979"/>
                <a:ext cx="172800" cy="38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88E73A-E85E-474E-9C0C-08D57A587C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53049" y="4456339"/>
                  <a:ext cx="190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460061F-D569-46DB-BDF0-C224F9A5B69A}"/>
                    </a:ext>
                  </a:extLst>
                </p14:cNvPr>
                <p14:cNvContentPartPr/>
                <p14:nvPr/>
              </p14:nvContentPartPr>
              <p14:xfrm>
                <a:off x="7901209" y="4565779"/>
                <a:ext cx="161640" cy="124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460061F-D569-46DB-BDF0-C224F9A5B6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92569" y="4556779"/>
                  <a:ext cx="179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6A2E2D-70BB-4A07-9832-B2404B6C27E2}"/>
                    </a:ext>
                  </a:extLst>
                </p14:cNvPr>
                <p14:cNvContentPartPr/>
                <p14:nvPr/>
              </p14:nvContentPartPr>
              <p14:xfrm>
                <a:off x="8173009" y="4543819"/>
                <a:ext cx="167760" cy="146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6A2E2D-70BB-4A07-9832-B2404B6C27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64009" y="4535179"/>
                  <a:ext cx="185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B47A20-E81A-4DFD-93E8-BD35196F4663}"/>
                    </a:ext>
                  </a:extLst>
                </p14:cNvPr>
                <p14:cNvContentPartPr/>
                <p14:nvPr/>
              </p14:nvContentPartPr>
              <p14:xfrm>
                <a:off x="8341129" y="4588099"/>
                <a:ext cx="99360" cy="118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B47A20-E81A-4DFD-93E8-BD35196F46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32489" y="4579459"/>
                  <a:ext cx="117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74E5F7-E1A9-4EA0-96A8-3801DA4DF694}"/>
                    </a:ext>
                  </a:extLst>
                </p14:cNvPr>
                <p14:cNvContentPartPr/>
                <p14:nvPr/>
              </p14:nvContentPartPr>
              <p14:xfrm>
                <a:off x="8463889" y="4600699"/>
                <a:ext cx="134280" cy="121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74E5F7-E1A9-4EA0-96A8-3801DA4DF6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54889" y="4592059"/>
                  <a:ext cx="151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22411E-3335-4E68-B35D-EFD6AAC0D1A5}"/>
                    </a:ext>
                  </a:extLst>
                </p14:cNvPr>
                <p14:cNvContentPartPr/>
                <p14:nvPr/>
              </p14:nvContentPartPr>
              <p14:xfrm>
                <a:off x="8733529" y="4510699"/>
                <a:ext cx="123480" cy="154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22411E-3335-4E68-B35D-EFD6AAC0D1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4529" y="4502059"/>
                  <a:ext cx="1411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E9F8E4-529E-478E-870B-AE9FC28B092C}"/>
              </a:ext>
            </a:extLst>
          </p:cNvPr>
          <p:cNvGrpSpPr/>
          <p:nvPr/>
        </p:nvGrpSpPr>
        <p:grpSpPr>
          <a:xfrm>
            <a:off x="6708889" y="2828419"/>
            <a:ext cx="2039400" cy="454320"/>
            <a:chOff x="6708889" y="2828419"/>
            <a:chExt cx="20394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0A22B9-D3CE-4946-9C05-3615E3C6CD3D}"/>
                    </a:ext>
                  </a:extLst>
                </p14:cNvPr>
                <p14:cNvContentPartPr/>
                <p14:nvPr/>
              </p14:nvContentPartPr>
              <p14:xfrm>
                <a:off x="6816889" y="2928499"/>
                <a:ext cx="203400" cy="27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0A22B9-D3CE-4946-9C05-3615E3C6CD3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08249" y="2919499"/>
                  <a:ext cx="221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EC4A331-805C-48E9-A370-A518BE74E5CE}"/>
                    </a:ext>
                  </a:extLst>
                </p14:cNvPr>
                <p14:cNvContentPartPr/>
                <p14:nvPr/>
              </p14:nvContentPartPr>
              <p14:xfrm>
                <a:off x="7022089" y="3018139"/>
                <a:ext cx="90720" cy="117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EC4A331-805C-48E9-A370-A518BE74E5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13089" y="3009499"/>
                  <a:ext cx="108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D6BB092-A01B-48EA-99B0-D59839B3E02E}"/>
                    </a:ext>
                  </a:extLst>
                </p14:cNvPr>
                <p14:cNvContentPartPr/>
                <p14:nvPr/>
              </p14:nvContentPartPr>
              <p14:xfrm>
                <a:off x="7144849" y="3032539"/>
                <a:ext cx="275760" cy="223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D6BB092-A01B-48EA-99B0-D59839B3E0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36209" y="3023539"/>
                  <a:ext cx="293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C26009-0823-4A87-8971-A14C8DA54B77}"/>
                    </a:ext>
                  </a:extLst>
                </p14:cNvPr>
                <p14:cNvContentPartPr/>
                <p14:nvPr/>
              </p14:nvContentPartPr>
              <p14:xfrm>
                <a:off x="7533289" y="3008419"/>
                <a:ext cx="243360" cy="123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C26009-0823-4A87-8971-A14C8DA54B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4649" y="2999779"/>
                  <a:ext cx="261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C0EA27-7DAF-4CFE-AD39-CFA90939A124}"/>
                    </a:ext>
                  </a:extLst>
                </p14:cNvPr>
                <p14:cNvContentPartPr/>
                <p14:nvPr/>
              </p14:nvContentPartPr>
              <p14:xfrm>
                <a:off x="7907689" y="2845339"/>
                <a:ext cx="164520" cy="242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C0EA27-7DAF-4CFE-AD39-CFA90939A12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98689" y="2836699"/>
                  <a:ext cx="182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00C63B-AF2F-4B7D-8A75-1A425FB97D59}"/>
                    </a:ext>
                  </a:extLst>
                </p14:cNvPr>
                <p14:cNvContentPartPr/>
                <p14:nvPr/>
              </p14:nvContentPartPr>
              <p14:xfrm>
                <a:off x="8109289" y="2997619"/>
                <a:ext cx="121680" cy="10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00C63B-AF2F-4B7D-8A75-1A425FB97D5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00289" y="2988979"/>
                  <a:ext cx="139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D28CE7-4AAE-4D72-B57E-AD7F971562F9}"/>
                    </a:ext>
                  </a:extLst>
                </p14:cNvPr>
                <p14:cNvContentPartPr/>
                <p14:nvPr/>
              </p14:nvContentPartPr>
              <p14:xfrm>
                <a:off x="8289649" y="2943259"/>
                <a:ext cx="101520" cy="9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D28CE7-4AAE-4D72-B57E-AD7F971562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81009" y="2934619"/>
                  <a:ext cx="119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DC4AF3-DC96-48C7-8715-9AD1B0CDE38C}"/>
                    </a:ext>
                  </a:extLst>
                </p14:cNvPr>
                <p14:cNvContentPartPr/>
                <p14:nvPr/>
              </p14:nvContentPartPr>
              <p14:xfrm>
                <a:off x="8406289" y="2828419"/>
                <a:ext cx="69480" cy="22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DC4AF3-DC96-48C7-8715-9AD1B0CDE3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97649" y="2819419"/>
                  <a:ext cx="87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5B9B5B-8A55-460D-AC1E-67416F4E728B}"/>
                    </a:ext>
                  </a:extLst>
                </p14:cNvPr>
                <p14:cNvContentPartPr/>
                <p14:nvPr/>
              </p14:nvContentPartPr>
              <p14:xfrm>
                <a:off x="8481529" y="2946499"/>
                <a:ext cx="183600" cy="12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5B9B5B-8A55-460D-AC1E-67416F4E72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72889" y="2937499"/>
                  <a:ext cx="20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A94BF5-FA8D-4CA1-B4D3-860766E9A8BF}"/>
                    </a:ext>
                  </a:extLst>
                </p14:cNvPr>
                <p14:cNvContentPartPr/>
                <p14:nvPr/>
              </p14:nvContentPartPr>
              <p14:xfrm>
                <a:off x="6708889" y="3233779"/>
                <a:ext cx="2039400" cy="48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A94BF5-FA8D-4CA1-B4D3-860766E9A8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00249" y="3224779"/>
                  <a:ext cx="205704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DF5C694-9D64-4441-9FCB-C83751E11D51}"/>
                  </a:ext>
                </a:extLst>
              </p14:cNvPr>
              <p14:cNvContentPartPr/>
              <p14:nvPr/>
            </p14:nvContentPartPr>
            <p14:xfrm>
              <a:off x="7474609" y="2282659"/>
              <a:ext cx="202680" cy="456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DF5C694-9D64-4441-9FCB-C83751E11D5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65969" y="2274019"/>
                <a:ext cx="22032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3465</TotalTime>
  <Words>112</Words>
  <Application>Microsoft Office PowerPoint</Application>
  <PresentationFormat>On-screen Show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218</cp:revision>
  <dcterms:modified xsi:type="dcterms:W3CDTF">2021-03-05T20:36:34Z</dcterms:modified>
</cp:coreProperties>
</file>