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4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12 3224 0 0,'-2'1'919'0'0,"-5"3"1928"0"0,2-2-1512 0 0,4-1-1316 0 0,-23 12 6498 0 0,34-8-5385 0 0,-3-2-791 0 0,0 0 0 0 0,0 0 1 0 0,0-1-1 0 0,0 0 0 0 0,0 0 1 0 0,11 1-1 0 0,44 0 700 0 0,-19-2-1037 0 0,159 2 2635 0 0,-5-1-1476 0 0,-14-2 41 0 0,-73-3-654 0 0,14 5-36 0 0,114-3 180 0 0,40-24 401 0 0,-174 10-670 0 0,-59 7-308 0 0,1 2-1 0 0,0 2 1 0 0,73 4 0 0 0,9 3 38 0 0,64-3 427 0 0,-76-1-34 0 0,216 10 335 0 0,-255 1-515 0 0,-21-2-163 0 0,-18-9-194 0 0,-36 1-3 0 0,-1-1-1 0 0,0 0 1 0 0,1 0 0 0 0,-1 1 0 0 0,0-1 0 0 0,0 0 0 0 0,0 0 0 0 0,1 0 0 0 0,-1 0-1 0 0,0 0 1 0 0,0-1 0 0 0,0 1 0 0 0,-1 0 0 0 0,1 0 0 0 0,0-1 0 0 0,0 1 0 0 0,-1 0-1 0 0,1-1 1 0 0,-1 1 0 0 0,1-3 0 0 0,-1 3 44 0 0,2-6 116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0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73 15520 0 0,'9'-72'4823'0'0,"-9"74"-4311"0"0,5 27-371 0 0,-1 1 0 0 0,-2-1 0 0 0,-2 40 0 0 0,0-48-89 0 0,-5 242 104 0 0,4-251-160 0 0,-9 200 77 0 0,-2 89 750 0 0,12-269-630 0 0,-1 4 467 0 0,7 53-1 0 0,-6-88-623 0 0,0-1-1 0 0,0 1 1 0 0,0 0-1 0 0,0-1 0 0 0,0 1 1 0 0,0 0-1 0 0,1 0 1 0 0,-1-1-1 0 0,0 1 1 0 0,0 0-1 0 0,1-1 1 0 0,-1 1-1 0 0,0-1 0 0 0,1 1 1 0 0,-1 0-1 0 0,1-1 1 0 0,-1 1-1 0 0,1-1 1 0 0,-1 1-1 0 0,1-1 0 0 0,-1 1 1 0 0,1-1-1 0 0,-1 0 1 0 0,1 1-1 0 0,0-1 1 0 0,-1 0-1 0 0,1 1 1 0 0,0-1-1 0 0,-1 0 0 0 0,1 0 1 0 0,0 1-1 0 0,-1-1 1 0 0,1 0-1 0 0,0 0 1 0 0,-1 0-1 0 0,1 0 0 0 0,0 0 1 0 0,0 0-1 0 0,-1 0 1 0 0,1 0-1 0 0,0 0 1 0 0,-1-1-1 0 0,1 1 1 0 0,0 0-1 0 0,0-1 0 0 0,6-1 112 0 0,-1-1-1 0 0,0 0 0 0 0,0 0 1 0 0,6-5-1 0 0,4-2-4 0 0,74-26 53 0 0,-74 31-197 0 0,1 0-1 0 0,0 1 0 0 0,27-3 0 0 0,-31 6 50 0 0,-1 1 0 0 0,1 0 0 0 0,-1 1 0 0 0,1 1-1 0 0,-1-1 1 0 0,14 5 0 0 0,-19-3-212 0 0,-5-3 578 0 0,-22-10-149 0 0,13 7-220 0 0,5 2-34 0 0,0 0-1 0 0,0 0 1 0 0,0-1-1 0 0,0 1 1 0 0,0 0-1 0 0,0-1 1 0 0,0 1-1 0 0,1-1 1 0 0,-1 1-1 0 0,0-1 1 0 0,1 0-1 0 0,0 0 1 0 0,-3-3-1 0 0,4 4-11 0 0,0 1 0 0 0,0-1-1 0 0,-1 1 1 0 0,1-1-1 0 0,0 0 1 0 0,0 1 0 0 0,0-1-1 0 0,0 1 1 0 0,0-1-1 0 0,0 1 1 0 0,0-1-1 0 0,1 1 1 0 0,-1-1 0 0 0,0 1-1 0 0,0-1 1 0 0,0 1-1 0 0,0-1 1 0 0,1 1 0 0 0,-1-1-1 0 0,0 1 1 0 0,1-1-1 0 0,-1 1 1 0 0,0-1-1 0 0,1 1 1 0 0,-1 0 0 0 0,0-1-1 0 0,1 1 1 0 0,-1 0-1 0 0,1-1 1 0 0,-1 1 1 0 0,2-1 5 0 0,1 0-1 0 0,-1 1 0 0 0,0-1 1 0 0,0 1-1 0 0,1 0 0 0 0,-1-1 1 0 0,0 1-1 0 0,1 0 1 0 0,-1 1-1 0 0,0-1 0 0 0,0 0 1 0 0,1 1-1 0 0,-1-1 0 0 0,0 1 1 0 0,0-1-1 0 0,0 1 1 0 0,1 0-1 0 0,-1 0 0 0 0,0 0 1 0 0,0 0-1 0 0,0 1 0 0 0,-1-1 1 0 0,1 0-1 0 0,0 1 1 0 0,0-1-1 0 0,-1 1 0 0 0,1 0 1 0 0,-1 0-1 0 0,1-1 0 0 0,-1 1 1 0 0,2 3-1 0 0,-1-1 4 0 0,-1-1 0 0 0,1 0 0 0 0,-1 1 0 0 0,0-1 0 0 0,0 0 0 0 0,0 1 0 0 0,0 0 0 0 0,0-1 0 0 0,-1 1 0 0 0,0 0 0 0 0,0-1 0 0 0,0 1-1 0 0,0-1 1 0 0,0 1 0 0 0,-1 0 0 0 0,1-1 0 0 0,-1 1 0 0 0,-3 6 0 0 0,-11 19-2 0 0,-2-2-1 0 0,-1 1 1 0 0,-1-2-1 0 0,-22 24 1 0 0,-8 1-3224 0 0,43-44 1049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1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 17335 0 0,'0'0'1572'0'0,"1"1"-1294"0"0,2 2-86 0 0,0 0 0 0 0,-1 0 1 0 0,1 0-1 0 0,-1 0 0 0 0,0 1 1 0 0,0-1-1 0 0,0 1 1 0 0,-1 0-1 0 0,1-1 0 0 0,-1 1 1 0 0,0 0-1 0 0,0 0 0 0 0,0 0 1 0 0,0 5-1 0 0,1 9 449 0 0,-2-1 0 0 0,-1 20 0 0 0,0-5 72 0 0,-1 78 694 0 0,4 120-41 0 0,-1-219-1604 0 0,1 0 0 0 0,0 0 0 0 0,0-1 0 0 0,8 21 0 0 0,-9-30-704 0 0,-13-2-5084 0 0,4-5 3872 0 0</inkml:trace>
  <inkml:trace contextRef="#ctx0" brushRef="#br0" timeOffset="1">21 434 7368 0 0,'-1'0'575'0'0,"-16"-2"-1223"0"0,15-12 11565 0 0,3 13-10372 0 0,9-4 4799 0 0,14 3-4308 0 0,-17 1-432 0 0,7 0-220 0 0,0 1 1 0 0,0 0 0 0 0,26 5 0 0 0,-4 0-2121 0 0,-4 1-4617 0 0,-8-4-1894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5 130 3680 0 0,'-5'-3'21555'0'0,"12"-1"-21411"0"0,0-1 1 0 0,1 1-1 0 0,-1 0 0 0 0,1 1 0 0 0,15-5 0 0 0,11-6 117 0 0,-16 6-188 0 0,91-41 757 0 0,-95 44-1071 0 0,1 1 0 0 0,-1 0 0 0 0,1 1 0 0 0,-1 0 0 0 0,30 0 0 0 0,-29 2-1769 0 0,-3-1-3764 0 0,-2-1-1996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2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60 3224 0 0,'-4'-19'13813'0'0,"6"16"-12382"0"0,1 0 0 0 0,0 0 0 0 0,-1 0 0 0 0,7-5 0 0 0,-5 6-1287 0 0,-1-1 0 0 0,1 1 0 0 0,-1 0 0 0 0,1 0 0 0 0,-1 0 0 0 0,1 1 1 0 0,0 0-1 0 0,0-1 0 0 0,0 1 0 0 0,0 0 0 0 0,0 1 0 0 0,0-1 0 0 0,0 1 1 0 0,0 0-1 0 0,4 0 0 0 0,-6 0-112 0 0,-1 1 1 0 0,1-1-1 0 0,-1 1 1 0 0,0-1-1 0 0,1 1 1 0 0,-1 0-1 0 0,0-1 1 0 0,0 1-1 0 0,1 0 1 0 0,-1 0-1 0 0,0 0 1 0 0,0 0-1 0 0,0 0 1 0 0,0 0-1 0 0,0 0 1 0 0,0 0-1 0 0,-1 0 1 0 0,1 1-1 0 0,0-1 1 0 0,-1 0-1 0 0,1 1 1 0 0,0-1-1 0 0,-1 0 1 0 0,1 3-1 0 0,1 3-105 0 0,0 0-1 0 0,-1 1 0 0 0,1 8 0 0 0,-2-15 85 0 0,0 10 40 0 0,0 1 0 0 0,0 0 0 0 0,-1 0 0 0 0,-1-1 0 0 0,0 1 0 0 0,-4 12 0 0 0,-2 0 50 0 0,-18 41-1 0 0,20-52-94 0 0,5-12-102 0 0,20-7-127 0 0,4-3 405 0 0,0 1 0 0 0,1 1 0 0 0,0 1 1 0 0,1 1-1 0 0,-1 1 0 0 0,43-1 0 0 0,-62 5-43 0 0,0 0 0 0 0,0 0 0 0 0,0 1 1 0 0,0 0-1 0 0,0-1 0 0 0,6 3 0 0 0,-10-2-139 0 0,0-1 0 0 0,0 1 0 0 0,1-1 0 0 0,-1 1 0 0 0,0 0-1 0 0,0-1 1 0 0,0 1 0 0 0,0 0 0 0 0,0 0 0 0 0,0 0 0 0 0,0 0 0 0 0,0 0 0 0 0,0 0-1 0 0,-1 0 1 0 0,1 0 0 0 0,0 0 0 0 0,-1 0 0 0 0,1 0 0 0 0,0 1 0 0 0,-1-1-1 0 0,0 0 1 0 0,1 0 0 0 0,-1 1 0 0 0,0-1 0 0 0,1 0 0 0 0,-1 1 0 0 0,0-1 0 0 0,0 2-1 0 0,-1 3 15 0 0,0 0 0 0 0,0 0 0 0 0,0 0 0 0 0,-1 0 0 0 0,1 0 0 0 0,-2 0-1 0 0,1 0 1 0 0,-1 0 0 0 0,0-1 0 0 0,-6 10 0 0 0,0-2 217 0 0,0-1 0 0 0,-1 0 1 0 0,-15 14-1 0 0,-7 5-476 0 0,-2-1 0 0 0,-1-2 0 0 0,-69 42 0 0 0,77-61-1221 0 0,20-7 916 0 0,5-2-337 0 0,11-6-2198 0 0,13-16-4845 0 0,-5 10 1130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2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94 112 4144 0 0,'16'-38'2041'0'0,"-1"-1"10695"0"0,-14 38-12602 0 0,-1 0 0 0 0,0 0-1 0 0,1 0 1 0 0,-1 0 0 0 0,0 0 0 0 0,0 0 0 0 0,0 0 0 0 0,0 0 0 0 0,0 0 0 0 0,0 0 0 0 0,0 0 0 0 0,0 0-1 0 0,0 0 1 0 0,0 0 0 0 0,0 0 0 0 0,-1 0 0 0 0,1 0 0 0 0,0 0 0 0 0,-1 0 0 0 0,1 0 0 0 0,-1 0 0 0 0,1 1-1 0 0,-1-1 1 0 0,0 0 0 0 0,1 0 0 0 0,-1 0 0 0 0,0 1 0 0 0,1-1 0 0 0,-1 0 0 0 0,0 1 0 0 0,0-1 0 0 0,0 1-1 0 0,0-1 1 0 0,1 1 0 0 0,-1-1 0 0 0,0 1 0 0 0,0-1 0 0 0,-1 1 0 0 0,0-1-23 0 0,0 1 1 0 0,0-1 0 0 0,0 1-1 0 0,0 0 1 0 0,0 0 0 0 0,0 0-1 0 0,1 0 1 0 0,-1 0 0 0 0,0 0-1 0 0,0 0 1 0 0,0 0-1 0 0,0 1 1 0 0,0-1 0 0 0,0 1-1 0 0,1 0 1 0 0,-1-1 0 0 0,0 1-1 0 0,0 0 1 0 0,1 0 0 0 0,-4 2-1 0 0,-2 5 12 0 0,0 0-1 0 0,0 0 0 0 0,1 1 1 0 0,0 0-1 0 0,1 0 1 0 0,0 0-1 0 0,0 1 0 0 0,1 0 1 0 0,-4 12-1 0 0,5-10 44 0 0,1-1 0 0 0,1 1-1 0 0,0 0 1 0 0,0 0 0 0 0,1-1-1 0 0,2 17 1 0 0,-1-24-52 0 0,0 0 0 0 0,0 0 1 0 0,0 0-1 0 0,0-1 0 0 0,1 1 0 0 0,2 5 0 0 0,-4-8-97 0 0,1-1 0 0 0,-1 1 1 0 0,0-1-1 0 0,0 1 0 0 0,1-1 0 0 0,-1 1 0 0 0,0-1 1 0 0,1 1-1 0 0,-1-1 0 0 0,1 1 0 0 0,-1-1 0 0 0,0 1 1 0 0,1-1-1 0 0,-1 1 0 0 0,1-1 0 0 0,-1 0 0 0 0,1 1 0 0 0,-1-1 1 0 0,1 0-1 0 0,0 0 0 0 0,-1 1 0 0 0,1-1 0 0 0,-1 0 1 0 0,1 0-1 0 0,0 0 0 0 0,-1 0 0 0 0,1 1 0 0 0,0-1 1 0 0,-1 0-1 0 0,1 0 0 0 0,-1 0 0 0 0,1-1 0 0 0,0 1 0 0 0,-1 0 1 0 0,1 0-1 0 0,-1 0 0 0 0,1 0 0 0 0,0-1 0 0 0,-1 1 1 0 0,1 0-1 0 0,-1 0 0 0 0,1-1 0 0 0,-1 1 0 0 0,1 0 0 0 0,-1-1 1 0 0,1 1-1 0 0,0-1 0 0 0,8-8 192 0 0,-4 4-122 0 0,0 0-1 0 0,0 0 1 0 0,-1 0 0 0 0,1 0 0 0 0,-1-1-1 0 0,-1 1 1 0 0,4-8 0 0 0,-2 2-38 0 0,-1 0-1 0 0,0 0 1 0 0,-1-1 0 0 0,0 0 0 0 0,-1 0 0 0 0,2-15 0 0 0,-6-17-2294 0 0,0 31 989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0 210 6912 0 0,'0'0'622'0'0,"3"-17"6585"0"0,14-18-2571 0 0,-6 13-3339 0 0,-7 14-724 0 0,1-1-1 0 0,9-12 0 0 0,0 3 149 0 0,-11 12-538 0 0,1 1 1 0 0,0 0-1 0 0,0 0 0 0 0,0 0 0 0 0,1 0 1 0 0,0 0-1 0 0,-1 1 0 0 0,2 0 0 0 0,-1 0 1 0 0,0 1-1 0 0,10-6 0 0 0,-14 9-189 0 0,0 0 0 0 0,-1 0 0 0 0,1 0 0 0 0,0 0 0 0 0,0 0 0 0 0,-1 0 0 0 0,1 0 0 0 0,0 0 0 0 0,0 1 0 0 0,0-1 0 0 0,-1 0 0 0 0,1 0 0 0 0,0 1 0 0 0,0-1 0 0 0,-1 0 0 0 0,1 1 0 0 0,0-1 0 0 0,-1 1 0 0 0,1-1 0 0 0,-1 1 0 0 0,1-1 0 0 0,0 1 0 0 0,-1-1 0 0 0,1 1 0 0 0,-1 0 0 0 0,1-1 0 0 0,-1 1 1 0 0,0 0-1 0 0,1-1 0 0 0,-1 1 0 0 0,0 0 0 0 0,1-1 0 0 0,-1 1 0 0 0,0 0 0 0 0,0 0 0 0 0,1 1 0 0 0,0 3-52 0 0,1 0 0 0 0,-1 0 0 0 0,1 11 0 0 0,1 20-53 0 0,3 51-215 0 0,-6-86 322 0 0,0 0 0 0 0,0 0 1 0 0,0 0-1 0 0,0 0 1 0 0,0 0-1 0 0,1 1 1 0 0,-1-1-1 0 0,0 0 1 0 0,1 0-1 0 0,-1 0 0 0 0,1 0 1 0 0,-1 0-1 0 0,1 0 1 0 0,0 1-1 0 0,0-2 4 0 0,-1 0 1 0 0,0 1-1 0 0,1-1 0 0 0,-1 1 0 0 0,0-1 1 0 0,1 0-1 0 0,-1 1 0 0 0,0-1 0 0 0,1 0 1 0 0,-1 1-1 0 0,1-1 0 0 0,-1 0 0 0 0,1 0 0 0 0,-1 0 1 0 0,0 1-1 0 0,1-1 0 0 0,-1 0 0 0 0,1 0 1 0 0,-1 0-1 0 0,1 0 0 0 0,-1 0 0 0 0,1 0 0 0 0,-1 0 1 0 0,1 0-1 0 0,-1 0 0 0 0,1 0 0 0 0,-1 0 1 0 0,1 0-1 0 0,-1 0 0 0 0,1 0 0 0 0,-1 0 0 0 0,1-1 1 0 0,-1 1-1 0 0,1 0 0 0 0,11-11-26 0 0,-10 10 12 0 0,109-129-17 0 0,-107 125 180 0 0,5-6 179 0 0,-5 5-54 0 0,0 0 0 0 0,1 1-1 0 0,0 0 1 0 0,0 0 0 0 0,0 0 0 0 0,1 0 0 0 0,-1 1-1 0 0,1-1 1 0 0,7-2 0 0 0,-12 7-276 0 0,-1 0-1 0 0,1 0 0 0 0,0 0 1 0 0,0 0-1 0 0,0 0 1 0 0,0 0-1 0 0,-1 1 1 0 0,1-1-1 0 0,0 0 1 0 0,0 1-1 0 0,0-1 1 0 0,-1 0-1 0 0,1 1 0 0 0,0-1 1 0 0,-1 1-1 0 0,1-1 1 0 0,0 1-1 0 0,-1-1 1 0 0,1 1-1 0 0,-1 0 1 0 0,1-1-1 0 0,-1 1 0 0 0,1 0 1 0 0,-1 0-1 0 0,1-1 1 0 0,-1 1-1 0 0,1 1 1 0 0,11 21-71 0 0,-12-23 73 0 0,2 6-75 0 0,-1 0 1 0 0,1 0-1 0 0,-1 0 0 0 0,0 8 0 0 0,0-9-31 0 0,-1-1 0 0 0,0 0 0 0 0,1 1 0 0 0,0-1-1 0 0,0 0 1 0 0,0 0 0 0 0,1 0 0 0 0,-1 0 0 0 0,1 0 0 0 0,4 7 0 0 0,-5-11-22 0 0,-1 1 0 0 0,1-1 1 0 0,-1 1-1 0 0,1-1 0 0 0,0 1 0 0 0,-1-1 1 0 0,1 0-1 0 0,0 1 0 0 0,-1-1 0 0 0,1 0 1 0 0,0 0-1 0 0,0 0 0 0 0,-1 1 0 0 0,1-1 1 0 0,0 0-1 0 0,0 0 0 0 0,-1 0 0 0 0,1 0 1 0 0,0 0-1 0 0,0 0 0 0 0,-1-1 0 0 0,1 1 1 0 0,0 0-1 0 0,0 0 0 0 0,-1 0 0 0 0,1-1 0 0 0,1 0 1 0 0,1 0-458 0 0,0 0 1 0 0,0-1-1 0 0,0 0 1 0 0,-1 0 0 0 0,6-3-1 0 0,5-7-1158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88 188 9672 0 0,'0'0'748'0'0,"-4"13"-188"0"0,-29 61 7653 0 0,26-59-7584 0 0,2-1 1 0 0,-7 28 0 0 0,1-3-347 0 0,7-26-335 0 0,2-8-127 0 0,0-1-1 0 0,0 0 1 0 0,1 1-1 0 0,0-1 1 0 0,0 1-1 0 0,0 0 1 0 0,0-1-1 0 0,1 1 1 0 0,0 0-1 0 0,0 0 0 0 0,0-1 1 0 0,1 8-1 0 0,2-4-6687 0 0</inkml:trace>
  <inkml:trace contextRef="#ctx0" brushRef="#br0" timeOffset="1">239 5 12896 0 0,'-8'-4'3743'0'0,"5"8"-2903"0"0,0 6-1808 0 0,0 1-367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16040 0 0,'0'0'1451'0'0,"3"-6"-363"0"0,43-110 5095 0 0,-17 38-4271 0 0,0-2-483 0 0,-27 72-1343 0 0,-2 8 8 0 0,-2 15 14 0 0,-2 34-133 0 0,2-39 17 0 0,1 0 1 0 0,0 0-1 0 0,1 0 0 0 0,0 1 0 0 0,2 12 0 0 0,-1-18 8 0 0,0 2 0 0 0,0 0 0 0 0,1 1 0 0 0,0-2 0 0 0,3 9 0 0 0,-4-13 0 0 0,0-1 0 0 0,-1 1 0 0 0,1 0 0 0 0,0-1 0 0 0,0 0 0 0 0,0 1 0 0 0,0-1 0 0 0,1 0 0 0 0,-1 1 0 0 0,0-1 0 0 0,1 0 0 0 0,-1 0 0 0 0,0 0 0 0 0,1 0 0 0 0,-1 0 0 0 0,1 0 0 0 0,0-1 0 0 0,-1 1 0 0 0,1-1 0 0 0,0 1 0 0 0,-1-1 0 0 0,4 1 0 0 0,-2-1 0 0 0,0 0 1 0 0,1 0-1 0 0,-1-1 0 0 0,0 1 1 0 0,1-1-1 0 0,-1 0 0 0 0,0 0 0 0 0,0 0 1 0 0,0 0-1 0 0,0-1 0 0 0,0 1 1 0 0,0-1-1 0 0,0 0 0 0 0,0 0 1 0 0,0 0-1 0 0,-1 0 0 0 0,4-4 0 0 0,6-6 13 0 0,0-1 0 0 0,11-17-1 0 0,-12 17-10 0 0,-7 8-262 0 0,6-8-1871 0 0,23-23 0 0 0,-22 28-408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4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18 12896 0 0,'0'0'997'0'0,"-9"-7"6551"0"0,6 9-7427 0 0,0 0 0 0 0,1 0-1 0 0,-1 0 1 0 0,1 0 0 0 0,0 1 0 0 0,-1-1 0 0 0,1 0 0 0 0,0 1 0 0 0,1 0 0 0 0,-1-1 0 0 0,0 1 0 0 0,1 0 0 0 0,-1 0-1 0 0,-1 6 1 0 0,0 2-97 0 0,1 0 0 0 0,0 0 0 0 0,0 12 0 0 0,0-10 17 0 0,2-9-29 0 0,0 0-1 0 0,0 0 0 0 0,0 0 1 0 0,0 0-1 0 0,1-1 0 0 0,-1 1 1 0 0,1 0-1 0 0,0 0 0 0 0,0-1 0 0 0,1 1 1 0 0,-1 0-1 0 0,3 3 0 0 0,-4-6 18 0 0,1 0 1 0 0,0 1-1 0 0,0-1 0 0 0,0 0 0 0 0,0 0 0 0 0,0 0 0 0 0,0 0 0 0 0,0 0 0 0 0,0 0 0 0 0,0-1 0 0 0,0 1 0 0 0,1 0 0 0 0,-1 0 0 0 0,0-1 0 0 0,1 1 0 0 0,-1-1 0 0 0,0 1 0 0 0,1-1 0 0 0,-1 0 0 0 0,0 1 1 0 0,1-1-1 0 0,-1 0 0 0 0,1 0 0 0 0,-1 0 0 0 0,1 0 0 0 0,-1 0 0 0 0,0 0 0 0 0,1-1 0 0 0,-1 1 0 0 0,1 0 0 0 0,-1-1 0 0 0,0 1 0 0 0,1-1 0 0 0,1-1 0 0 0,1 0 64 0 0,0 0-1 0 0,0 0 0 0 0,0-1 1 0 0,-1 0-1 0 0,1 0 0 0 0,-1 0 1 0 0,1 0-1 0 0,3-6 0 0 0,22-32 385 0 0,-10 13-237 0 0,1 2 626 0 0,35-33 0 0 0,-55 59-867 0 0,1-1-1 0 0,-1 1 1 0 0,0 0-1 0 0,0-1 1 0 0,1 1-1 0 0,-1 0 0 0 0,0 0 1 0 0,1 0-1 0 0,-1-1 1 0 0,0 1-1 0 0,1 0 1 0 0,-1 0-1 0 0,0 0 1 0 0,1 0-1 0 0,-1 0 1 0 0,0 0-1 0 0,1-1 1 0 0,-1 1-1 0 0,1 0 1 0 0,-1 0-1 0 0,0 0 1 0 0,1 0-1 0 0,-1 0 1 0 0,1 1-1 0 0,-1-1 1 0 0,0 0-1 0 0,1 0 0 0 0,-1 0 1 0 0,0 0-1 0 0,1 0 1 0 0,-1 0-1 0 0,0 1 1 0 0,1-1-1 0 0,-1 0 1 0 0,0 0-1 0 0,1 0 1 0 0,-1 1-1 0 0,0-1 1 0 0,1 0-1 0 0,-1 0 1 0 0,0 1-1 0 0,0-1 1 0 0,0 0-1 0 0,1 1 1 0 0,-1-1-1 0 0,0 0 1 0 0,0 1-1 0 0,0-1 1 0 0,0 0-1 0 0,1 1 0 0 0,7 23 221 0 0,-6-18-68 0 0,-1 0-102 0 0,0-1 0 0 0,0 1 0 0 0,0 12 0 0 0,3 13-213 0 0,-4-28-271 0 0,8 20-429 0 0,-8-22 755 0 0,0-1 1 0 0,0 0-1 0 0,0 1 1 0 0,1-1 0 0 0,-1 1-1 0 0,0-1 1 0 0,0 0-1 0 0,0 1 1 0 0,0-1-1 0 0,1 0 1 0 0,-1 1-1 0 0,0-1 1 0 0,0 0-1 0 0,1 1 1 0 0,-1-1 0 0 0,0 0-1 0 0,0 1 1 0 0,1-1-1 0 0,-1 0 1 0 0,0 0-1 0 0,1 0 1 0 0,-1 1-1 0 0,1-1 1 0 0,-1 0-1 0 0,0 0 1 0 0,1 0 0 0 0,-1 0-1 0 0,0 0 1 0 0,1 1-1 0 0,-1-1 1 0 0,1 0-1 0 0,-1 0 1 0 0,0 0-1 0 0,1 0 1 0 0,-1 0-1 0 0,1 0 1 0 0,-1 0 0 0 0,1-1-1 0 0,-1 1 1 0 0,0 0-1 0 0,1 0 1 0 0,-1 0-1 0 0,0 0 1 0 0,1 0-1 0 0,-1-1 1 0 0,0 1-1 0 0,1 0 1 0 0,5-4-2115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13 12440 0 0,'3'-12'8074'0'0,"1"21"-4514"0"0,0 0-3124 0 0,1 23 516 0 0,0-1 0 0 0,-1 40 0 0 0,-1-2-399 0 0,0 14-236 0 0,0 10-213 0 0,6 23-309 0 0,-6-102 19 0 0,0-5-2773 0 0</inkml:trace>
  <inkml:trace contextRef="#ctx0" brushRef="#br0" timeOffset="0.99">0 304 16128 0 0,'0'0'1459'0'0,"9"2"-873"0"0,2-2 1879 0 0,1 0 1 0 0,0-1-1 0 0,18-3 1 0 0,20 0-759 0 0,-33 3-1873 0 0,0 2 1 0 0,1 1 0 0 0,-1 0-1 0 0,22 6 1 0 0,7 2-3479 0 0,-35-7 1252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4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1 12296 0 0,'0'0'1225'0'0,"-1"1"-1118"0"0,0 0-115 0 0,-31 50 1219 0 0,20-32-381 0 0,1 2-1 0 0,-9 22 0 0 0,-50 108 274 0 0,28-66-582 0 0,-22 36 901 0 0,40-79-772 0 0,20-34-453 0 0,-1 0 0 0 0,0-1 0 0 0,-1 0 0 0 0,-6 8-1 0 0,11-14 143 0 0,0-2-310 0 0,1 1-1 0 0,-1 0 1 0 0,1 0-1 0 0,0-1 1 0 0,-1 1-1 0 0,1 0 1 0 0,-1 0-1 0 0,1-1 1 0 0,0 1-1 0 0,-1-1 1 0 0,1 1 0 0 0,0 0-1 0 0,-1-1 1 0 0,1 1-1 0 0,0-1 1 0 0,0 1-1 0 0,-1-1 1 0 0,1 1-1 0 0,0 0 1 0 0,0-1-1 0 0,0 1 1 0 0,0-1 0 0 0,0 1-1 0 0,0-1 1 0 0,0 1-1 0 0,-1-1 1 0 0,2 0-1 0 0,-2-15 315 0 0,1 16-312 0 0,0-11 93 0 0,2 0 0 0 0,-1 0-1 0 0,2 1 1 0 0,-1-1 0 0 0,8-17-1 0 0,-6 18-48 0 0,-1 0-1 0 0,0-1 1 0 0,0 1-1 0 0,-1-1 1 0 0,1-18 0 0 0,-6 16-54 0 0,3 13-20 0 0,0 0 0 0 0,0 0 0 0 0,0 0 0 0 0,0 0 0 0 0,-1 0 0 0 0,1 0 0 0 0,0 0 0 0 0,0 0 0 0 0,0 0 0 0 0,0 0 0 0 0,-1 0 0 0 0,1 0 0 0 0,0 0 0 0 0,0 0 0 0 0,0 0 0 0 0,-1 0 0 0 0,1 0 0 0 0,0 0 0 0 0,0 0 0 0 0,0 0 0 0 0,0 0 0 0 0,-1 0 0 0 0,1 1 0 0 0,0-1 0 0 0,0 0 0 0 0,0 0 0 0 0,0 0 0 0 0,0 0 0 0 0,-1 0 0 0 0,1 0 0 0 0,0 1 0 0 0,0-1 0 0 0,0 0 0 0 0,0 0 0 0 0,0 0 0 0 0,0 1 0 0 0,-2 1 2 0 0,0 1-1 0 0,1 0 0 0 0,-1-1 0 0 0,1 1 1 0 0,0 0-1 0 0,-2 6 0 0 0,-5 26-1 0 0,-7 22 5 0 0,-9 81 1 0 0,23-135 30 0 0,1 0 1 0 0,0 0 0 0 0,0 0 0 0 0,0 0 0 0 0,1 0-1 0 0,-1 0 1 0 0,1 0 0 0 0,-1 0 0 0 0,1 0 0 0 0,0 0-1 0 0,0 0 1 0 0,0 0 0 0 0,1 0 0 0 0,-1-1 0 0 0,1 1-1 0 0,2 3 1 0 0,5 5 216 0 0,-8-10-236 0 0,0 0-1 0 0,-1 0 1 0 0,1-1 0 0 0,0 1-1 0 0,-1 0 1 0 0,1 0-1 0 0,0 0 1 0 0,0-1 0 0 0,0 1-1 0 0,-1 0 1 0 0,1-1 0 0 0,0 1-1 0 0,0-1 1 0 0,0 1-1 0 0,0-1 1 0 0,0 1 0 0 0,0-1-1 0 0,0 0 1 0 0,0 0-1 0 0,0 1 1 0 0,1-1 0 0 0,-1 0-1 0 0,0 0 1 0 0,0 0 0 0 0,0 0-1 0 0,0 0 1 0 0,0 0-1 0 0,0 0 1 0 0,0-1 0 0 0,1 1-1 0 0,4-2 39 0 0,-1 1 0 0 0,1-1 1 0 0,-1 0-1 0 0,0-1 0 0 0,0 1 0 0 0,0-1 0 0 0,9-6 0 0 0,32-29 29 0 0,-25 20-204 0 0,7-12-1745 0 0,-20 22 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1 235 18343 0 0,'0'0'838'0'0,"6"-1"276"0"0,-2 0-1031 0 0,-1 0 0 0 0,1 0-1 0 0,-1-1 1 0 0,0 1-1 0 0,1-1 1 0 0,-1 0 0 0 0,0 0-1 0 0,0-1 1 0 0,0 1-1 0 0,3-4 1 0 0,26-30 2745 0 0,-22 24-2139 0 0,-1 1 175 0 0,-1 0 0 0 0,13-23 0 0 0,-18 29-733 0 0,-1 0 0 0 0,1-1 0 0 0,-1 1 0 0 0,0-1 0 0 0,0 0 0 0 0,-1 0 0 0 0,0 0 0 0 0,1-11 0 0 0,-2 16-126 0 0,0 1 0 0 0,0 0-1 0 0,0-1 1 0 0,1 1 0 0 0,-1-1-1 0 0,0 1 1 0 0,-1 0 0 0 0,1-1-1 0 0,0 1 1 0 0,0-1 0 0 0,0 1-1 0 0,0 0 1 0 0,0-1 0 0 0,0 1-1 0 0,0 0 1 0 0,-1-1-1 0 0,1 1 1 0 0,0-1 0 0 0,0 1-1 0 0,0 0 1 0 0,-1-1 0 0 0,1 1-1 0 0,0 0 1 0 0,-1 0 0 0 0,1-1-1 0 0,0 1 1 0 0,0 0 0 0 0,-1 0-1 0 0,1-1 1 0 0,-1 1 0 0 0,1 0-1 0 0,0 0 1 0 0,-1 0-1 0 0,0 0 6 0 0,0 0-1 0 0,0 0 0 0 0,0 0 0 0 0,-1 0 0 0 0,1 0 0 0 0,0 1 0 0 0,0-1 0 0 0,0 0 0 0 0,0 1 0 0 0,0-1 0 0 0,0 1 0 0 0,-1 0 0 0 0,-3 3 25 0 0,0-1-1 0 0,0 1 1 0 0,-7 7 0 0 0,3 0-29 0 0,0 1 0 0 0,0-1-1 0 0,-11 23 1 0 0,16-27-7 0 0,1 0 0 0 0,0 0 0 0 0,0 0 0 0 0,0 0-1 0 0,1 1 1 0 0,0-1 0 0 0,1 1 0 0 0,-1 13 0 0 0,1-19 2 0 0,2 1 1 0 0,-1 0-1 0 0,0 0 0 0 0,0-1 1 0 0,1 1-1 0 0,0 0 0 0 0,-1 0 1 0 0,1-1-1 0 0,0 1 0 0 0,0-1 1 0 0,1 1-1 0 0,1 3 0 0 0,-1-4-217 0 0,-1-1 0 0 0,1 1 0 0 0,0 0-1 0 0,0-1 1 0 0,-1 1 0 0 0,1-1 0 0 0,0 1 0 0 0,1-1-1 0 0,-1 0 1 0 0,0 0 0 0 0,0 0 0 0 0,0 0-1 0 0,1-1 1 0 0,-1 1 0 0 0,0 0 0 0 0,1-1 0 0 0,-1 0-1 0 0,5 1 1 0 0,-1-1-441 0 0,0-1 1 0 0,1 1-1 0 0,-1-1 1 0 0,0 0-1 0 0,0-1 1 0 0,0 1-1 0 0,0-1 0 0 0,0 0 1 0 0,0-1-1 0 0,-1 1 1 0 0,1-1-1 0 0,8-6 1 0 0,9-13-1807 0 0</inkml:trace>
  <inkml:trace contextRef="#ctx0" brushRef="#br0" timeOffset="1">448 14 4144 0 0,'-12'-10'-477'0'0,"-1"6"3627"0"0,11 5-2227 0 0,0-1 0 0 0,-1 0 1 0 0,1 1-1 0 0,0-1 0 0 0,0 1 1 0 0,0 0-1 0 0,0 0 0 0 0,0 0 1 0 0,1 0-1 0 0,-1 0 0 0 0,0 0 1 0 0,-2 2-1 0 0,1-1 426 0 0,0 1-1 0 0,0 0 1 0 0,0 0-1 0 0,1 0 1 0 0,-1 0 0 0 0,1 0-1 0 0,0 0 1 0 0,-2 4-1 0 0,3-5-1522 0 0,0 0 0 0 0,0 0 0 0 0,0 1 0 0 0,1-1-1 0 0,-1 0 1 0 0,1 0 0 0 0,-1 0 0 0 0,1 3 0 0 0,0-3 224 0 0,1-1 0 0 0,-1 1 0 0 0,1-1 1 0 0,0 1-1 0 0,-1-1 0 0 0,1 0 0 0 0,0 1 1 0 0,0-1-1 0 0,0 0 0 0 0,0 0 0 0 0,0 0 0 0 0,0 1 1 0 0,0-1-1 0 0,0 0 0 0 0,1-1 0 0 0,-1 1 0 0 0,0 0 1 0 0,1 0-1 0 0,0 0 0 0 0,30 15 376 0 0,-30-15-391 0 0,8 3 94 0 0,-6-2-14 0 0,1 1 0 0 0,0-2 0 0 0,0 1 0 0 0,5 1 0 0 0,-9-3-113 0 0,-1 0 1 0 0,1 0-1 0 0,-1 0 0 0 0,1 0 1 0 0,-1 0-1 0 0,1 1 0 0 0,-1-1 1 0 0,0 0-1 0 0,1 0 0 0 0,-1 1 1 0 0,1-1-1 0 0,-1 0 0 0 0,0 0 1 0 0,1 1-1 0 0,-1-1 0 0 0,0 0 1 0 0,1 1-1 0 0,-1-1 0 0 0,0 0 1 0 0,1 1-1 0 0,-1-1 0 0 0,0 1 1 0 0,0-1-1 0 0,0 1 0 0 0,1-1 1 0 0,-1 1-1 0 0,0 1 3 0 0,0-1-1 0 0,0 0 1 0 0,0 1-1 0 0,0-1 1 0 0,0 0-1 0 0,0 1 1 0 0,0-1-1 0 0,-1 0 1 0 0,0 3-1 0 0,-1 1 3 0 0,0 0 0 0 0,0-1 1 0 0,-1 1-1 0 0,-3 5 0 0 0,0-1-485 0 0,0-1-1 0 0,-1 1 1 0 0,0-1 0 0 0,-1 0-1 0 0,0-1 1 0 0,0 1 0 0 0,-1-2-1 0 0,0 1 1 0 0,0-1 0 0 0,0-1-1 0 0,-1 1 1 0 0,-11 3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1:09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5 1376 0 0,'0'0'7758'0'0,"-25"-4"-2500"0"0,18 4-1599 0 0,-1 2 1507 0 0,18-2-4192 0 0,87 6 1633 0 0,5 0-1990 0 0,-49-8-524 0 0,-31 0-41 0 0,0 2-1 0 0,22 2 1 0 0,3 0 68 0 0,-32-2 16 0 0,24 3 0 0 0,2 1 167 0 0,11 2-22 0 0,-34-4-260 0 0,1 0-1 0 0,0-1 1 0 0,37-3-1 0 0,-31 1 63 0 0,32 1 0 0 0,-51 1 124 0 0,171 20-609 0 0,-92-5 666 0 0,-33-8 22 0 0,1-2-1 0 0,98-3 1 0 0,-114-3-119 0 0,148-2 500 0 0,-49 7-363 0 0,67 19 359 0 0,-149-19-624 0 0,66-2 0 0 0,27 0-60 0 0,-103-2 135 0 0,0 2 1 0 0,1 2-1 0 0,76 18 0 0 0,-108-20-73 0 0,0-1 0 0 0,0-1 1 0 0,17 0-1 0 0,24 2 92 0 0,-34-1 33 0 0,38-1 1 0 0,-43-2-299 0 0,0 1 1 0 0,0 1 0 0 0,-1 0 0 0 0,1 1-1 0 0,19 5 1 0 0,-17-4 661 0 0,14 5-317 0 0,-24-5-325 0 0,-6-2-678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4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81 222 5064 0 0,'-4'1'188'0'0,"0"0"0"0"0,1 0 0 0 0,-1 0 1 0 0,1 0-1 0 0,-1 0 0 0 0,1 0 0 0 0,-5 4 0 0 0,-17 5 5951 0 0,3-2 2936 0 0,32-7-7731 0 0,300 2 2568 0 0,48-6-2536 0 0,97-3 160 0 0,-399 4-1209 0 0,-1-3 0 0 0,60-12 0 0 0,-94 13-269 0 0,-1 0 0 0 0,29-11 0 0 0,-32 7 379 0 0,-14 6-446 0 0,0 1 0 0 0,0-1 0 0 0,0 1 1 0 0,0-1-1 0 0,0 1 0 0 0,0 0 0 0 0,0 1 0 0 0,1-1 0 0 0,4 0 0 0 0,7-1-283 0 0,190 9 372 0 0,-160-7 107 0 0,0-2 1 0 0,46-9-1 0 0,182-28 243 0 0,-123 19-314 0 0,-116 17-82 0 0,1 2-1 0 0,47 5 1 0 0,-12 1 28 0 0,0-2 1 0 0,-1-4-1 0 0,112-14 0 0 0,53-16-84 0 0,79-13 15 0 0,-17 14 7 0 0,-284 31 0 0 0,0-1 0 0 0,0 2 0 0 0,0-1 0 0 0,0 2 0 0 0,-1 0 0 0 0,17 6 0 0 0,-11-4 0 0 0,27 6 0 0 0,92 12 59 0 0,-75-11-31 0 0,-42-7-63 0 0,38 3-1 0 0,-24-4 36 0 0,48 10 0 0 0,-36-5 0 0 0,-34-7 0 0 0,-1-1 0 0 0,19-1 0 0 0,-17 0 0 0 0,32-5 0 0 0,-6 0 0 0 0,275-10 56 0 0,-303 15-52 0 0,0 0 0 0 0,0 1-1 0 0,0 1 1 0 0,0 0 0 0 0,17 6 0 0 0,-15-5-4 0 0,1 0 0 0 0,-1 0 1 0 0,14 1-1 0 0,10-3-179 0 0,-19-1 48 0 0,-1 0 0 0 0,24 5 0 0 0,-35-4 206 0 0,1 0 0 0 0,-1-1-1 0 0,0 0 1 0 0,9-1 0 0 0,16 1 123 0 0,-29 0-245 0 0,0 0 0 0 0,0 0 0 0 0,-1 0 0 0 0,1 1 0 0 0,0-1-1 0 0,0 0 1 0 0,0 1 0 0 0,0-1 0 0 0,-1 0 0 0 0,1 1 0 0 0,0-1 0 0 0,0 1 0 0 0,-1-1 0 0 0,1 1 0 0 0,0 0 0 0 0,-1-1 0 0 0,1 1-1 0 0,-1 0 1 0 0,1-1 0 0 0,-1 1 0 0 0,1 0 0 0 0,-1 0 0 0 0,1-1 0 0 0,-1 1 0 0 0,0 0 0 0 0,1 0 0 0 0,-1 0 0 0 0,0 1-1 0 0,1 1-354 0 0,-1 1 0 0 0,1-1-1 0 0,-1 1 1 0 0,-1-1 0 0 0,1 6-1 0 0,-1-6 155 0 0,1 6-1852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4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1 4144 0 0,'-3'18'9503'0'0,"-5"-7"-7106"0"0,-21 51 2596 0 0,-4 7-3591 0 0,-10 25-180 0 0,-96 157-1 0 0,77-142-1704 0 0,56-104-1485 0 0,6-11 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46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4 209 15776 0 0,'0'-1'72'0'0,"-1"1"0"0"0,1-1 0 0 0,0 0 1 0 0,-1 0-1 0 0,1 0 0 0 0,0 0 0 0 0,-1 1 1 0 0,1-1-1 0 0,0 0 0 0 0,0 0 0 0 0,0 0 1 0 0,0 0-1 0 0,0 0 0 0 0,0 0 0 0 0,0 0 1 0 0,0 0-1 0 0,0 1 0 0 0,0-1 0 0 0,1-1 1 0 0,0-1 45 0 0,0 0 0 0 0,0 1 0 0 0,0-1 0 0 0,1 1 0 0 0,-1 0 0 0 0,3-4 0 0 0,3-2 615 0 0,1 0-1 0 0,10-9 1 0 0,-17 16-644 0 0,96-75 3790 0 0,-81 66-3606 0 0,1-1-1 0 0,0 2 0 0 0,0 1 1 0 0,24-9-1 0 0,-37 16-272 0 0,0 0 0 0 0,0 0 0 0 0,-1 1 0 0 0,1-1 0 0 0,0 1 0 0 0,0 0 0 0 0,0 0 0 0 0,0 0 0 0 0,0 1 0 0 0,-1-1 0 0 0,1 1 0 0 0,0 0 0 0 0,0 0 0 0 0,-1 0 0 0 0,1 1 0 0 0,-1-1 0 0 0,1 1 0 0 0,-1 0 0 0 0,0 0 0 0 0,1 0 0 0 0,-1 0 0 0 0,0 1 0 0 0,0-1 0 0 0,-1 1 0 0 0,4 3 0 0 0,-1-1 0 0 0,-1 1 0 0 0,0 0 0 0 0,0-1 0 0 0,0 2 0 0 0,0-1 0 0 0,-1 0 0 0 0,0 1 0 0 0,0-1 0 0 0,-1 1 0 0 0,0 0 0 0 0,0 0 0 0 0,1 12 0 0 0,4 83-64 0 0,-6-96-222 0 0,-1 1-1 0 0,2-1 1 0 0,2 12-1 0 0,6 5-6599 0 0,-2-10-641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50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2760 0 0,'0'0'11542'0'0,"10"-3"-10191"0"0,-9 2-1223 0 0,-1 0 0 0 0,1 0 1 0 0,1 0-1 0 0,-1 0 0 0 0,0 0 0 0 0,0 1 0 0 0,0-1 1 0 0,0 0-1 0 0,1 0 0 0 0,-1 1 0 0 0,0-1 0 0 0,0 1 1 0 0,1-1-1 0 0,1 0 0 0 0,11-4 535 0 0,-7 1-421 0 0,0 1 0 0 0,1 0-1 0 0,-1 1 1 0 0,1 0 0 0 0,0 0-1 0 0,-1 1 1 0 0,13-1 0 0 0,58 2 893 0 0,-34 1-933 0 0,44 5 1073 0 0,-2 0-689 0 0,-36-4-201 0 0,67 12 0 0 0,-77-9-209 0 0,8 4-156 0 0,16 2 114 0 0,201 14 769 0 0,123-10 154 0 0,-25 4 66 0 0,-207-8-774 0 0,254-8 1323 0 0,-261-6-1230 0 0,-98 3-2671 0 0,-51 0 1978 0 0,-1 0 0 0 0,0 0 0 0 0,1 0 0 0 0,-1-1 0 0 0,0 1 0 0 0,1 0 0 0 0,-1 0 0 0 0,1-1 0 0 0,-1 1 0 0 0,0-1 0 0 0,1 1 0 0 0,-1 0 0 0 0,1-1 0 0 0,-1 1 0 0 0,0-2 0 0 0,-3-2-1730 0 0,-3 2-203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5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4 111 2760 0 0,'-4'5'7237'0'0,"5"-5"-6377"0"0,20-7 2668 0 0,-20 7-2993 0 0,1 0 1 0 0,50 7 3078 0 0,-28-3-1989 0 0,37 0 0 0 0,-22-1-1068 0 0,134 2 341 0 0,-41-3-575 0 0,130 8 666 0 0,41 22-186 0 0,-127-20-375 0 0,-61-6-221 0 0,-59-5-20 0 0,81-7 0 0 0,-103 3-119 0 0,255-10 300 0 0,-210 9-293 0 0,146-26-1 0 0,-156 19-31 0 0,38-10 32 0 0,34-5-22 0 0,-65 18-48 0 0,127 3 1 0 0,-202 5-6 0 0,336 6 53 0 0,-232-8 52 0 0,32-1 65 0 0,75 1 6 0 0,-108 3-118 0 0,122 9-47 0 0,-25 8 130 0 0,-34-9 254 0 0,-92-6-96 0 0,1-3-1 0 0,139-20 1 0 0,42-32 251 0 0,-171 34-449 0 0,1 6-51 0 0,-39 7 6 0 0,-24 7-815 0 0,-5 1-3611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55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71 162 8752 0 0,'-18'-6'957'0'0,"-12"-6"-537"0"0,18 3 2950 0 0,3-6 4508 0 0,9 14-7711 0 0,0 0 1 0 0,-1 0 0 0 0,1 0 0 0 0,0 0-1 0 0,0 0 1 0 0,0 0 0 0 0,0-1-1 0 0,0 1 1 0 0,0 0 0 0 0,0 0 0 0 0,1 0-1 0 0,-1 0 1 0 0,0 0 0 0 0,1 0-1 0 0,-1 0 1 0 0,1 0 0 0 0,-1 0 0 0 0,1 0-1 0 0,-1 0 1 0 0,1 0 0 0 0,0 0-1 0 0,-1 0 1 0 0,1 0 0 0 0,0 0 0 0 0,0 1-1 0 0,0-1 1 0 0,-1 0 0 0 0,1 0-1 0 0,1 0 1 0 0,4-3 96 0 0,-1 1-1 0 0,1 0 1 0 0,9-4 0 0 0,-14 6-197 0 0,27-9 139 0 0,0 1-1 0 0,1 2 1 0 0,57-8 0 0 0,-49 9-147 0 0,4-2-13 0 0,-7 1-15 0 0,37-1 0 0 0,-61 7-16 0 0,-1 1-1 0 0,0 0 1 0 0,0 0 0 0 0,1 1 0 0 0,-1 1 0 0 0,0 0 0 0 0,0 0 0 0 0,0 0 0 0 0,8 5-1 0 0,-13-5-3 0 0,0 0 0 0 0,-1 0 0 0 0,0 0 0 0 0,1 1 0 0 0,-1-1 0 0 0,0 1 0 0 0,0 0 0 0 0,-1 0 0 0 0,1 0 0 0 0,-1 0-1 0 0,1 1 1 0 0,-1-1 0 0 0,0 1 0 0 0,0-1 0 0 0,-1 1 0 0 0,1 0 0 0 0,-1 0 0 0 0,1-1 0 0 0,-1 1 0 0 0,-1 0 0 0 0,1 0-1 0 0,0 0 1 0 0,-1 8 0 0 0,0 7 144 0 0,0-1-1 0 0,-2 1 0 0 0,-6 33 1 0 0,6-42-127 0 0,-42 196-444 0 0,8-39 335 0 0,-18 204 550 0 0,50-311-357 0 0,3 0 1 0 0,2 0 0 0 0,4 0-1 0 0,14 76 1 0 0,-16-118-68 0 0,2-1-1 0 0,0 0 1 0 0,0 0-1 0 0,2-1 1 0 0,0 1 0 0 0,1-1-1 0 0,0-1 1 0 0,1 1-1 0 0,1-1 1 0 0,1-1-1 0 0,0 0 1 0 0,1-1-1 0 0,22 20 1 0 0,-16-18 32 0 0,-4-4 4 0 0,23 24 0 0 0,-34-32-51 0 0,0 1 1 0 0,0-1 0 0 0,0 1 0 0 0,-1 0 0 0 0,1 0-1 0 0,-1 0 1 0 0,0 1 0 0 0,0-1 0 0 0,-1 0-1 0 0,1 1 1 0 0,1 8 0 0 0,-3-9 4 0 0,0-1 1 0 0,0 1-1 0 0,-1-1 0 0 0,1 1 0 0 0,-1-1 1 0 0,0 1-1 0 0,0-1 0 0 0,0 0 0 0 0,-1 0 1 0 0,1 1-1 0 0,-1-1 0 0 0,1 0 0 0 0,-1 0 1 0 0,0 0-1 0 0,0-1 0 0 0,0 1 0 0 0,-1 0 1 0 0,-4 3-1 0 0,-3 3 49 0 0,0 0 0 0 0,-1 0-1 0 0,-16 8 1 0 0,-1 0-233 0 0,-2-2 0 0 0,0-1-1 0 0,0-1 1 0 0,-1-2 0 0 0,-1-1-1 0 0,-45 8 1 0 0,49-9-2944 0 0,24-8 1666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19:00:5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3680 0 0,'3'0'11261'0'0,"10"1"-5239"0"0,-5 0-6050 0 0,0-1-1 0 0,16-2 1 0 0,-21 2 93 0 0,0 0-1 0 0,0 0 1 0 0,0 0-1 0 0,0 1 1 0 0,-1-1-1 0 0,6 2 1 0 0,6 0 148 0 0,35 5-31 0 0,-21-5-274 0 0,-18-2 359 0 0,0 1 0 0 0,0-1 1 0 0,15-2-1 0 0,15-1 162 0 0,-31 3-344 0 0,-1 0 0 0 0,1-1 0 0 0,13-3 0 0 0,151-29 963 0 0,-104 22-737 0 0,-61 8-269 0 0,-1 1-1 0 0,1-1 1 0 0,-1 0-1 0 0,0 0 1 0 0,0-1 0 0 0,0 0-1 0 0,0 0 1 0 0,11-10 0 0 0,21-12 136 0 0,-17 15-73 0 0,0 1 0 0 0,28-8 0 0 0,14 0-4 0 0,-41 13-63 0 0,24-1 0 0 0,-13 1 12 0 0,-1 2 23 0 0,38 1 0 0 0,5 0 7 0 0,24-5-16 0 0,173 11 0 0 0,-227-2-40 0 0,-28-2-4 0 0,31 4 0 0 0,54 13-150 0 0,17 20 249 0 0,-60-17-44 0 0,-44-16-75 0 0,-14-4 0 0 0,1 0 0 0 0,-1 1 0 0 0,1 0 0 0 0,0-1 0 0 0,-1 1 0 0 0,0 0 0 0 0,1 0 0 0 0,-1 1 0 0 0,3 1 0 0 0,-1-1 3 0 0,1 1 0 0 0,-1-1-1 0 0,1 1 1 0 0,0-1 0 0 0,0-1 0 0 0,0 1-1 0 0,0-1 1 0 0,5 2 0 0 0,44 3 32 0 0,-35-4-31 0 0,1 0-7 0 0,129 8 70 0 0,-78-5-38 0 0,-48-2 20 0 0,44 0 1 0 0,161-19 321 0 0,-114 9-152 0 0,-93 6-171 0 0,1 1 1 0 0,-1 1-1 0 0,26 4 1 0 0,-8 0 31 0 0,198 9 391 0 0,114 4 874 0 0,-276-9-976 0 0,-52-5-199 0 0,0-1-1 0 0,0-1 1 0 0,42-2 0 0 0,-42-5 9 0 0,7 0-1116 0 0,-12 8-3298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tomorrow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5B965-D525-4529-98A8-2FFAD857AFB6}"/>
                  </a:ext>
                </a:extLst>
              </p14:cNvPr>
              <p14:cNvContentPartPr/>
              <p14:nvPr/>
            </p14:nvContentPartPr>
            <p14:xfrm>
              <a:off x="871849" y="1722499"/>
              <a:ext cx="1019160" cy="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5B965-D525-4529-98A8-2FFAD857A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209" y="1713499"/>
                <a:ext cx="103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A4F937-8BCF-4DC3-A30A-431E1AF82495}"/>
                  </a:ext>
                </a:extLst>
              </p14:cNvPr>
              <p14:cNvContentPartPr/>
              <p14:nvPr/>
            </p14:nvContentPartPr>
            <p14:xfrm>
              <a:off x="3037609" y="1078819"/>
              <a:ext cx="126360" cy="25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A4F937-8BCF-4DC3-A30A-431E1AF824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8609" y="1070179"/>
                <a:ext cx="1440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9639-CA04-4B47-9205-1865A1DEAAA8}"/>
                  </a:ext>
                </a:extLst>
              </p14:cNvPr>
              <p14:cNvContentPartPr/>
              <p14:nvPr/>
            </p14:nvContentPartPr>
            <p14:xfrm>
              <a:off x="833689" y="2098339"/>
              <a:ext cx="1833840" cy="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9639-CA04-4B47-9205-1865A1DEAA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049" y="2089339"/>
                <a:ext cx="18514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BDFB31C-5801-47A6-8DF1-BD4FF6F782F2}"/>
              </a:ext>
            </a:extLst>
          </p:cNvPr>
          <p:cNvGrpSpPr/>
          <p:nvPr/>
        </p:nvGrpSpPr>
        <p:grpSpPr>
          <a:xfrm>
            <a:off x="3554569" y="2164579"/>
            <a:ext cx="166680" cy="268560"/>
            <a:chOff x="3554569" y="2164579"/>
            <a:chExt cx="16668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B5ED68-0525-4E84-9F59-5784B84FDF34}"/>
                    </a:ext>
                  </a:extLst>
                </p14:cNvPr>
                <p14:cNvContentPartPr/>
                <p14:nvPr/>
              </p14:nvContentPartPr>
              <p14:xfrm>
                <a:off x="3554569" y="2209939"/>
                <a:ext cx="117000" cy="22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B5ED68-0525-4E84-9F59-5784B84FDF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5929" y="2201299"/>
                  <a:ext cx="134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EAB131-B856-4230-8139-58994FDE3519}"/>
                    </a:ext>
                  </a:extLst>
                </p14:cNvPr>
                <p14:cNvContentPartPr/>
                <p14:nvPr/>
              </p14:nvContentPartPr>
              <p14:xfrm>
                <a:off x="3569329" y="2164579"/>
                <a:ext cx="15192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EAB131-B856-4230-8139-58994FDE35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0689" y="2155939"/>
                  <a:ext cx="1695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A42271-7CBB-4A8B-AF32-3875AF589018}"/>
                  </a:ext>
                </a:extLst>
              </p14:cNvPr>
              <p14:cNvContentPartPr/>
              <p14:nvPr/>
            </p14:nvContentPartPr>
            <p14:xfrm>
              <a:off x="2887129" y="2922019"/>
              <a:ext cx="904680" cy="4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A42271-7CBB-4A8B-AF32-3875AF589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8489" y="2913379"/>
                <a:ext cx="922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44F192-3957-48E1-8D61-EF28322F30EC}"/>
                  </a:ext>
                </a:extLst>
              </p14:cNvPr>
              <p14:cNvContentPartPr/>
              <p14:nvPr/>
            </p14:nvContentPartPr>
            <p14:xfrm>
              <a:off x="1669609" y="3207499"/>
              <a:ext cx="1855800" cy="7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44F192-3957-48E1-8D61-EF28322F30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0609" y="3198859"/>
                <a:ext cx="1873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02A8FC-FF88-430B-AC32-BC4C86317761}"/>
                  </a:ext>
                </a:extLst>
              </p14:cNvPr>
              <p14:cNvContentPartPr/>
              <p14:nvPr/>
            </p14:nvContentPartPr>
            <p14:xfrm>
              <a:off x="4887649" y="2568139"/>
              <a:ext cx="237600" cy="688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02A8FC-FF88-430B-AC32-BC4C863177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9009" y="2559499"/>
                <a:ext cx="25524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3CDAEC-8004-4F2E-B45D-11E310588B06}"/>
                  </a:ext>
                </a:extLst>
              </p14:cNvPr>
              <p14:cNvContentPartPr/>
              <p14:nvPr/>
            </p14:nvContentPartPr>
            <p14:xfrm>
              <a:off x="1203409" y="3482899"/>
              <a:ext cx="1346040" cy="7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3CDAEC-8004-4F2E-B45D-11E310588B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4769" y="3473899"/>
                <a:ext cx="136368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F5ABB65-9EA6-4E0E-AFF8-A2517F50BA11}"/>
              </a:ext>
            </a:extLst>
          </p:cNvPr>
          <p:cNvGrpSpPr/>
          <p:nvPr/>
        </p:nvGrpSpPr>
        <p:grpSpPr>
          <a:xfrm>
            <a:off x="1261009" y="3658219"/>
            <a:ext cx="1699560" cy="514080"/>
            <a:chOff x="1261009" y="3658219"/>
            <a:chExt cx="169956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89568C-C245-4279-9B39-6142B2528549}"/>
                    </a:ext>
                  </a:extLst>
                </p14:cNvPr>
                <p14:cNvContentPartPr/>
                <p14:nvPr/>
              </p14:nvContentPartPr>
              <p14:xfrm>
                <a:off x="1261009" y="3658219"/>
                <a:ext cx="145800" cy="47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89568C-C245-4279-9B39-6142B25285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52009" y="3649219"/>
                  <a:ext cx="1634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9CDFFF-D24E-4960-852D-4F2634EC5933}"/>
                    </a:ext>
                  </a:extLst>
                </p14:cNvPr>
                <p14:cNvContentPartPr/>
                <p14:nvPr/>
              </p14:nvContentPartPr>
              <p14:xfrm>
                <a:off x="1527769" y="3963499"/>
                <a:ext cx="79560" cy="20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9CDFFF-D24E-4960-852D-4F2634EC59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19129" y="3954859"/>
                  <a:ext cx="97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1E3D6C-21D6-42E6-905E-1964421D5DB7}"/>
                    </a:ext>
                  </a:extLst>
                </p14:cNvPr>
                <p14:cNvContentPartPr/>
                <p14:nvPr/>
              </p14:nvContentPartPr>
              <p14:xfrm>
                <a:off x="1557649" y="4061059"/>
                <a:ext cx="135000" cy="4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1E3D6C-21D6-42E6-905E-1964421D5D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48649" y="4052059"/>
                  <a:ext cx="15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735AF3-B910-4873-966F-954F85A4AA4A}"/>
                    </a:ext>
                  </a:extLst>
                </p14:cNvPr>
                <p14:cNvContentPartPr/>
                <p14:nvPr/>
              </p14:nvContentPartPr>
              <p14:xfrm>
                <a:off x="1756369" y="3962059"/>
                <a:ext cx="128520" cy="20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735AF3-B910-4873-966F-954F85A4AA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7729" y="3953419"/>
                  <a:ext cx="146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72921E-23E2-4049-BA09-F370F0E58E49}"/>
                    </a:ext>
                  </a:extLst>
                </p14:cNvPr>
                <p14:cNvContentPartPr/>
                <p14:nvPr/>
              </p14:nvContentPartPr>
              <p14:xfrm>
                <a:off x="1937089" y="3993739"/>
                <a:ext cx="46080" cy="9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72921E-23E2-4049-BA09-F370F0E58E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28089" y="3985099"/>
                  <a:ext cx="63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B88E8E-4B3E-4019-AAAA-F46C7585B826}"/>
                    </a:ext>
                  </a:extLst>
                </p14:cNvPr>
                <p14:cNvContentPartPr/>
                <p14:nvPr/>
              </p14:nvContentPartPr>
              <p14:xfrm>
                <a:off x="2071369" y="4056739"/>
                <a:ext cx="178560" cy="7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B88E8E-4B3E-4019-AAAA-F46C7585B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2369" y="4048099"/>
                  <a:ext cx="196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E4FE1-9E11-4238-A0CB-B8634595F42C}"/>
                    </a:ext>
                  </a:extLst>
                </p14:cNvPr>
                <p14:cNvContentPartPr/>
                <p14:nvPr/>
              </p14:nvContentPartPr>
              <p14:xfrm>
                <a:off x="2273329" y="3971059"/>
                <a:ext cx="86400" cy="17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E4FE1-9E11-4238-A0CB-B8634595F4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4689" y="3962419"/>
                  <a:ext cx="104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F2911F-A808-41BA-9954-46E772753928}"/>
                    </a:ext>
                  </a:extLst>
                </p14:cNvPr>
                <p14:cNvContentPartPr/>
                <p14:nvPr/>
              </p14:nvContentPartPr>
              <p14:xfrm>
                <a:off x="2362249" y="4035859"/>
                <a:ext cx="115920" cy="10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F2911F-A808-41BA-9954-46E772753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3609" y="4026859"/>
                  <a:ext cx="133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A31E8E-9012-405B-A3AC-22542E42ED98}"/>
                    </a:ext>
                  </a:extLst>
                </p14:cNvPr>
                <p14:cNvContentPartPr/>
                <p14:nvPr/>
              </p14:nvContentPartPr>
              <p14:xfrm>
                <a:off x="2510209" y="4052779"/>
                <a:ext cx="100800" cy="6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A31E8E-9012-405B-A3AC-22542E42E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1569" y="4043779"/>
                  <a:ext cx="118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CE8A56-FEE1-489E-BC29-5F16035D42C1}"/>
                    </a:ext>
                  </a:extLst>
                </p14:cNvPr>
                <p14:cNvContentPartPr/>
                <p14:nvPr/>
              </p14:nvContentPartPr>
              <p14:xfrm>
                <a:off x="2676889" y="3938299"/>
                <a:ext cx="104400" cy="19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CE8A56-FEE1-489E-BC29-5F16035D42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7889" y="3929659"/>
                  <a:ext cx="12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445EAD-72D1-4E90-85BE-3EA223A95B32}"/>
                    </a:ext>
                  </a:extLst>
                </p14:cNvPr>
                <p14:cNvContentPartPr/>
                <p14:nvPr/>
              </p14:nvContentPartPr>
              <p14:xfrm>
                <a:off x="2792089" y="4038019"/>
                <a:ext cx="168480" cy="9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445EAD-72D1-4E90-85BE-3EA223A95B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3449" y="4029019"/>
                  <a:ext cx="18612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E39697-9B6E-4A29-A3C0-7C9577413F1A}"/>
                  </a:ext>
                </a:extLst>
              </p14:cNvPr>
              <p14:cNvContentPartPr/>
              <p14:nvPr/>
            </p14:nvContentPartPr>
            <p14:xfrm>
              <a:off x="3081169" y="3879979"/>
              <a:ext cx="995040" cy="6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E39697-9B6E-4A29-A3C0-7C9577413F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2169" y="3871339"/>
                <a:ext cx="101268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3660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CSE 12 – Basic Data Structures and Object-Oriented Design Lecture 26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233</cp:revision>
  <dcterms:modified xsi:type="dcterms:W3CDTF">2021-03-12T19:53:04Z</dcterms:modified>
</cp:coreProperties>
</file>