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33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13 9584 0 0,'0'0'216'0'0,"-5"0"292"0"0,-4 5 5966 0 0,16-3-2355 0 0,-3-2-5583 0 0,125-10 5130 0 0,-24 1-3171 0 0,432 11 3355 0 0,-370 2-3615 0 0,-46-1-41 0 0,194 2 289 0 0,-20 2 131 0 0,-120-2-93 0 0,-37 0-91 0 0,149-2 323 0 0,-19-18 264 0 0,-222 12-811 0 0,-16 1-148 0 0,0 1 0 0 0,0 2 0 0 0,37 4-1 0 0,15 6-406 0 0,-75-10 349 0 0,-3-3 805 0 0,-17 9-3029 0 0,-5 4-778 0 0,8-2 1311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49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21191 0 0,'0'0'480'0'0,"-6"4"1368"0"0,3 2-1564 0 0,1 0 0 0 0,-1 1 0 0 0,1-1 0 0 0,1 1 0 0 0,-1 0 0 0 0,1-1 0 0 0,0 1 0 0 0,1 0 0 0 0,0 7 0 0 0,-1 5 100 0 0,-2 55 529 0 0,8 79 0 0 0,-4-133-828 0 0,12 159 220 0 0,-6-130-677 0 0,-4-32-75 0 0,1 29 1 0 0,-4-46 201 0 0,-1 12-518 0 0,-9-9-4572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0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52 15200 0 0,'-4'-4'11332'0'0,"10"2"-12430"0"0,22-8 2152 0 0,-1 1 0 0 0,2 1 0 0 0,-1 1 0 0 0,55-4 0 0 0,-51 10-1349 0 0,54 8 1 0 0,-35-1-8508 0 0,-26-1-367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0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5064 0 0,'0'0'13093'0'0,"11"-4"-10671"0"0,5-3-1499 0 0,0 2 0 0 0,0 0 0 0 0,1 0 0 0 0,16-1 0 0 0,-28 5-801 0 0,0 0 0 0 0,0 1 1 0 0,0 0-1 0 0,0 0 0 0 0,0 0 0 0 0,0 0 0 0 0,0 1 1 0 0,0 0-1 0 0,-1 0 0 0 0,9 3 0 0 0,-11-3-84 0 0,0 0-1 0 0,0 0 1 0 0,0 0 0 0 0,-1 0-1 0 0,1 1 1 0 0,0-1-1 0 0,-1 1 1 0 0,1-1 0 0 0,-1 1-1 0 0,1 0 1 0 0,-1-1 0 0 0,0 1-1 0 0,0 0 1 0 0,0 0-1 0 0,0 0 1 0 0,0 0 0 0 0,0 0-1 0 0,0 0 1 0 0,-1 0 0 0 0,1 0-1 0 0,-1 0 1 0 0,1 0-1 0 0,-1 1 1 0 0,0-1 0 0 0,0 0-1 0 0,0 3 1 0 0,0 5-49 0 0,-1 1 1 0 0,0-1-1 0 0,-1 0 1 0 0,0 1-1 0 0,-1-1 1 0 0,1 0-1 0 0,-2-1 1 0 0,0 1-1 0 0,0 0 1 0 0,0-1-1 0 0,-1 0 1 0 0,-1 0-1 0 0,0 0 1 0 0,-12 14 0 0 0,11-16 88 0 0,8-8 47 0 0,13-10 42 0 0,49-18 240 0 0,-55 26-330 0 0,0 1 0 0 0,0-1-1 0 0,1 1 1 0 0,-1 1-1 0 0,17-2 1 0 0,-23 3-55 0 0,0 0 0 0 0,0 1 0 0 0,1-1 1 0 0,-1 0-1 0 0,0 0 0 0 0,0 1 0 0 0,0 0 1 0 0,0-1-1 0 0,1 1 0 0 0,-1 0 0 0 0,0 0 1 0 0,0 0-1 0 0,-1 0 0 0 0,1 0 0 0 0,3 3 0 0 0,-4-3-9 0 0,-1 0 0 0 0,1 0 0 0 0,0 0-1 0 0,0 0 1 0 0,0 0 0 0 0,-1 1 0 0 0,1-1-1 0 0,-1 0 1 0 0,1 0 0 0 0,-1 1-1 0 0,1-1 1 0 0,-1 1 0 0 0,0-1 0 0 0,0 0-1 0 0,0 1 1 0 0,1-1 0 0 0,-1 0 0 0 0,0 1-1 0 0,-1-1 1 0 0,1 1 0 0 0,0-1 0 0 0,0 0-1 0 0,-1 1 1 0 0,1-1 0 0 0,-1 2-1 0 0,-4 9 31 0 0,0 0-1 0 0,-1 0 0 0 0,0 0 1 0 0,-1-1-1 0 0,0 0 0 0 0,-1 0 0 0 0,-12 13 1 0 0,7-11 15 0 0,-1 1 1 0 0,0-2-1 0 0,-1 0 1 0 0,-24 15-1 0 0,-54 30-3488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0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70 13824 0 0,'0'-22'4550'0'0,"-4"21"-969"0"0,-9-1-2511 0 0,10 3-920 0 0,0-1 0 0 0,0 1 0 0 0,0 0 0 0 0,0 0-1 0 0,1 0 1 0 0,-1 0 0 0 0,0 1 0 0 0,0-1 0 0 0,1 1 0 0 0,-1-1 0 0 0,-3 5 0 0 0,-1-1 92 0 0,1 1-1 0 0,0 0 0 0 0,-7 8 1 0 0,6-4-70 0 0,0 1 1 0 0,1-1-1 0 0,0 1 0 0 0,1 0 1 0 0,0 1-1 0 0,1-1 0 0 0,1 1 1 0 0,-1 0-1 0 0,2 0 0 0 0,0 0 1 0 0,0 0-1 0 0,1 0 0 0 0,0 1 1 0 0,2 17-1 0 0,0-27-111 0 0,-1 0 0 0 0,1 0 1 0 0,0 0-1 0 0,0 0 0 0 0,0 0 0 0 0,0 0 0 0 0,1 0 0 0 0,-1-1 0 0 0,1 1 1 0 0,-1 0-1 0 0,1-1 0 0 0,0 1 0 0 0,0-1 0 0 0,0 0 0 0 0,3 3 1 0 0,-4-4-35 0 0,1 0 0 0 0,-1 0-1 0 0,1 0 1 0 0,-1 0 0 0 0,1 0 0 0 0,0 0 0 0 0,-1 0 0 0 0,1 0 0 0 0,0-1 0 0 0,0 1 0 0 0,0-1 0 0 0,-1 1 0 0 0,1-1 0 0 0,0 0 0 0 0,0 0 0 0 0,0 1 0 0 0,0-1 0 0 0,0-1 0 0 0,0 1 0 0 0,-1 0 0 0 0,1 0 0 0 0,0-1 0 0 0,0 1 0 0 0,0-1 0 0 0,2-1 0 0 0,4-2 19 0 0,-1-1-1 0 0,0 0 0 0 0,0-1 1 0 0,0 0-1 0 0,-1 0 1 0 0,0 0-1 0 0,0-1 1 0 0,0 1-1 0 0,-1-2 1 0 0,0 1-1 0 0,6-11 1 0 0,4-13 54 0 0,19-49 0 0 0,-32 72-94 0 0,5-11-782 0 0,-1 0 0 0 0,-1-1 0 0 0,5-39 0 0 0,-9 41-816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1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25 256 2304 0 0,'-17'4'15410'0'0,"15"-7"-15069"0"0,1 0-1 0 0,0 0 0 0 0,0-1 1 0 0,0 1-1 0 0,1 0 1 0 0,-1-1-1 0 0,1 1 0 0 0,0 0 1 0 0,0-1-1 0 0,0 1 1 0 0,0 0-1 0 0,0-1 0 0 0,1 1 1 0 0,0 0-1 0 0,1-7 1 0 0,4-6 727 0 0,12-29 0 0 0,-13 35-847 0 0,0 1-129 0 0,0 0 1 0 0,0 0-1 0 0,1 1 1 0 0,0 0-1 0 0,1 0 0 0 0,0 0 1 0 0,0 1-1 0 0,1 0 1 0 0,0 0-1 0 0,0 1 0 0 0,1 0 1 0 0,13-7-1 0 0,-21 13-92 0 0,0 0 0 0 0,-1-1 0 0 0,1 1 0 0 0,0 0 0 0 0,0 0 0 0 0,0-1 0 0 0,0 1 0 0 0,-1 0 0 0 0,1 0 0 0 0,0 0 0 0 0,0 0 0 0 0,0 0 0 0 0,0 1 0 0 0,0-1 0 0 0,-1 0 0 0 0,1 0 0 0 0,0 0 0 0 0,0 1 0 0 0,0-1 0 0 0,0 0 0 0 0,-1 1 0 0 0,1-1 0 0 0,0 1 0 0 0,-1-1 0 0 0,1 1 0 0 0,0-1 0 0 0,-1 1 0 0 0,1 0 0 0 0,0-1 0 0 0,-1 1 0 0 0,1 0 0 0 0,-1-1 0 0 0,1 1 0 0 0,-1 0 0 0 0,0 0 0 0 0,1-1 0 0 0,0 3 0 0 0,0 0 0 0 0,1 1 0 0 0,0 1 0 0 0,-1-1 0 0 0,0 0 0 0 0,1 8 0 0 0,-2-11 0 0 0,3 19 0 0 0,-2 0 0 0 0,0 0 0 0 0,-3 19 0 0 0,2-31 11 0 0,0 0 0 0 0,1-1-1 0 0,0 1 1 0 0,3 13 0 0 0,-4-21-11 0 0,0 0 0 0 0,0 1 0 0 0,0-1 1 0 0,0 0-1 0 0,1 0 0 0 0,-1 0 0 0 0,0 0 1 0 0,0 1-1 0 0,0-1 0 0 0,1 0 0 0 0,-1 0 1 0 0,0 0-1 0 0,0 0 0 0 0,1 0 1 0 0,-1 0-1 0 0,0 0 0 0 0,0 0 0 0 0,0 0 1 0 0,1 0-1 0 0,-1 0 0 0 0,0 0 0 0 0,0 0 1 0 0,1 0-1 0 0,-1 0 0 0 0,0 0 0 0 0,0 0 1 0 0,1 0-1 0 0,-1 0 0 0 0,0 0 0 0 0,0 0 1 0 0,1 0-1 0 0,-1 0 0 0 0,0-1 1 0 0,0 1-1 0 0,0 0 0 0 0,1 0 0 0 0,-1 0 1 0 0,0 0-1 0 0,0 0 0 0 0,0-1 0 0 0,0 1 1 0 0,1 0-1 0 0,-1 0 0 0 0,11-9-1 0 0,-11 9 1 0 0,14-15-2 0 0,0 0 0 0 0,21-31 0 0 0,5-6 82 0 0,-23 31-49 0 0,18-18 284 0 0,-32 36-276 0 0,0 1-1 0 0,0-1 1 0 0,0 1 0 0 0,0-1-1 0 0,1 1 1 0 0,-1 0 0 0 0,1 0-1 0 0,0 1 1 0 0,-1-1 0 0 0,6 0 0 0 0,-8 1-34 0 0,1 1 1 0 0,0 0 0 0 0,0 0 0 0 0,0 1 0 0 0,-1-1-1 0 0,1 0 1 0 0,0 1 0 0 0,0-1 0 0 0,-1 1 0 0 0,1-1 0 0 0,0 1-1 0 0,-1 0 1 0 0,1-1 0 0 0,0 1 0 0 0,-1 0 0 0 0,1 0 0 0 0,-1 0-1 0 0,0 1 1 0 0,1-1 0 0 0,-1 0 0 0 0,0 0 0 0 0,0 1 0 0 0,0-1-1 0 0,0 1 1 0 0,0-1 0 0 0,1 2 0 0 0,3 5 1 0 0,-1 0 1 0 0,0 0-1 0 0,6 15 0 0 0,-7-13 23 0 0,-1 0 1 0 0,0 0-1 0 0,1 11 0 0 0,4 18 40 0 0,-1-8-19 0 0,7 23 72 0 0,-11-49-185 0 0,-1-1 1 0 0,1 0-1 0 0,-1 0 1 0 0,1-1-1 0 0,1 1 1 0 0,-1 0-1 0 0,0-1 1 0 0,1 1-1 0 0,6 5 1 0 0,-8-8-208 0 0,0 0 0 0 0,0 0 0 0 0,0 0 0 0 0,0 0 0 0 0,0-1 1 0 0,0 1-1 0 0,1 0 0 0 0,-1-1 0 0 0,0 1 0 0 0,1-1 1 0 0,-1 0-1 0 0,0 1 0 0 0,1-1 0 0 0,-1 0 0 0 0,0 0 0 0 0,1 0 1 0 0,-1 0-1 0 0,0 0 0 0 0,1 0 0 0 0,1 0 0 0 0,8-5-7882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1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121 302 11520 0 0,'0'0'1024'0'0,"-2"4"-824"0"0,-4 4-200 0 0,0-1 0 0 0,1 4 1424 0 0,-4 1 240 0 0,1 1 55 0 0,-1 3 9 0 0,1 5-1160 0 0,-4-1-232 0 0,4 0-48 0 0,-3 3 0 0 0,-1-2-224 0 0,4-3-64 0 0,3 0 0 0 0,0-6 0 0 0,1 1-1424 0 0,1-6-336 0 0</inkml:trace>
  <inkml:trace contextRef="#ctx0" brushRef="#br0" timeOffset="1">164 68 3224 0 0,'-3'-10'288'0'0,"0"3"-288"0"0,0-1 0 0 0,0 1 0 0 0,1-3 3552 0 0,2 2 648 0 0,-3 1 136 0 0,3-1 23 0 0,-3 6-2431 0 0,0 7-3360 0 0,1 4 592 0 0,-1 2-7095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2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0 278 6448 0 0,'1'-1'8959'0'0,"4"-5"-7365"0"0,1-1-713 0 0,-1-1 0 0 0,1 0-1 0 0,-2 0 1 0 0,1-1 0 0 0,-1 1 0 0 0,6-17 0 0 0,7-16 641 0 0,3-4-413 0 0,-10 23-417 0 0,15-27 1 0 0,-17 31-386 0 0,-7 16-300 0 0,-1 0 1 0 0,1 0-1 0 0,0 0 0 0 0,0 0 1 0 0,0 0-1 0 0,0 0 0 0 0,0 0 1 0 0,0 1-1 0 0,3-4 0 0 0,-3 4 141 0 0,2 5 28 0 0,-2-2-166 0 0,0 1-1 0 0,0-1 1 0 0,0 1-1 0 0,0 0 1 0 0,0 0-1 0 0,-1 0 1 0 0,1-1-1 0 0,-1 1 1 0 0,0 5-1 0 0,-1 32-21 0 0,0-19 17 0 0,2-9-5 0 0,0 0 0 0 0,0 0 0 0 0,1 0 0 0 0,0-1 0 0 0,1 1 0 0 0,1-1 0 0 0,5 13 0 0 0,-8-22 11 0 0,0 1 1 0 0,0-1-1 0 0,1 0 0 0 0,-1 1 0 0 0,1-1 0 0 0,-1 0 1 0 0,1 0-1 0 0,0 0 0 0 0,-1-1 0 0 0,1 1 1 0 0,0 0-1 0 0,0-1 0 0 0,0 1 0 0 0,1-1 1 0 0,-1 1-1 0 0,0-1 0 0 0,0 0 0 0 0,1 0 0 0 0,-1 0 1 0 0,1 0-1 0 0,-1-1 0 0 0,1 1 0 0 0,-1-1 1 0 0,1 1-1 0 0,-1-1 0 0 0,1 0 0 0 0,0 0 0 0 0,-1 0 1 0 0,1 0-1 0 0,-1-1 0 0 0,1 1 0 0 0,-1-1 1 0 0,1 1-1 0 0,-1-1 0 0 0,1 0 0 0 0,-1 0 0 0 0,1 0 1 0 0,-1 0-1 0 0,0-1 0 0 0,0 1 0 0 0,0-1 1 0 0,3-2-1 0 0,5-5 99 0 0,-2-1 1 0 0,1 0-1 0 0,-1 0 0 0 0,8-15 1 0 0,1-1-26 0 0,-3 4-483 0 0,11-25 0 0 0,0-1-3052 0 0,-19 36 590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2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26 6912 0 0,'0'0'528'0'0,"-1"0"-342"0"0,-1 0 176 0 0,1 0 352 0 0,0 0 1 0 0,-1 1-1 0 0,1-1 1 0 0,-1 0 0 0 0,1 0-1 0 0,0 1 1 0 0,-1-1-1 0 0,1 1 1 0 0,0 0-1 0 0,0-1 1 0 0,-1 1 0 0 0,0 1-1 0 0,-15 15 2247 0 0,12-9-2456 0 0,0 0-1 0 0,-7 15 0 0 0,8-14-90 0 0,1 1 0 0 0,-1 0 0 0 0,-2 17 0 0 0,5-21-274 0 0,0 0-1 0 0,0 0 0 0 0,1-1 1 0 0,0 1-1 0 0,0 0 1 0 0,1 0-1 0 0,-1-1 1 0 0,3 8-1 0 0,-3-12-109 0 0,0 0 0 0 0,1 0 1 0 0,-1 0-1 0 0,0 0 0 0 0,1 1 0 0 0,-1-1 0 0 0,1 0 0 0 0,0 0 1 0 0,-1 0-1 0 0,1 0 0 0 0,0 0 0 0 0,0 0 0 0 0,0 0 1 0 0,-1 0-1 0 0,1-1 0 0 0,0 1 0 0 0,0 0 0 0 0,0 0 1 0 0,0-1-1 0 0,0 1 0 0 0,2 0 0 0 0,-1-1 0 0 0,0 1 1 0 0,-1-1-1 0 0,1 0 0 0 0,0 0 1 0 0,-1 0-1 0 0,1 0 0 0 0,0 0 0 0 0,-1-1 1 0 0,1 1-1 0 0,-1 0 0 0 0,1-1 0 0 0,0 1 1 0 0,-1-1-1 0 0,2 0 0 0 0,4-3 66 0 0,-1 1-1 0 0,-1-1 0 0 0,1 0 0 0 0,0-1 1 0 0,-1 1-1 0 0,6-8 0 0 0,9-11 232 0 0,-2-1-1 0 0,18-31 1 0 0,15-20 742 0 0,-42 67-867 0 0,-9 8-192 0 0,1 0 0 0 0,-1 0 0 0 0,0 0 1 0 0,0 0-1 0 0,0 0 0 0 0,1 0 0 0 0,-1 0 0 0 0,0 0 0 0 0,0 0 1 0 0,1 0-1 0 0,-1 0 0 0 0,0 0 0 0 0,0 0 0 0 0,1 0 0 0 0,-1 0 1 0 0,0 0-1 0 0,0 0 0 0 0,0 0 0 0 0,1 1 0 0 0,-1-1 0 0 0,0 0 1 0 0,0 0-1 0 0,0 0 0 0 0,1 0 0 0 0,-1 0 0 0 0,0 1 0 0 0,0-1 1 0 0,0 0-1 0 0,1 2 19 0 0,0-1 1 0 0,-1 1-1 0 0,1 0 0 0 0,-1-1 1 0 0,0 1-1 0 0,1 0 1 0 0,-1-1-1 0 0,0 1 0 0 0,0 0 1 0 0,0-1-1 0 0,0 1 1 0 0,0 2-1 0 0,-3 20-29 0 0,-7 123 0 0 0,9-145-143 0 0,1 0-1 0 0,0 0 1 0 0,0 1-1 0 0,0-1 1 0 0,1 0-1 0 0,-1 0 1 0 0,1 0-1 0 0,-1 0 1 0 0,1 0-1 0 0,0 0 1 0 0,-1 0 0 0 0,1 0-1 0 0,0 0 1 0 0,2 2-1 0 0,8-5-2956 0 0,-2-2 560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3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 23039 0 0,'0'0'528'0'0,"-1"0"-396"0"0,1 0 0 0 0,-1 1 0 0 0,0-1 0 0 0,0 0 0 0 0,0 1 0 0 0,1-1 0 0 0,-1 1 0 0 0,0-1-1 0 0,0 1 1 0 0,1-1 0 0 0,-1 1 0 0 0,0 0 0 0 0,1-1 0 0 0,-1 2 0 0 0,-4 15-121 0 0,2 0-1 0 0,0-1 1 0 0,-1 32-1 0 0,1-11 412 0 0,0 155 1201 0 0,4-110-710 0 0,-1-49-718 0 0,1 0 0 0 0,9 57 0 0 0,0-64-2359 0 0,-10-38-4396 0 0,-4-5 4160 0 0</inkml:trace>
  <inkml:trace contextRef="#ctx0" brushRef="#br0" timeOffset="1">1 261 23039 0 0,'0'0'2960'0'0,"8"-2"-1952"0"0,47-7 1398 0 0,-40 5-2125 0 0,1 1 1 0 0,0 1 0 0 0,0 0 0 0 0,0 1-1 0 0,28 2 1 0 0,-28 1-648 0 0,-1 1 0 0 0,17 6 0 0 0,-21-5-978 0 0,0 0 1 0 0,-1 0-1 0 0,1 1 0 0 0,-1 1 0 0 0,0 0 0 0 0,13 10 0 0 0,-10-3-1215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3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21191 0 0,'0'0'2127'0'0,"15"-3"-1926"0"0,-3-2 55 0 0,-1 1 0 0 0,1-2 0 0 0,-1 1 0 0 0,0-2 0 0 0,0 0 0 0 0,-1 0 0 0 0,0 0 0 0 0,-1-1 0 0 0,1-1 0 0 0,-1 0 0 0 0,-1 0 0 0 0,0-1 0 0 0,0 0 0 0 0,-1 0 0 0 0,9-17 0 0 0,-15 24-238 0 0,1 0 163 0 0,0 0 1 0 0,-1 0 0 0 0,0 0-1 0 0,0 0 1 0 0,2-6 0 0 0,-3 8-157 0 0,0 0 0 0 0,0 1 1 0 0,0-1-1 0 0,0 0 1 0 0,0 1-1 0 0,0-1 1 0 0,0 0-1 0 0,0 1 0 0 0,-1-1 1 0 0,1 0-1 0 0,0 1 1 0 0,0-1-1 0 0,-1 1 0 0 0,1-1 1 0 0,0 0-1 0 0,0 1 1 0 0,-1-1-1 0 0,1 1 1 0 0,-1-1-1 0 0,1 1 0 0 0,-1-1 1 0 0,1 1-1 0 0,-1-1 1 0 0,1 1-1 0 0,-1 0 0 0 0,1-1 1 0 0,-1 1-1 0 0,1 0 1 0 0,-1-1-1 0 0,1 1 1 0 0,-1 0-1 0 0,0-1 0 0 0,1 1 1 0 0,-1 0-1 0 0,0 0 1 0 0,0 0-1 0 0,-1 0-25 0 0,0 0 0 0 0,1 0 0 0 0,-1 0 0 0 0,0 0 0 0 0,0 0 0 0 0,1 1 0 0 0,-1-1 0 0 0,0 0 0 0 0,0 1 0 0 0,1 0 0 0 0,-1-1 0 0 0,1 1 0 0 0,-1 0 0 0 0,-1 1 0 0 0,-21 16 0 0 0,14-7 180 0 0,0 1 0 0 0,0 0 0 0 0,1 1 0 0 0,1 0 0 0 0,0 1 0 0 0,1-1 0 0 0,-9 24 0 0 0,15-32-122 0 0,-1-1 0 0 0,1 1 0 0 0,0-1 1 0 0,0 1-1 0 0,1 0 0 0 0,-1 0 0 0 0,1-1 0 0 0,0 1 0 0 0,0 0 0 0 0,1 0 1 0 0,-1-1-1 0 0,1 1 0 0 0,2 6 0 0 0,-3-10-116 0 0,1 1-1 0 0,0 0 1 0 0,-1 0-1 0 0,1-1 1 0 0,0 1-1 0 0,0 0 1 0 0,1-1-1 0 0,-1 1 1 0 0,0-1-1 0 0,0 1 1 0 0,1-1-1 0 0,-1 0 1 0 0,1 1-1 0 0,-1-1 1 0 0,1 0-1 0 0,0 0 1 0 0,-1 0-1 0 0,1 0 1 0 0,0 0-1 0 0,0-1 1 0 0,-1 1-1 0 0,1 0 1 0 0,0-1-1 0 0,0 0 1 0 0,0 1-1 0 0,0-1 1 0 0,0 0-1 0 0,0 0 1 0 0,0 0-1 0 0,0 0 1 0 0,0 0-1 0 0,0 0 1 0 0,3-2-1 0 0,7 0-822 0 0,-1-2-1 0 0,0 0 0 0 0,0 0 0 0 0,0-1 1 0 0,16-9-1 0 0,5-6-4560 0 0,-23 14 2863 0 0,14-7-4614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34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297 349 8288 0 0,'0'-12'439'0'0,"6"-26"1"0"0,0-1-345 0 0,2-18 1173 0 0,1-6 1004 0 0,-2 24-373 0 0,-5 31-1406 0 0,-1 0-1 0 0,1-1 1 0 0,-1-10-1 0 0,0 4 335 0 0,0 14-688 0 0,-1-1 1 0 0,0 0-1 0 0,0 0 0 0 0,0 0 0 0 0,0 0 1 0 0,0 0-1 0 0,0 0 0 0 0,0 0 0 0 0,-1 0 0 0 0,1 0 1 0 0,-1 0-1 0 0,1 0 0 0 0,-2-2 0 0 0,0 2 190 0 0,-5-9 4303 0 0,0 12-2796 0 0,0 2-2378 0 0,5-1 613 0 0,-1-1 0 0 0,1 1 0 0 0,0 0 0 0 0,0 0 0 0 0,0 0 0 0 0,0 1 0 0 0,0-1 0 0 0,0 0 0 0 0,0 1 0 0 0,-2 4 1 0 0,-11 30-60 0 0,9-21 38 0 0,-49 167 69 0 0,35-110-121 0 0,2 14 46 0 0,8-30-13 0 0,-49 293 690 0 0,59-348-709 0 0,-5 45 130 0 0,4-32-64 0 0,0 0 0 0 0,-1 1 0 0 0,-1-1 0 0 0,-7 22 0 0 0,9-36 38 0 0,1-1-96 0 0,-1 0 0 0 0,0 0 0 0 0,1-1 0 0 0,-1 1 0 0 0,1 0 0 0 0,-1 0 0 0 0,0-1 0 0 0,1 1 0 0 0,-1-1 0 0 0,1 1 0 0 0,-1 0 0 0 0,1-1 0 0 0,-1 1 0 0 0,1-1 0 0 0,0 1 0 0 0,-1-1 0 0 0,1 1 0 0 0,-1-1 0 0 0,1 0 0 0 0,-1 0 0 0 0,-6-16 164 0 0,5 13-107 0 0,-8-21 145 0 0,1-1 0 0 0,1 0-1 0 0,-10-52 1 0 0,7 25-126 0 0,7 43 2 0 0,2 7-38 0 0,2 7-42 0 0,3 40-18 0 0,3-16-23 0 0,3 12-26 0 0,-4-23 49 0 0,-2-7 0 0 0,1 1 0 0 0,0 0 0 0 0,0-1 0 0 0,1 0 0 0 0,12 18 0 0 0,-16-26 8 0 0,0-1 0 0 0,0 1 0 0 0,1-1 0 0 0,-1 0 0 0 0,1 0 0 0 0,-1 0 0 0 0,1 0 0 0 0,-1 0 0 0 0,1 0 0 0 0,-1 0 0 0 0,1 0 0 0 0,0 0 0 0 0,0-1 1 0 0,-1 1-1 0 0,1-1 0 0 0,0 1 0 0 0,0-1 0 0 0,0 0 0 0 0,0 0 0 0 0,-1 0 0 0 0,1 0 0 0 0,0 0 0 0 0,0 0 0 0 0,0 0 0 0 0,0 0 0 0 0,-1-1 0 0 0,1 1 0 0 0,3-2 0 0 0,1 0 54 0 0,-1-1 0 0 0,0 0 0 0 0,1 0 0 0 0,-1 0-1 0 0,0 0 1 0 0,0-1 0 0 0,6-6 0 0 0,38-30 598 0 0,-26 23-295 0 0,-6 2-324 0 0,-11 10-121 0 0,-1 0 1 0 0,1 0-1 0 0,0 1 1 0 0,7-4-1 0 0,53-28-7037 0 0,-50 26 5134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3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8 19351 0 0,'-14'-7'2096'0'0,"12"7"-1848"0"0,1 0-1 0 0,-1 0 0 0 0,1 0 0 0 0,-1 1 1 0 0,1-1-1 0 0,-1 0 0 0 0,1 1 1 0 0,-1 0-1 0 0,1-1 0 0 0,-1 1 0 0 0,1 0 1 0 0,0-1-1 0 0,0 1 0 0 0,-1 0 1 0 0,1 0-1 0 0,0 0 0 0 0,0 0 0 0 0,0 1 1 0 0,0-1-1 0 0,0 0 0 0 0,-1 2 1 0 0,1-1 134 0 0,-1 1 1 0 0,1-1-1 0 0,0 1 1 0 0,0 0-1 0 0,0-1 1 0 0,0 1-1 0 0,0 0 1 0 0,1-1-1 0 0,-1 1 1 0 0,1 6-1 0 0,0-8-359 0 0,0 0-1 0 0,0 1 1 0 0,1-1-1 0 0,-1 0 1 0 0,0 1 0 0 0,1-1-1 0 0,-1 0 1 0 0,1 0-1 0 0,-1 1 1 0 0,1-1 0 0 0,0 0-1 0 0,-1 0 1 0 0,1 0 0 0 0,0 0-1 0 0,0 0 1 0 0,1 1-1 0 0,19 14 193 0 0,-14-11-198 0 0,-6-4-17 0 0,1 0 0 0 0,-1 0 0 0 0,0 0 0 0 0,1 0 0 0 0,-1 0 0 0 0,0 0 0 0 0,0 1 0 0 0,0-1 0 0 0,0 0 0 0 0,0 1 0 0 0,0-1 0 0 0,0 1 0 0 0,0-1 0 0 0,-1 1 0 0 0,1-1 0 0 0,0 1 0 0 0,-1-1 0 0 0,0 1 0 0 0,1 0 0 0 0,-1-1 0 0 0,0 1 0 0 0,0 0 0 0 0,1-1 0 0 0,-1 1 0 0 0,-1 0 0 0 0,1-1 0 0 0,0 1 0 0 0,0 0 0 0 0,-1-1 0 0 0,1 1 0 0 0,-1-1 0 0 0,0 3 0 0 0,-2 1 0 0 0,0 1 0 0 0,0-1 0 0 0,-1 0 0 0 0,1 0 0 0 0,-1 0 0 0 0,-6 6 0 0 0,6-7 0 0 0,-2 2 0 0 0,1 0 0 0 0,0-1 0 0 0,0 1 0 0 0,-1-1 0 0 0,1-1 0 0 0,-1 1 0 0 0,-7 3 0 0 0,-41 22-4568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56.0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29 6448 0 0,'0'0'498'0'0,"-20"0"557"0"0,-2 0 1956 0 0,2-1 472 0 0,-25 4 0 0 0,13-4 5137 0 0,38 4-8496 0 0,0 0-1 0 0,0 0 1 0 0,1 0-1 0 0,-1-1 1 0 0,0 0 0 0 0,1-1-1 0 0,0 1 1 0 0,8 0 0 0 0,57-1 438 0 0,-45-1 124 0 0,11-2-365 0 0,60-10 1 0 0,14-2-61 0 0,-70 12-209 0 0,128-10 160 0 0,-108 6-193 0 0,-1 3-1 0 0,1 2 1 0 0,97 13 0 0 0,-146-11 2 0 0,161 25 432 0 0,-55-4 316 0 0,-18-4-1095 0 0,-54-8 247 0 0,151 25 421 0 0,43-1-152 0 0,-42-3-715 0 0,-155-22 572 0 0,18 3 158 0 0,1-2 0 0 0,83 2-1 0 0,166-12 380 0 0,-269 0-522 0 0,27 0-2296 0 0,-92 6-1804 0 0,10-2-5517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36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12 10136 0 0,'-8'7'769'0'0,"0"-2"-442"0"0,-23 15 14284 0 0,36-20-15807 0 0,33-1 2318 0 0,-19 0-734 0 0,22 1 0 0 0,8 4-71 0 0,89 10 292 0 0,-104-11-469 0 0,67-1 0 0 0,34-13-188 0 0,-21-3 207 0 0,56-5 629 0 0,-57 12-671 0 0,124-5 86 0 0,-5 10 79 0 0,-121 4-103 0 0,79 10 93 0 0,-131-7-219 0 0,123 13 22 0 0,6-3-22 0 0,38-12 108 0 0,-38-2-447 0 0,-158 1 502 0 0,157 9 112 0 0,137 2-317 0 0,-294-12 24 0 0,45 8 0 0 0,-30-3 12 0 0,76 3 17 0 0,22-3 0 0 0,-85-5-35 0 0,-15 0 9 0 0,-1-1 0 0 0,1-3 0 0 0,56-9 0 0 0,-44 0 316 0 0,73-4-1 0 0,-82 12-360 0 0,94-4-442 0 0,-49 7 467 0 0,76 1 28 0 0,203 33 474 0 0,-229-26-480 0 0,14 3 288 0 0,-109-11-227 0 0,-14 0 17 0 0,-29 1-86 0 0,23 0 0 0 0,0 0 0 0 0,-1-1 0 0 0,0-2 0 0 0,48-11 0 0 0,-71 14-26 0 0,0-1-1 0 0,0 1 1 0 0,0-1 0 0 0,0 0 0 0 0,-1 1 0 0 0,1-1-1 0 0,0 0 1 0 0,-1 0 0 0 0,1 0 0 0 0,-1-1 0 0 0,1 1 0 0 0,-1 0-1 0 0,3-3 1 0 0,-2 2 19 0 0,-2 1-24 0 0,1 1-1 0 0,-1-1 1 0 0,1 0-1 0 0,-1 1 1 0 0,0-1-1 0 0,1 0 1 0 0,-1 0-1 0 0,0 1 0 0 0,0-1 1 0 0,0 0-1 0 0,1 0 1 0 0,-1 0-1 0 0,0 1 1 0 0,0-1-1 0 0,0 0 1 0 0,0 0-1 0 0,0 0 1 0 0,0 0-1 0 0,0 1 0 0 0,-1-1 1 0 0,1 0-1 0 0,0 0 1 0 0,-1 0-1 0 0,1 0 0 0 0,0 0-20 0 0,-1-1 1 0 0,0 1-1 0 0,1 0 1 0 0,-1-1-1 0 0,0 1 1 0 0,0 0-1 0 0,0 0 0 0 0,0 0 1 0 0,0-1-1 0 0,0 1 1 0 0,0 0-1 0 0,0 0 0 0 0,-1 1 1 0 0,1-1-1 0 0,-2-1 1 0 0,0 0-134 0 0,-1 0 1 0 0,1 0 0 0 0,0 1 0 0 0,-1 0 0 0 0,-4-2-1 0 0,6 3-382 0 0,-1 0 0 0 0,1 0 0 0 0,-1 0 0 0 0,1 0 0 0 0,-1 0-1 0 0,1 0 1 0 0,-6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37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79 113 3224 0 0,'6'-11'142'0'0,"6"-9"1294"0"0,-3 7 2607 0 0,8-7 1986 0 0,-11 10-4165 0 0,2 1 1 0 0,-1 1-1 0 0,15-14 2799 0 0,-19 36-3426 0 0,-2-13-1182 0 0,-1 1 0 0 0,1-1 0 0 0,-1 1 0 0 0,0 0 0 0 0,1-1 0 0 0,-1 1 0 0 0,0-1 0 0 0,0 4 0 0 0,-4 20 437 0 0,-1 0-1 0 0,-1 0 1 0 0,-10 27 0 0 0,-34 72 453 0 0,12-31-483 0 0,24-58-478 0 0,2 1 0 0 0,-15 74 0 0 0,28-96-1469 0 0,9-26-7419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37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11 218 21191 0 0,'0'0'480'0'0,"-8"-5"1348"0"0,7 4-1738 0 0,1 0-1 0 0,-1-1 1 0 0,1 1-1 0 0,0 0 1 0 0,-1-1 0 0 0,1 1-1 0 0,0 0 1 0 0,0 0-1 0 0,0-1 1 0 0,0 1-1 0 0,0 0 1 0 0,1-1-1 0 0,-1 1 1 0 0,0 0-1 0 0,0-1 1 0 0,1 1-1 0 0,-1 0 1 0 0,1 0 0 0 0,-1-1-1 0 0,1 1 1 0 0,0 0-1 0 0,-1 0 1 0 0,1 0-1 0 0,0 0 1 0 0,0 0-1 0 0,0 0 1 0 0,0 0-1 0 0,1-2 1 0 0,6-4 773 0 0,0 0 0 0 0,16-10 0 0 0,-11 7-944 0 0,147-110 2024 0 0,-158 118-1936 0 0,0 1-1 0 0,0-1 1 0 0,1 1 0 0 0,-1-1-1 0 0,1 1 1 0 0,-1 0 0 0 0,1 0 0 0 0,-1 0-1 0 0,1 1 1 0 0,0-1 0 0 0,-1 0-1 0 0,1 1 1 0 0,0 0 0 0 0,0 0-1 0 0,-1 0 1 0 0,7 0 0 0 0,-7 1 48 0 0,1 0 0 0 0,0 0 0 0 0,0 0 0 0 0,-1 1 0 0 0,1-1 0 0 0,-1 0 0 0 0,1 1 1 0 0,-1 0-1 0 0,0 0 0 0 0,1-1 0 0 0,-1 2 0 0 0,0-1 0 0 0,0 0 0 0 0,0 0 0 0 0,-1 0 1 0 0,3 4-1 0 0,1 3-95 0 0,0 1 1 0 0,-1-1-1 0 0,0 1 1 0 0,-1 0 0 0 0,0 0-1 0 0,-1 0 1 0 0,2 16-1 0 0,-1-10 235 0 0,9 31-1 0 0,-10-44-195 0 0,-1 1 1 0 0,1-1-1 0 0,0 1 0 0 0,0-1 0 0 0,0 0 0 0 0,0 0 1 0 0,4 5-1 0 0,-5-7-114 0 0,0 0 1 0 0,0-1 0 0 0,0 1-1 0 0,0 0 1 0 0,0 0-1 0 0,1 0 1 0 0,-1-1-1 0 0,0 1 1 0 0,0 0-1 0 0,0-1 1 0 0,1 1-1 0 0,-1-1 1 0 0,0 1-1 0 0,0-1 1 0 0,1 0 0 0 0,-1 0-1 0 0,0 0 1 0 0,1 1-1 0 0,-1-1 1 0 0,0 0-1 0 0,1-1 1 0 0,-1 1-1 0 0,3 0 1 0 0,4-3-1005 0 0,0 1-1 0 0,0-1 1 0 0,-1-1 0 0 0,9-4 0 0 0,-4 0-7411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40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6 281 4144 0 0,'0'0'191'0'0,"-6"-8"26"0"0,6 4 773 0 0,0 0-1 0 0,1 0 1 0 0,-1 0 0 0 0,1 0-1 0 0,-1 0 1 0 0,1 0 0 0 0,2-5 0 0 0,-2 7-487 0 0,0 0 0 0 0,0 0 0 0 0,1 0 0 0 0,-1 0 0 0 0,0 1 0 0 0,1-1 0 0 0,-1 1 0 0 0,1-1 1 0 0,-1 1-1 0 0,1-1 0 0 0,0 1 0 0 0,0 0 0 0 0,0 0 0 0 0,-1 0 0 0 0,5-2 0 0 0,8-2-199 0 0,0 0 0 0 0,0 1-1 0 0,1 1 1 0 0,0 0-1 0 0,-1 1 1 0 0,20-1-1 0 0,92 6 1033 0 0,-118-3-1269 0 0,414 20 2453 0 0,-266-23-1915 0 0,-40-2-211 0 0,-98 5-335 0 0,103-3 286 0 0,-120 3-333 0 0,-1 0 1 0 0,1 0-1 0 0,0 0 1 0 0,-1 0-1 0 0,1-1 1 0 0,0 1-1 0 0,0 0 1 0 0,-1 0-1 0 0,1 0 1 0 0,0-1-1 0 0,-1 1 0 0 0,1 0 1 0 0,0-1-1 0 0,-1 1 1 0 0,1 0-1 0 0,-1-1 1 0 0,1 1-1 0 0,0-1 1 0 0,-1 1-1 0 0,1-1 1 0 0,-1 1-1 0 0,1-1 1 0 0,-1 1-1 0 0,0-1 1 0 0,1-1-1 0 0,0 1 4 0 0,-2 0 0 0 0,1 0 0 0 0,0 0-1 0 0,0 0 1 0 0,0 0 0 0 0,0 0 0 0 0,-1 0 0 0 0,1 0 0 0 0,0 0 0 0 0,-1 0-1 0 0,1 0 1 0 0,-1 0 0 0 0,1 1 0 0 0,-1-1 0 0 0,1 0 0 0 0,-1 0 0 0 0,0 0-1 0 0,1 1 1 0 0,-2-2 0 0 0,-6-4 26 0 0,1 0 0 0 0,-1 1-1 0 0,1 0 1 0 0,-2 0 0 0 0,1 1 0 0 0,-16-7 0 0 0,-6-2-31 0 0,-19-9 33 0 0,-50-16 0 0 0,86 34-19 0 0,-27-13-14 0 0,29 12-11 0 0,0 0 0 0 0,0 1 0 0 0,0 0 0 0 0,-1 1 0 0 0,1 0 0 0 0,-1 1 0 0 0,-12-1 0 0 0,8 1 0 0 0,47 19-64 0 0,-19-12 90 0 0,0-1 0 0 0,0-1 0 0 0,1 0-1 0 0,0-1 1 0 0,13 2 0 0 0,66-3 279 0 0,6 2-85 0 0,-72-1-126 0 0,-13-2-32 0 0,0 1 0 0 0,15 3 0 0 0,-26-3-37 0 0,1 0 1 0 0,0-1 0 0 0,-1 1-1 0 0,1 0 1 0 0,-1 0-1 0 0,1 0 1 0 0,-1 1 0 0 0,1-1-1 0 0,-1 0 1 0 0,0 1-1 0 0,0 0 1 0 0,0-1 0 0 0,0 1-1 0 0,0 0 1 0 0,3 4-1 0 0,-4-4 25 0 0,0 0-1 0 0,0 0 1 0 0,-1 0-1 0 0,1 0 1 0 0,-1 1-1 0 0,1-1 1 0 0,-1 0-1 0 0,0 0 1 0 0,0 0-1 0 0,0 1 1 0 0,0-1-1 0 0,0 0 1 0 0,0 0-1 0 0,-1 0 1 0 0,1 1-1 0 0,-1-1 1 0 0,1 0-1 0 0,-1 0 1 0 0,0 0-1 0 0,0 0 1 0 0,0 0-1 0 0,0 0 1 0 0,0 0-1 0 0,-2 2 1 0 0,-3 5-111 0 0,0-1 0 0 0,-1 0 0 0 0,-13 13 0 0 0,-9 6 195 0 0,-51 36 1 0 0,40-35-78 0 0,-60 44-1125 0 0,95-67 231 0 0,0-1 0 0 0,0 1-1 0 0,1 0 1 0 0,-5 6 0 0 0,5-6-814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44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67 1840 0 0,'-4'19'15943'0'0,"5"-20"-15541"0"0,0 0 0 0 0,1 0 0 0 0,-1 1-1 0 0,0-1 1 0 0,0 0 0 0 0,0 0 0 0 0,0 1-1 0 0,1-1 1 0 0,-1 1 0 0 0,0-1 0 0 0,1 1 0 0 0,-1-1-1 0 0,0 1 1 0 0,2 0 0 0 0,-1-1-917 0 0,4 0 707 0 0,-1 0 0 0 0,1 1 0 0 0,-1-1 0 0 0,1 1 0 0 0,-1 0-1 0 0,7 2 1 0 0,7-1 248 0 0,-1 0-21 0 0,25 4 0 0 0,-6 0-1 0 0,80 12 245 0 0,-74-15-435 0 0,75-4 1 0 0,-84-1-140 0 0,47-3 281 0 0,94 4-1 0 0,152 7-111 0 0,-193-18-58 0 0,7 0 24 0 0,68 14-13 0 0,-148-1-171 0 0,-23-1-5 0 0,1-1 49 0 0,76-14 0 0 0,-51 6 20 0 0,278-33 224 0 0,-327 43-315 0 0,0 0 0 0 0,19 2 0 0 0,12 1 1 0 0,-19-2 2 0 0,35 7 0 0 0,-35-4 0 0 0,38 1 0 0 0,-31-5-7 0 0,162-5 134 0 0,-185 5-143 0 0,0 0 0 0 0,22 3 0 0 0,9 1 0 0 0,292-4 53 0 0,-141 5 22 0 0,-2 4-29 0 0,-84-2-28 0 0,61-6 93 0 0,-91-3 4 0 0,82 10-1 0 0,40 7-102 0 0,-6 5 52 0 0,-103-7-64 0 0,40 4 0 0 0,174 8 64 0 0,-218-20-34 0 0,229 20 196 0 0,-208-19-169 0 0,-1 0 33 0 0,117 12 158 0 0,-171-15-171 0 0,-22-1-8 0 0,-1-1-1 0 0,1-1 1 0 0,48-6 0 0 0,-52 2 0 0 0,-18 4-48 0 0,0-1 0 0 0,0-1-1 0 0,-1 1 1 0 0,1-1 0 0 0,0 0 0 0 0,-1-1-1 0 0,0 0 1 0 0,8-4 0 0 0,-14 7-67 0 0,0-1 1 0 0,0 1 0 0 0,0-1-1 0 0,0 1 1 0 0,0 0 0 0 0,0 0-1 0 0,0-1 1 0 0,0 1-1 0 0,0 0 1 0 0,0 0 0 0 0,0 0-1 0 0,1 0 1 0 0,1 1 0 0 0,14 3-5035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48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57 146 10592 0 0,'-7'4'514'0'0,"1"0"0"0"0,0 0 1 0 0,-1-1-1 0 0,-6 3 0 0 0,-5 2 5992 0 0,35 2-4873 0 0,-7-6-993 0 0,1-1 0 0 0,12 3 0 0 0,0-1-360 0 0,12 4 235 0 0,0-2 1 0 0,54 4-1 0 0,71-5 1887 0 0,-159-6-2400 0 0,65 0 206 0 0,109-13 0 0 0,-158 10-214 0 0,1 0-44 0 0,0 0 1 0 0,0-1-1 0 0,23-8 0 0 0,-39 11 80 0 0,-1 1 0 0 0,1-1 0 0 0,-1 1 0 0 0,1-1 0 0 0,-1 0 0 0 0,0 1 0 0 0,0-1 1 0 0,1 0-1 0 0,-1 0 0 0 0,0 0 0 0 0,0 0 0 0 0,0 0 0 0 0,0 0 0 0 0,0 0 0 0 0,0 0 0 0 0,0-1 0 0 0,0 1 0 0 0,-1 0 0 0 0,1-1 0 0 0,0 1 0 0 0,-1 0 0 0 0,1-1 0 0 0,-1 1 0 0 0,1-1 0 0 0,-1 1 0 0 0,0-1 0 0 0,1-1 0 0 0,-2 1 26 0 0,1 0-1 0 0,-1 0 0 0 0,0-1 0 0 0,1 1 0 0 0,-1 0 1 0 0,0 0-1 0 0,0 0 0 0 0,0 0 0 0 0,0 0 0 0 0,-1 1 0 0 0,1-1 1 0 0,0 0-1 0 0,-1 1 0 0 0,0-1 0 0 0,1 0 0 0 0,-1 1 1 0 0,-3-3-1 0 0,-39-25-157 0 0,-76-37-1 0 0,93 52 81 0 0,-11-6 22 0 0,44 25 10 0 0,-2-2 3 0 0,1 0 0 0 0,-1 0 0 0 0,0 0 0 0 0,9 4 0 0 0,6-1 37 0 0,-1-1 1 0 0,1-1 0 0 0,28 3-1 0 0,59 0 337 0 0,-63-6-43 0 0,61 10 0 0 0,-101-11-288 0 0,0 1-1 0 0,0 0 1 0 0,0-1-1 0 0,0 1 1 0 0,0 1 0 0 0,0-1-1 0 0,0 0 1 0 0,0 1-1 0 0,3 2 1 0 0,-5-3-41 0 0,0-1-1 0 0,-1 1 1 0 0,1 0-1 0 0,-1 0 1 0 0,1-1-1 0 0,0 1 1 0 0,-1 0-1 0 0,0 0 1 0 0,1 0-1 0 0,-1 0 1 0 0,0 0-1 0 0,1 0 1 0 0,-1-1-1 0 0,0 1 1 0 0,0 0-1 0 0,0 0 1 0 0,0 0-1 0 0,1 0 1 0 0,-1 0-1 0 0,-1 0 1 0 0,1 0-1 0 0,0 0 1 0 0,0 0-1 0 0,0 0 1 0 0,0 0-1 0 0,-1 0 1 0 0,1 0-1 0 0,-1 0 1 0 0,1-1-1 0 0,0 1 1 0 0,-1 0-1 0 0,1 0 1 0 0,-1 0-1 0 0,-1 1 1 0 0,-1 2-12 0 0,0 1 1 0 0,-1-1-1 0 0,0 0 0 0 0,0 0 1 0 0,0-1-1 0 0,-1 1 0 0 0,1-1 1 0 0,-10 6-1 0 0,-5 0 25 0 0,-21 9 1 0 0,-2 0 1 0 0,41-17-37 0 0,-82 45-1202 0 0,73-39 487 0 0,-1 0 0 0 0,1 1 0 0 0,0 0 0 0 0,1 1-1 0 0,-11 13 1 0 0,8-5-526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2T20:00:49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1 15432 0 0,'-4'2'169'0'0,"1"1"0"0"0,-1 0 0 0 0,1 0 1 0 0,0 0-1 0 0,0 1 0 0 0,0-1 0 0 0,0 1 1 0 0,0 0-1 0 0,1-1 0 0 0,-3 7 0 0 0,-2 5-140 0 0,-7 25 1 0 0,6-17 337 0 0,-68 235 929 0 0,16 7-158 0 0,5-18 20 0 0,36-164-778 0 0,-38 136 696 0 0,1-25 36 0 0,30-79-471 0 0,13-45-274 0 0,11-65-313 0 0,1 0 0 0 0,1 0-1 0 0,-1 0 1 0 0,1 0 0 0 0,0 1 0 0 0,0-1-1 0 0,1 9 1 0 0,-1-13-30 0 0,1 0 0 0 0,-1 0 0 0 0,0 0-1 0 0,1 1 1 0 0,-1-1 0 0 0,1 0 0 0 0,0 0 0 0 0,-1 0-1 0 0,1 0 1 0 0,0 0 0 0 0,-1 0 0 0 0,1 0 0 0 0,0 0-1 0 0,0 0 1 0 0,0 0 0 0 0,0 0 0 0 0,0-1 0 0 0,0 1-1 0 0,0 0 1 0 0,0-1 0 0 0,1 1 0 0 0,-1-1-1 0 0,0 1 1 0 0,0-1 0 0 0,0 1 0 0 0,1-1 0 0 0,-1 0-1 0 0,0 0 1 0 0,0 0 0 0 0,1 0 0 0 0,-1 1 0 0 0,0-2-1 0 0,1 1 1 0 0,-1 0 0 0 0,2 0 0 0 0,109-12 283 0 0,175-8 803 0 0,-144 20-1686 0 0,-100-5 744 0 0,-42 5-84 0 0,-1-2-46 0 0,0 1 0 0 0,0-1 0 0 0,-1 1 0 0 0,1-1 0 0 0,0 1 0 0 0,0-1-1 0 0,-1 1 1 0 0,1-1 0 0 0,-1 1 0 0 0,1 0 0 0 0,-1-1 0 0 0,0 1 0 0 0,0 0 0 0 0,-1-3 0 0 0,-17-17 204 0 0,9 10-117 0 0,0 1-94 0 0,0 1 1 0 0,-1 0-1 0 0,0 1 0 0 0,0 0 0 0 0,-21-10 1 0 0,-12-10 43 0 0,44 28-72 0 0,0 0 1 0 0,0 0-1 0 0,0 0 1 0 0,-1 0 0 0 0,1 0-1 0 0,0 0 1 0 0,0 0-1 0 0,0 0 1 0 0,0 0-1 0 0,0 0 1 0 0,-1 0 0 0 0,1 0-1 0 0,0 0 1 0 0,0 0-1 0 0,0-1 1 0 0,0 1-1 0 0,0 0 1 0 0,0 0 0 0 0,0 0-1 0 0,0 0 1 0 0,-1 0-1 0 0,1 0 1 0 0,0 0-1 0 0,0-1 1 0 0,0 1-1 0 0,0 0 1 0 0,0 0 0 0 0,0 0-1 0 0,0 0 1 0 0,0 0-1 0 0,0-1 1 0 0,0 1-1 0 0,0 0 1 0 0,0 0 0 0 0,0 0-1 0 0,0 0 1 0 0,0 0-1 0 0,0-1 1 0 0,0 1-1 0 0,0 0 1 0 0,0 0 0 0 0,0 0-1 0 0,0 0 1 0 0,0 0-1 0 0,0-1 1 0 0,0 1-1 0 0,0 0 1 0 0,1 0-1 0 0,-1 0 1 0 0,0 0 0 0 0,0 0-1 0 0,0 0 1 0 0,0 0-1 0 0,0-1 1 0 0,0 1-1 0 0,1 0 1 0 0,12-3 43 0 0,25 2-80 0 0,-32 1 60 0 0,67-2 124 0 0,21-1 99 0 0,-80 3-219 0 0,0 1 0 0 0,0 1 0 0 0,0 0 0 0 0,18 6 0 0 0,-28-7-17 0 0,-1 0 1 0 0,0 0-1 0 0,0 0 0 0 0,0 1 1 0 0,0 0-1 0 0,0-1 0 0 0,0 1 1 0 0,0 0-1 0 0,0 1 1 0 0,-1-1-1 0 0,1 0 0 0 0,-1 1 1 0 0,0-1-1 0 0,3 5 0 0 0,-3-5 2 0 0,-1 0 0 0 0,0 0 0 0 0,-1 1 0 0 0,1-1 0 0 0,0 0-1 0 0,-1 0 1 0 0,1 1 0 0 0,-1-1 0 0 0,0 0 0 0 0,1 1 0 0 0,-1-1-1 0 0,0 0 1 0 0,-1 1 0 0 0,1-1 0 0 0,0 0 0 0 0,-1 0 0 0 0,1 1-1 0 0,-1-1 1 0 0,0 0 0 0 0,1 0 0 0 0,-3 4 0 0 0,-2 2 21 0 0,0 0-1 0 0,0-1 1 0 0,0 1 0 0 0,-1-1 0 0 0,0-1-1 0 0,-9 9 1 0 0,-47 34 47 0 0,33-27-84 0 0,2-5-143 0 0,20-12-633 0 0,0-1 1 0 0,1 1-1 0 0,-8 6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tomorrow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409C1-B259-490A-A99C-C8A9B57D14E6}"/>
                  </a:ext>
                </a:extLst>
              </p14:cNvPr>
              <p14:cNvContentPartPr/>
              <p14:nvPr/>
            </p14:nvContentPartPr>
            <p14:xfrm>
              <a:off x="808849" y="1753099"/>
              <a:ext cx="102420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409C1-B259-490A-A99C-C8A9B57D1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209" y="1744459"/>
                <a:ext cx="10418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0687A2-14D8-4760-BE39-90BEACB134E5}"/>
                  </a:ext>
                </a:extLst>
              </p14:cNvPr>
              <p14:cNvContentPartPr/>
              <p14:nvPr/>
            </p14:nvContentPartPr>
            <p14:xfrm>
              <a:off x="2805049" y="1023379"/>
              <a:ext cx="132480" cy="35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0687A2-14D8-4760-BE39-90BEACB13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6409" y="1014379"/>
                <a:ext cx="1501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19FE22-6004-433F-A80F-778FDEA7BA63}"/>
                  </a:ext>
                </a:extLst>
              </p14:cNvPr>
              <p14:cNvContentPartPr/>
              <p14:nvPr/>
            </p14:nvContentPartPr>
            <p14:xfrm>
              <a:off x="850609" y="2159899"/>
              <a:ext cx="1941120" cy="41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19FE22-6004-433F-A80F-778FDEA7BA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969" y="2150899"/>
                <a:ext cx="19587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66801AD-5F15-4F85-AF06-14942F317F82}"/>
              </a:ext>
            </a:extLst>
          </p:cNvPr>
          <p:cNvGrpSpPr/>
          <p:nvPr/>
        </p:nvGrpSpPr>
        <p:grpSpPr>
          <a:xfrm>
            <a:off x="3692809" y="2181139"/>
            <a:ext cx="169560" cy="219240"/>
            <a:chOff x="3692809" y="2181139"/>
            <a:chExt cx="16956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9EA156-8EBB-4BCF-808B-C0561FCDA9EF}"/>
                    </a:ext>
                  </a:extLst>
                </p14:cNvPr>
                <p14:cNvContentPartPr/>
                <p14:nvPr/>
              </p14:nvContentPartPr>
              <p14:xfrm>
                <a:off x="3701809" y="2194819"/>
                <a:ext cx="62280" cy="20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9EA156-8EBB-4BCF-808B-C0561FCDA9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92809" y="2185819"/>
                  <a:ext cx="79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949B5A-5D63-47C6-B1DC-0B26807C4217}"/>
                    </a:ext>
                  </a:extLst>
                </p14:cNvPr>
                <p14:cNvContentPartPr/>
                <p14:nvPr/>
              </p14:nvContentPartPr>
              <p14:xfrm>
                <a:off x="3692809" y="2181139"/>
                <a:ext cx="169560" cy="8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949B5A-5D63-47C6-B1DC-0B26807C42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3809" y="2172499"/>
                  <a:ext cx="18720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551623-4FD6-4B2D-A78C-5403CA3ED28A}"/>
                  </a:ext>
                </a:extLst>
              </p14:cNvPr>
              <p14:cNvContentPartPr/>
              <p14:nvPr/>
            </p14:nvContentPartPr>
            <p14:xfrm>
              <a:off x="686449" y="2748859"/>
              <a:ext cx="411480" cy="144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551623-4FD6-4B2D-A78C-5403CA3ED2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449" y="2740219"/>
                <a:ext cx="429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4C653F-23A5-425C-9690-745D3E56145D}"/>
                  </a:ext>
                </a:extLst>
              </p14:cNvPr>
              <p14:cNvContentPartPr/>
              <p14:nvPr/>
            </p14:nvContentPartPr>
            <p14:xfrm>
              <a:off x="2579329" y="3211819"/>
              <a:ext cx="2224080" cy="75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4C653F-23A5-425C-9690-745D3E5614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0329" y="3203179"/>
                <a:ext cx="22417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59DDDD-8BCF-4E96-B127-2CCCE2F61CDD}"/>
                  </a:ext>
                </a:extLst>
              </p14:cNvPr>
              <p14:cNvContentPartPr/>
              <p14:nvPr/>
            </p14:nvContentPartPr>
            <p14:xfrm>
              <a:off x="768529" y="3380659"/>
              <a:ext cx="347040" cy="115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59DDDD-8BCF-4E96-B127-2CCCE2F61C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9529" y="3372019"/>
                <a:ext cx="364680" cy="13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261CF48-1C6C-49AA-A9A7-4E858A2E0AC1}"/>
              </a:ext>
            </a:extLst>
          </p:cNvPr>
          <p:cNvGrpSpPr/>
          <p:nvPr/>
        </p:nvGrpSpPr>
        <p:grpSpPr>
          <a:xfrm>
            <a:off x="1061209" y="3604219"/>
            <a:ext cx="2879280" cy="635400"/>
            <a:chOff x="1061209" y="3604219"/>
            <a:chExt cx="2879280" cy="63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866E0B-8FE7-4444-A8CB-70318C973A4D}"/>
                    </a:ext>
                  </a:extLst>
                </p14:cNvPr>
                <p14:cNvContentPartPr/>
                <p14:nvPr/>
              </p14:nvContentPartPr>
              <p14:xfrm>
                <a:off x="1061209" y="3604219"/>
                <a:ext cx="295920" cy="61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866E0B-8FE7-4444-A8CB-70318C973A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2569" y="3595579"/>
                  <a:ext cx="3135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25C203-447E-4319-B03F-28CF20227327}"/>
                    </a:ext>
                  </a:extLst>
                </p14:cNvPr>
                <p14:cNvContentPartPr/>
                <p14:nvPr/>
              </p14:nvContentPartPr>
              <p14:xfrm>
                <a:off x="1556569" y="4005979"/>
                <a:ext cx="12240" cy="23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25C203-447E-4319-B03F-28CF202273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7569" y="3996979"/>
                  <a:ext cx="29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1B47F1-E7FD-4DF8-926A-B8441C0F3D9F}"/>
                    </a:ext>
                  </a:extLst>
                </p14:cNvPr>
                <p14:cNvContentPartPr/>
                <p14:nvPr/>
              </p14:nvContentPartPr>
              <p14:xfrm>
                <a:off x="1478089" y="4162939"/>
                <a:ext cx="142560" cy="19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1B47F1-E7FD-4DF8-926A-B8441C0F3D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69089" y="4153939"/>
                  <a:ext cx="160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C4DF76-C64E-4834-B88B-E30C35BB4A69}"/>
                    </a:ext>
                  </a:extLst>
                </p14:cNvPr>
                <p14:cNvContentPartPr/>
                <p14:nvPr/>
              </p14:nvContentPartPr>
              <p14:xfrm>
                <a:off x="1693009" y="4046659"/>
                <a:ext cx="115560" cy="164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C4DF76-C64E-4834-B88B-E30C35BB4A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4369" y="4038019"/>
                  <a:ext cx="133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8922DB-C9ED-4B2E-B509-6AFFDAB89A26}"/>
                    </a:ext>
                  </a:extLst>
                </p14:cNvPr>
                <p14:cNvContentPartPr/>
                <p14:nvPr/>
              </p14:nvContentPartPr>
              <p14:xfrm>
                <a:off x="1857169" y="4052059"/>
                <a:ext cx="84960" cy="12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8922DB-C9ED-4B2E-B509-6AFFDAB89A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8169" y="4043059"/>
                  <a:ext cx="102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FE70DA-F7D7-4E5C-9A56-ABAB56B79A24}"/>
                    </a:ext>
                  </a:extLst>
                </p14:cNvPr>
                <p14:cNvContentPartPr/>
                <p14:nvPr/>
              </p14:nvContentPartPr>
              <p14:xfrm>
                <a:off x="2069569" y="4101739"/>
                <a:ext cx="203760" cy="10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FE70DA-F7D7-4E5C-9A56-ABAB56B79A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60929" y="4092739"/>
                  <a:ext cx="22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800ECD-34A8-4CD2-BC0A-0A83A33BAC09}"/>
                    </a:ext>
                  </a:extLst>
                </p14:cNvPr>
                <p14:cNvContentPartPr/>
                <p14:nvPr/>
              </p14:nvContentPartPr>
              <p14:xfrm>
                <a:off x="2302489" y="4009579"/>
                <a:ext cx="59040" cy="19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800ECD-34A8-4CD2-BC0A-0A83A33BAC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93489" y="4000939"/>
                  <a:ext cx="76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6C13BB-1F99-4949-AAA1-4B5BD7EE64E0}"/>
                    </a:ext>
                  </a:extLst>
                </p14:cNvPr>
                <p14:cNvContentPartPr/>
                <p14:nvPr/>
              </p14:nvContentPartPr>
              <p14:xfrm>
                <a:off x="2368369" y="4114339"/>
                <a:ext cx="145440" cy="10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6C13BB-1F99-4949-AAA1-4B5BD7EE64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9369" y="4105339"/>
                  <a:ext cx="163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935E54-656A-4EB4-8802-46D41AFE65C9}"/>
                    </a:ext>
                  </a:extLst>
                </p14:cNvPr>
                <p14:cNvContentPartPr/>
                <p14:nvPr/>
              </p14:nvContentPartPr>
              <p14:xfrm>
                <a:off x="2527489" y="4113979"/>
                <a:ext cx="91080" cy="8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935E54-656A-4EB4-8802-46D41AFE65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18489" y="4105339"/>
                  <a:ext cx="108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35041C-0952-4A55-B8C9-5B1CCE107C79}"/>
                    </a:ext>
                  </a:extLst>
                </p14:cNvPr>
                <p14:cNvContentPartPr/>
                <p14:nvPr/>
              </p14:nvContentPartPr>
              <p14:xfrm>
                <a:off x="2701009" y="3964579"/>
                <a:ext cx="126000" cy="216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35041C-0952-4A55-B8C9-5B1CCE107C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2369" y="3955939"/>
                  <a:ext cx="143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616B26-5D24-4772-BEBE-BCC07951A7BC}"/>
                    </a:ext>
                  </a:extLst>
                </p14:cNvPr>
                <p14:cNvContentPartPr/>
                <p14:nvPr/>
              </p14:nvContentPartPr>
              <p14:xfrm>
                <a:off x="2809369" y="4070059"/>
                <a:ext cx="88920" cy="9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616B26-5D24-4772-BEBE-BCC07951A7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0369" y="4061419"/>
                  <a:ext cx="106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0408D3-15A4-4675-8124-8DE3089193AB}"/>
                    </a:ext>
                  </a:extLst>
                </p14:cNvPr>
                <p14:cNvContentPartPr/>
                <p14:nvPr/>
              </p14:nvContentPartPr>
              <p14:xfrm>
                <a:off x="2929969" y="4053859"/>
                <a:ext cx="51480" cy="9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0408D3-15A4-4675-8124-8DE3089193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20969" y="4045219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FAF479-0140-4B46-8190-B98A8146BAE9}"/>
                    </a:ext>
                  </a:extLst>
                </p14:cNvPr>
                <p14:cNvContentPartPr/>
                <p14:nvPr/>
              </p14:nvContentPartPr>
              <p14:xfrm>
                <a:off x="2931769" y="3837139"/>
                <a:ext cx="1008720" cy="87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FAF479-0140-4B46-8190-B98A8146BA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2769" y="3828139"/>
                  <a:ext cx="1026360" cy="10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3574</TotalTime>
  <Words>67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CSE 12 – Basic Data Structures and Object-Oriented Design Lecture 26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233</cp:revision>
  <dcterms:modified xsi:type="dcterms:W3CDTF">2021-03-12T20:51:20Z</dcterms:modified>
</cp:coreProperties>
</file>