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Friday, March 12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3402</TotalTime>
  <Words>112</Words>
  <Application>Microsoft Office PowerPoint</Application>
  <PresentationFormat>On-screen Show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216</cp:revision>
  <dcterms:modified xsi:type="dcterms:W3CDTF">2021-03-03T17:20:00Z</dcterms:modified>
</cp:coreProperties>
</file>