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3454</TotalTime>
  <Words>67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22</vt:lpstr>
      <vt:lpstr>Announcements</vt:lpstr>
      <vt:lpstr>Topics</vt:lpstr>
      <vt:lpstr>MemoryStream</vt:lpstr>
      <vt:lpstr>Questions on Lecture 22?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212</cp:revision>
  <dcterms:modified xsi:type="dcterms:W3CDTF">2021-03-01T17:10:35Z</dcterms:modified>
</cp:coreProperties>
</file>