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3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4;p13">
            <a:extLst>
              <a:ext uri="{FF2B5EF4-FFF2-40B4-BE49-F238E27FC236}">
                <a16:creationId xmlns:a16="http://schemas.microsoft.com/office/drawing/2014/main" id="{EA97CC52-7696-4243-BCA7-CF2F4BEB426C}"/>
              </a:ext>
            </a:extLst>
          </p:cNvPr>
          <p:cNvSpPr txBox="1"/>
          <p:nvPr/>
        </p:nvSpPr>
        <p:spPr>
          <a:xfrm>
            <a:off x="195825" y="88669"/>
            <a:ext cx="7421700" cy="97696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import java.util.*;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import java.nio.BufferOverflowException;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public class MemoryStream&lt;E&gt; implements OutputDataStream&lt;E&gt;,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                   InputDataStream&lt;E&gt;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private final static int DEFAULT_CAPCITY = 1024;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E[] contents;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int back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int front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MemoryStream()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this.contents = (E[]) new Object[DEFAULT_CAPCITY];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MemoryStream(int capacity)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this.contents = (E[]) new Object[capacity];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void write(E data)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if (this.back == this.contents.length)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 throw new BufferOverflowException();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this.contents[this.back]= data;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this.back++;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this.back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this.front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this.contents = (E[]) new Object[this.contents.length];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E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if (this.back == this.front)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 throw new NoSuchElementException();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E temp = this.contents[this.front];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this.front++;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return temp;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boolean hasNext()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return this.back != this.front;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public String toString()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return Arrays.deepToString(this.contents);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5</cp:revision>
  <dcterms:modified xsi:type="dcterms:W3CDTF">2020-11-30T05:42:32Z</dcterms:modified>
</cp:coreProperties>
</file>