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8" r:id="rId5"/>
    <p:sldId id="269" r:id="rId6"/>
    <p:sldId id="270" r:id="rId7"/>
    <p:sldId id="273" r:id="rId8"/>
    <p:sldId id="274" r:id="rId9"/>
    <p:sldId id="275" r:id="rId10"/>
    <p:sldId id="26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36" autoAdjust="0"/>
  </p:normalViewPr>
  <p:slideViewPr>
    <p:cSldViewPr snapToGrid="0">
      <p:cViewPr varScale="1">
        <p:scale>
          <a:sx n="115" d="100"/>
          <a:sy n="115" d="100"/>
        </p:scale>
        <p:origin x="66" y="13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16:08:34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4143 10276 2023 0,'0'0'89'0,"0"0"19"0,-18 5-86 0,2-5-22 0,5-5 0 0,-4 5 0 0,4 0 10 0,-2 0-2 15,-1-2-8-15,4 0 12 0,10 2-12 0,-13 0 9 16,-1-5-9-16,7 5 8 0,-7 0-24 0,1 0-4 16,2 5-2-16,-2-3 0 0,0 5 4 0,5-5 1 15,-8 5 0-15,3 3 0 16,5-3 17-16,-5 5 0 0,0-8-8 0,2 11 8 16,3-6 12-16,0 5 5 0,-2-5 2 0,2 8 0 0,8-5 5 0,-6-1 2 15,1 4 0-15,5-6 0 0,0 5-12 16,0-5-2-16,3-1-1 0,-1 1 0 0,4-2-11 0,-4 0 0 15,4 2 0-15,4-4 0 0,-7-2 12 0,5 1-4 0,0 1 0 16,0-5 0-16,0 5 13 0,2-3 3 16,-2 3 0-16,3-3 0 0,-1 3-9 0,-2-3-2 15,3 0 0-15,-1 5 0 0,-2-2-5 0,5-2-8 16,-7 1 11-16,2-1-11 0,0 4 9 0,-3-5-9 0,6 5 0 16,-4-5 9-16,-4 5-9 0,5 1 12 15,-5 1-12-15,5-2 12 0,-3 0-3 0,0 2 0 16,0 3 0-16,-2-2 0 0,2 4 18 0,-2-3 3 0,0-3 1 0,2 6 0 15,-5-5-31-15,0 5 0 16,0-4 0-16,0-1 0 0,0-2 0 0,-5 7 8 0,5-7-8 16,-6 0 0-16,6 3 0 0,-8-3 0 0,3 0 0 0,0-3 0 15,0 4 0-15,2-1 0 0,-5 0-11 16,0 0 11-16,0-5 0 0,0 5 0 0,0-5 0 0,3 6 0 16,-8-4 0-16,2-1 0 0,1-3 0 0,-1 4 0 15,-2-1 0-15,0-3 0 0,-3 0 0 0,0-3 0 16,3-1 0-16,-6 4 8 0,3-7-8 0,0 4 0 0,3-4 0 15,0 0 0-15,2-2 0 0,1 2 0 16,2-3-20-16,0 1-2 0,5 2-1 0,-2-5 0 16,5 3-29-16,5-1-7 0,-5 1-1 15,3-3 0-15,2 0-39 0,3 0-8 0,-3 1-1 16,3-3-752-16</inkml:trace>
  <inkml:trace contextRef="#ctx0" brushRef="#br0" timeOffset="336.54">4397 10552 1854 0,'0'0'82'0,"0"0"17"0,0 0-79 0,0 0-20 16,0 0 0-16,0 0 0 0,8 7 56 0,-5-5 7 15,0 5 1-15,-3-7 1 0,5 5-27 0,3-3-6 0,-6 0 0 0,4 5-1 16,-6-2-31-16,5-2 0 0,-2 6 0 0,-3-4 0 15,0 2 16-15,-3 2 0 0,0-2 0 0,1 3 0 16,-4 4-26-16,4-5-5 0,-9 0-1 0,6 6 0 16,-3-6 16-16,-3 5 0 0,4-4 0 0,-4 4 10 15,0-5 2-15,1 0 0 0,2 3 0 0,0-5 0 16,-3-2-12-16,3 0 0 16,0-5 0-16,0 0 0 0,1 0 0 0,4-5 0 15,-10-4 0-15,7 2 0 0,1-3-12 16,2 1-2-16,1-5 0 0,-1-1 0 0,3-1-22 0,3 0-5 15,-1-1-1-15,1-2 0 0,5 0-97 16,0 1-19-16,3 1-4 0</inkml:trace>
  <inkml:trace contextRef="#ctx0" brushRef="#br0" timeOffset="753.6">4622 10469 1810 0,'0'0'80'0,"0"5"17"0,-5 9-77 0,2-5-20 16,1 6 0-16,2-1 0 0,-6-3 89 0,4 11 15 15,-4-6 2-15,4 1 1 0,-1-1-47 0,3 5-10 16,-2-4-2-16,2-1 0 16,-3 1-33-16,3-1-7 0,3 0-8 0,-3-1 11 0,0 1-11 0,2-2 0 15,-2 0 0-15,3-4 0 0,-1-1-25 0,4 0 2 16,-6-1 1-16,0-8 0 16,8 4-7-16,-8-4-2 0,5 0 0 0,3-4 0 0,3 1 16 0,-4-4 3 15,7 0 1-15,-4-7 0 0,-2 2 11 0,3-2-8 0,-1 0 8 16,6-2-8-16,-8-1-4 0,5-2-1 15,-2 0 0-15,2 3 0 0,-5 0 2 16,3 4 1-16,-1-2 0 0,-2 0 0 0,0 6 10 0,0-1 0 16,3 2 0-16,-3 0 0 15,-3 2 8-15,-2 1 4 0,2 4 1 0,0 0 0 0,-2 0 23 0,-3 7 5 0,5 0 1 0,-5 2 0 16,0 0-26-16,3 6-6 0,-3-1-1 16,0-3 0-16,0 4-9 0,0 1 10 0,2-2-10 0,-2 3 10 15,0-3-10-15,3-3 0 0,-3 4 0 0,3 1 0 16,-1-2 0-16,4-4-9 0,-4-1 9 0,4-2-13 31,-1 5-45-31,0-8-9 0,3 1-1 0,0-2-1 0,3-3-140 0,-1 0-28 16,6 0-6-16,-3-8-1 0</inkml:trace>
  <inkml:trace contextRef="#ctx0" brushRef="#br0" timeOffset="1594.61">5228 10528 2109 0,'0'0'93'0,"-5"5"20"0,-3-1-90 0,5-4-23 0,-2 7 0 0,5 1 0 0,0-8 34 0,-5 4 2 0,2 1 1 0,0 0 0 16,3-5-37-16,0 7 0 0,3 2 0 0,-3 1-8 31,0-1-22-31,0 5-4 0,0 0-1 0,-3-4 0 0,1 4 15 0,2-3 4 0,0 8 0 16,-3-2 0-16,0-1 16 0,3 1 0 0,-5-8 0 0,5 8 0 15,-2-6 8-15,2-1-8 0,0-3 11 0,0-5-11 16,0-2 11-16,0 0-11 0,0 0 10 0,0 0-10 16,7 0 0-16,-4-7 0 15,2 0 0-15,6-2 0 0,-6-1 0 0,3-4-16 0,0-2 1 0,3 1 1 16,-3-1-6-16,2 0-2 0,-2-1 0 0,5 3 0 16,-7 2 22-16,7 0 0 0,-8 3 0 0,3 0 0 15,5 2 0-15,-7 0 0 0,-1-1 12 0,3 6-4 16,-3-3 13-16,1 10 3 0,-6-5 0 0,7 2 0 0,-4 3-13 15,2 5-3-15,-2-1 0 0,0 3 0 16,-1 0-8-16,4 4 0 0,-6-2 0 0,5 3 0 16,-2-1 0-16,-1 5-11 0,1-4 3 0,2-1 0 15,0 5-33-15,3-4-7 16,-5-1 0-16,5-2-1 0,3-2-34 0,-4-5-6 16,4 3-2-16,0-3 0 0,2-3-10 15,-3-1-3-15,6-3 0 0,-5 0 0 0,2-3-13 16,0-1-3-16,1-3-1 0,-1-3 0 0,5 1 45 0,-7 2 8 0,5-7 3 0,-6 6 0 0,6-8 95 0,-2 4 19 15,-1-2 4-15,0 0 1 0,-2-2 69 0,-4 6 13 16,4 1 4-16,2-3 0 0,-10 3-28 0,5-1-4 16,0-2-2-16,0 3 0 0,-8 2-25 0,0-2-5 15,0 2 0-15,2-1-1 16,-2 4-26-16,-2-3-5 0,2 2 0 0,-8-2-1 0,3 5-29 16,-1-1-6-16,-2-1 0 0,0 4-8 0,0 4 0 0,0-1 0 0,1 4 0 0,-4-5 0 15,0 10 8-15,1 0-8 0,-1 2 0 0,3 2 0 16,0-2 0-1,0 3 0-15,0 1 0 0,6 1 0 0,-3 0 0 0,-1 2 0 0,4-4 0 16,-1-1 0-16,3 1 0 0,0-8 0 16,3 0 0-16,-1-1 0 0,1-1 0 0,-3-7 0 0,8 4 0 15,0-8-9-15,2 4 9 0,-2-7 0 0,0-5 8 16,5-2-8-16,3-8 0 0,-2 6 0 0,1-7 0 0,1-1 0 16,0-9 0-16,3 2 0 0,-6-1 0 0,3-1 0 15,0-5 0-15,2 5-15 0,-5-5 3 0,3-2 0 16,0 0 12-16,-3 1 0 0,-2-1 0 0,2 2-9 15,-7 5 9-15,1 0 0 0,1 2 0 0,-2 8 8 16,-4-1 5-16,1 1 2 0,-3 6 0 0,3 8 0 0,-6-5 21 16,3 7 4-16,0-3 0 0,-3 8 1 15,1-3 8-15,2 5 2 0,-8 5 0 0,2-3 0 0,1 8-24 16,3 4-5-16,-4-5-1 0,1 13 0 0,0-4-21 0,2 11 8 16,-2-4-8-16,5 8 0 0,0-2 0 0,0 2 0 15,0 5 0 1,0 2 0-16,2-8 0 0,1 6 0 0,0-7 0 0,7 2 0 0,-7-3 0 0,2 1 0 15,3-3 0-15,3 0-8 16,-3-2-20-16,2-2-3 0,-2-1-1 0,5 1-680 16,1-8-137-16</inkml:trace>
  <inkml:trace contextRef="#ctx0" brushRef="#br0" timeOffset="3461.2">7070 10323 2120 0,'-3'0'47'0,"-2"0"9"0,5 0 3 0,-11 0 0 0,9-2-47 0,-4 2-12 0,1-2 0 0,2-3 0 16,1 3 62-16,2 2 10 0,-3-5 3 16,3 5 0-16,0 0-31 0,0 0-5 0,0 0-2 0,0 0 0 15,0 0-24-15,-3 7-5 0,1 2 0 0,2 3-8 16,2 0 8-16,1 9-8 0,-3-2 0 0,3 2 0 15,-1-2 0-15,1 4 8 0,0-1-8 0,2 1 0 16,-2 1 9-16,2-1-9 0,-3-4 0 0,4 4 9 16,-6-6-9-16,5 4 0 0,-2-4 0 0,-1-3 0 15,1-5 0-15,0 0 0 0,2-1 0 0,-2-4 0 0,-3-4 0 16,0 0 0-16,7-4 0 0,1 1 0 0,-2-4-22 16,2-7 0-16,0 7 0 0,0-9 0 0,-1 4 22 0,1-2 0 15,-2 0-9-15,2-3 9 0,0 3-14 0,0-3 1 16,-1 8 0-16,1-5 0 0,-2 7 13 15,2-2 0-15,0 1 0 0,-3-1 0 0,0 9 8 16,0-2 2-16,1-3 0 0,-1 5 0 0,0 5 9 0,1-3 1 16,2 5 1-16,-6-5 0 0,6 6-5 0,-3-4 0 15,1 1-1-15,-4 2 0 0,4-2-4 0,-1 2-1 16,-5-3 0-16,3 3 0 0,-1-2 8 0,1-2 2 0,0 1 0 16,-3-4 0-16,0 0-20 0,0 0 0 15,0 0 0-15,0 0 0 0,0 0 0 0,2 0 0 0,3-4 0 0,1 1 0 16,-1-2 0-16,-2-2 0 15,2-2 0-15,-2 0 0 0,-1-1-10 0,1-2-6 16,-3-4 0-16,3 7-1 0,2-6 1 0,-5 4 0 0,2-3 0 0,-2-1 0 16,3 6-6-16,-3-5-1 15,0 2 0-15,0 0 0 16,3 5-28-16,-1 3-5 0,1-1-2 0,0 3 0 16,-3 2-8-16,5 0-2 0,0 2 0 0,1-2 0 15,2 9-4-15,-3-2-2 0,5 1 0 0,1 6 0 0,0-5-35 16,2 5-7-16,-3-2-2 0,4 2 0 0,-1-5 46 0,0-2 10 15,0 1 2-15,1 1 0 0,-4-2 115 0,3 0 23 0,-5 0 5 0,6 0 1 16,-4-4 12-16,1 1 4 0,-3-1 0 0,2-3 0 16,-5 0-4-16,3 0 0 0,0-3 0 0,0-1 0 0,0 4-28 15,-8 0-5-15,6-8-2 0,-1 6 0 16,0-5-17-16,-2 0-4 0,-1 0-1 0,1 2 0 16,0-2-23-16,-6 0-5 0,3 0-1 0,-3 0 0 15,-2 0-2-15,0-2-8 0,0 1 12 0,-1 8-4 0,-2-7 1 16,0 7 0-16,0 0 0 0,0 0 0 15,3 0 1-15,-3 5 0 0,-2-3 0 0,2 6 0 0,0-1 8 16,3 0 2-16,-3 2 0 0,2 0 0 0,-2-1-32 0,0 6-7 16,6-5-1-16,-4 8 0 0,1-8 20 15,3 5 0-15,-1-5-8 0,3 3 8 0,-3-2 0 0,3-1 0 16,3-2 0-16,0-5 0 0,-3-2-9 0,0 0 9 16,5 7 0-16,3-7-9 0,0 0 9 0,0 0-8 15,0 0 8-15,0-2-8 0,2-5 8 0,-2 5-8 0,3-3 8 0,-3-2-8 16,2 5 8-16,1-5 0 0,-1-1 0 15,1 6 0-15,-1-3 0 16,1 1 0-16,0-1 0 0,-1-2 0 0,1 7 0 0,-1-2 0 0,1-3 0 16,-3 5 8-16,2-2-8 0,1 2 0 15,-6 0 0-15,1 0 0 0,-1 0 0 0,0 0 9 0,-2 0-9 16,-3 0 0-16,0 0 8 0,0 0-8 16,5 2 0-16,-5-2 0 0,0 0 0 0,0 0 0 15,5 0 0-15,-5 0 0 0,0 0 0 0,3 5 0 0,0-5 0 0,2 0-9 16,0 2 1-16,1-2 0 0,-6 0 0 0,8 0 0 15,5 0 8-15,-3 0 0 0,-10 0 0 0,0 0 0 16,6 0 0-16,-1 0 0 0,0 5 0 0,3-3 0 16,0-2 0-16,0 0 0 0,0 5 0 15,-3-3 0-15,-5-2 0 0,8 2 0 0,0-2 0 0,-8 0 0 16,0 0 0-16,0 0 0 0,8 0 0 0,-8 0 0 0,0 0 0 0,0 0 0 16,5-2 0-16,3-5 0 0,-2 0-20 0,-1 5-3 15,0-5 0-15,-2 0 0 16,5-1-9-16,-6-1-1 15,1 2-1-15,0 0 0 0,-1 2 16 0,4 1 3 0,-6-4 1 0,2 1 0 16,-2 7 14-16,6-2 0 0,-4 0 0 0,-2 2 0 0,0 0 8 0,8-5 8 16,0 10 2-16,-3-3 0 0,3 0 14 15,-2 5 2-15,2-2 1 0,0 2 0 16,-3-2-7-16,0 2-2 0,6 0 0 0,-3 0 0 0,2 0-10 16,-2 0-3-16,0-2 0 0,0 2 0 0,3 0-5 0,-1 0-8 15,-2-5 11-15,0-2-11 0,8 5 8 0,-5-5-8 16,-1 0 0-16,1 0 0 0,-1-5 0 0,4 5 0 0,-4-2 8 0,-2-5-8 15,0 5 10-15,3-5-2 16,-1 0 0-16,1 0 0 0,-3-1-8 0,2-1 0 16,1 2 0-16,-1 0 0 0,-2-2 0 0,-2 1 0 0,2-1 0 0,0 2 0 15,-6-2 0-15,1 2 0 0,-1-1 0 16,-2 1 0-16,3-2 0 0,-3 7 0 16,-3-5 0-16,-2 2 0 0,3-4 0 0,-6 6 0 0,-3-4 0 0,0 2 0 31,3 1-20-31,1-1-10 0,-9 3-2 0,5-3 0 0,-2 5 32 0,2 0 0 15,1 5 0-15,-4-3 0 0,1 3 0 0,3-1-9 0,2 3 9 16,-3 1 0-16,1 1 0 0,2-2 0 0,2 0 0 0,1 2 8 16,0 3-8-16,2 0 8 0,0 0-8 0,3-1 8 0,3 4-8 15,2-1 12-15,-2-3-4 0,0 4 0 0,5-6 7 16,-3 5 1-16,0-5 1 0,3 8 0 16,3-5-8-16,-1-1-1 0,1 1-8 0,-3-2 12 15,0-1-12-15,2 0 0 0,4-1 8 0,-4-1-8 16,-2-3 0-16,8-1-12 0,0-1 3 0,2-2 0 15,-4 0-112-15,4 0-23 16,1-2-4-16,-4-5-908 0</inkml:trace>
  <inkml:trace contextRef="#ctx0" brushRef="#br0" timeOffset="4174.2">9443 10133 2822 0,'0'0'62'0,"-5"0"13"0,2 0 2 0,-2 0 3 0,2 0-64 0,-2-7-16 0,0 5 0 0,2-6 0 16,-2 1 0-16,-1 0 0 0,1-2 8 0,0 0-8 31,-3-6-22-31,0 8-7 0,3-4-2 0,-3-1 0 15,0 2-61-15,0 3-12 0,0 0-2 0,0 7-1 0,3-2 75 0,-3 4 16 16,0 3 2-16,0 2 1 0,0 2 29 0,3 1 7 16,-3 6 1-16,2-2 0 0,1 10 25 0,2 0 6 0,1 1 1 0,4 11 0 15,-2-1-13-15,3 10-3 0,2-3 0 16,1 5 0-16,2-2-32 0,-1 2-8 0,4 2 0 0,0 5 0 16,2 3 0-16,0-1 0 0,-2 1 0 0,2-1 0 15,0 3 0-15,-2-7 0 0,2 2 0 0,-5 0 0 0,0-7 0 16,-3-5 0-16,3 3 0 0,-5-12 0 0,-3 0 0 0,0-10 0 15,0 1 0 1,0-3 0-16,-3-5 0 0,-2-2 13 0,2-2-3 0,-2-5-1 16,0 0-41-16,-6-4-8 15,-2-3-1-15,-1 0-1 0,-1-5-35 0,-4-7-7 0,3 3-2 16,-2-8 0-16,-1-4-40 0,1-2-8 16,-1-1-2-16,1-4 0 0,2 0 23 0,-3-5 4 0,1 0 1 0,2 0 0 15,-3-2 44-15,6 6 10 0,0-6 2 16,5 4 0-16,-3 3 25 0,3 0 6 0,6-3 1 0,-1 10 0 0,0-2 20 0,6 4 8 15,0 0 0-15,2 5 0 0,0 5 80 0,1-1 16 16,-1-2 4-16,3 10 0 0,0-5 22 0,0 7 5 0,0-2 1 16,2-3 0-16,1 5-55 0,2 5-10 0,-2-5-3 15,-1 2 0-15,3-2-38 0,-2 0-8 0,2 5-2 16,-2-5 0-16,2 0 10 0,-2 0 2 0,2-5 0 16,0 5 0-16,3-2-32 0,-3-3 0 0,3 3 0 0,0-3 0 15,0 0-12-15,0-2-9 0,0 2-2 0,-1-2 0 16,-1 5 2-16,2-5 0 0,-3 5 0 15,3-3 0-15,-6 5 10 0,3 0 3 0,1 0 0 0,-4 0 0 16,1 0 8-16,-1 5 0 0,1-3 0 0,-3 5 0 16,3 0 0-16,-3 3 0 0,-3-3 8 0,0 2-8 15,3 3 26-15,-3 0 1 0,1-5 0 16,-1 7 0-16,0-5 1 0,-2 1 1 0,-1-3 0 0,1 2 0 0,2-2-16 16,-5-7-3-16,0 0-1 0,0 0 0 0,0 0-21 0,0 0-4 15,0 0 0-15,0-7-729 16,-2-2-146-16</inkml:trace>
  <inkml:trace contextRef="#ctx0" brushRef="#br0" timeOffset="4355.22">9723 10180 2559 0,'-5'9'113'0,"5"-9"24"0,0 5-109 0,0-5-28 15,0 0 0-15,0 0 0 0,0 0 10 0,5 2-10 0,1 3 12 0,-1-5-773 32,3-5-155-32</inkml:trace>
  <inkml:trace contextRef="#ctx0" brushRef="#br0" timeOffset="4774.1">9874 10086 2718 0,'-2'7'60'0,"-1"2"12"0,0 5 2 0,1 3 2 0,-4 6-60 0,4 1-16 0,-1 7 0 0,0 1 0 16,-2 6 8-16,3 0 0 0,2 4-8 16,0-2 12-16,0 5-12 0,0-3-12 0,5 3 3 0,0-3 0 31,0-2-33-31,-2 0-6 0,5-2-2 0,0-5 0 0,2 0 30 0,4-5 7 16,-1-2 1-16,3-3 0 0,-3-6 12 0,0-1 10 0,3 1-2 0,-3-6 0 0,3-1-8 15,0-3 8-15,0-5-8 16,0-2 8-16,2 0-8 0,1-7 0 0,-1-2 0 15,1-1 0-15,-1-4 0 0,1-2 0 0,2-8 0 16,-2 5-11-16,-6-9 3 0,3 5 0 0,-6-1 0 0,4 1 0 0,-4-1 8 0,-5 0 0 16,1 6 0-16,-4-3 0 0,1 4 0 0,-3 3 0 15,-5-3 0-15,-1 8 0 16,4-5 0-16,-6 9 0 0,0-2 0 0,0 2-8 0,-3-2 8 0,4 12 0 16,-4-3 0-16,0 6 0 0,1-1 14 0,-1 2-2 15,3 7 0-15,0 1 0 0,0 6-12 0,3 1 0 16,0-1 0-16,5 6 0 0,-3-3 21 0,6 7-1 15,-3-5-1-15,5-2 0 0,3-3 26 0,0 3 6 0,0-2 1 16,5-1 0-16,0-2-34 0,-2-4-6 16,5-1-2-16,-3-2 0 0,3-4-10 0,2-1-14 15,1-4 3-15,2-3 1 16,0-9-132-16,0 5-26 0,1-8-6 0</inkml:trace>
  <inkml:trace contextRef="#ctx0" brushRef="#br0" timeOffset="7150.86">11451 10622 115 0,'0'0'10'15,"0"0"-10"-15,0 0 0 0,0 0 0 16,0 0 279-16,0 0 53 0,0 0 12 0,0 0 1 0,0 0-209 0,0 0-41 16,0 0-9-16,0 0-2 0,0 0-38 0,0 0-8 15,0 0-2-15,0 0 0 0,0 0-28 0,0 0-8 16,0 0 0-16,0 0 0 0,0 0 0 0,0 0 0 15,5-2 0-15,1-3 0 0,-1 5 0 0,0-2 0 16,-5 2 0-16,8-5 0 0,0 5 11 0,3 0-3 16,-11 0 0-16,8 0 0 0,2 0 0 0,1 0-8 15,-1 0 12-15,4 0-4 16,-4 0-8-16,1 0 0 0,-1 0 9 0,1 0-9 0,2 0 0 0,-2 0 8 16,-1-2-8-16,1 2 0 0,0-5 0 0,2 5 0 0,-3 0 0 15,4 0 0-15,-4 0 0 0,3 0 0 0,1 0 0 16,-4 0 8-16,4 0-8 0,-1 0 0 15,3 0 0-15,-3 0 0 0,3 0 11 0,-3 0 1 0,0 0 0 16,0 0 0-16,3 0 15 0,0 0 3 0,0 0 1 0,3-2 0 16,-4 2-31-16,1 0 0 0,0-3 0 0,-3-1 0 15,3 4 0-15,-2 0 0 0,1 0 0 0,-1-3 9 16,-1-2-9-16,0 5 0 0,-2-2 0 16,-1 2 0-16,3 0 0 0,-2-5 8 0,0 5-8 0,2-2 0 15,0 2 0-15,0 0 8 0,1 0-8 0,-1 0 0 16,0-2 10-16,0-3-10 15,0 5 12-15,-2-2-12 0,0-3 16 0,-3 5-4 16,2 0-1-16,3 0 0 0,-2 0-3 0,2 0-8 0,-2-2 12 0,-1 2-4 16,1-3-8-16,2 3 0 0,-2 0 0 0,-1 0 0 15,-2-4 0-15,3 4 0 0,-3 0 0 0,0 0 0 16,0 0 0-16,-3 0 0 0,-5 0 0 0,8 0 0 0,-8 0 0 16,0 0 8-16,0 0-8 0,8 0 0 0,-8 0 0 15,5 0 0-15,0 0 0 0,-5 0 0 0,0 0 0 0,0 0 0 16,8 0 0-16,-8 0 8 0,0 0-8 0,0 0 0 15,0 0 9-15,6 0-9 0,-6 0 0 0,0 0 0 16,0 0 0-16,0 0 0 0,0 0 0 0,5-3 0 16,-5 3 0-16,0 0-8 0,0 0-9 0,5 0-2 15,-5 0 0-15,6 0 0 16,1 0-11-16,-7 0-2 0,6 0-1 0,-1 3 0 16,3-3-7-16,0 0-2 0,-3 7 0 15,3-5 0-15,0-2 7 0,0 5 2 0,0-3 0 16,0 3 0-16,0-3-1 0,2-2 0 0,-2 2 0 0,6 3 0 15,-4-3 0-15,3 3 0 0,1-2 0 0,2 4 0 0,-3-5 18 16,0 3 3-16,3-3 1 0,2-2 0 0,-2 7 12 0,3-7 0 0,-3 0 0 0,0 5 0 16,2-3 0-16,-2-2 0 0,-3 0 0 0,3 0 0 15,-3-2 13-15,0 2-1 0,3-5 0 0,-5 5 0 32,2 0-35-32,0 0-7 0,-2-2-2 0</inkml:trace>
  <inkml:trace contextRef="#ctx0" brushRef="#br0" timeOffset="7594.48">12705 10323 403 0,'0'0'17'0,"0"0"5"16,0 0-22-16,0 0 0 0,0 0 0 0,0 0 0 0,0 0 333 0,0 0 63 15,8 0 12-15,-2 0 2 0,1 0-322 0,1 0-64 16,0 0-12-16,3 0-4 0,-3 0-8 0,0 7 0 16,0 1 0-16,0-1 0 0,2-5 0 0,-2 10 0 15,0-8 0-15,11 20 0 16,-11-10 0-16,0-5 0 0,-1 6 0 0,4-6 12 0,0 5-2 0,-1-5-1 0,1 6 0 15,-3-6-9-15,2 5 10 0,-2-4-10 0,0-1 10 16,0-2-10-16,-3 5 0 0,-2-8 0 16,2 8 0-16,-2-2 0 0,-3-1 0 0,-3-2 0 15,-2 2 0-15,-3-1 0 0,0 6 0 16,-2-5 0-16,-6 8 0 0,3-3 16 0,-3 2-1 16,-3-2-1-16,1-2 0 0,-4 2-14 0,1-5-16 15,0 6 3-15,0 1 1 0,-3-7 20 0,3 6 5 0,2-6 1 0,1-2 0 16,-1 5-44-16,4-3-9 15,-1-2-1-15,2 0-536 16,6-2-108-16</inkml:trace>
  <inkml:trace contextRef="#ctx0" brushRef="#br0" timeOffset="8607.82">13481 10361 288 0,'0'0'25'0,"0"0"-25"16,0 0 0-16,0 0 0 0,0 0 444 0,0 0 84 0,0 0 17 0,0 0 3 16,0 0-390-16,0 0-78 15,0 0-16-15,0 0-4 0,0 0-40 0,2 2-8 0,-2-2-1 0,0 0-1 16,5 7-10-16,1-2 0 0,-4-2 0 0,-2 6 0 16,0 3 0-16,-2-1-17 0,-1 4 4 0,0 1 1 15,1 0 12-15,-1 1 0 0,-2 4 12 0,5-4-12 16,-3-3 13-16,1-3-4 0,2 4-1 0,-3-6 0 15,0-2-8-15,3 0 8 0,0 2-8 16,6-9 8-16,-6 0-8 0,5 0-11 0,-5 0 3 16,8-2 0-16,2-5-23 15,4-2-4-15,-4-5-1 0,6-1 0 0,-3-1 12 0,3 4 3 0,0-9 0 0,0 7 0 16,0-5 7-16,-3 3 2 0,3-6 0 0,-3 6 0 0,-2 2 12 16,-1 2 0-16,1 0 0 0,-3 3 0 0,2 2 25 15,-2 0-1-15,-2 5-1 0,2-6 0 0,-3 8 1 16,3 5 0-16,-3-2 0 0,3 6 0 0,-3-2-4 0,1 9 0 15,-1-1 0-15,0 1 0 0,1 8-1 16,-1-3-1-16,0-2 0 0,3 4 0 0,0 1-9 0,-3-3-1 16,3-2-8-16,0 4 12 0,0-6-12 0,0-1 0 15,0 0 0-15,3-1 0 0,-1-6 0 0,1 3-10 16,-1-3 2-16,1-7 0 16,2-2-8-16,0 0 0 0,1-2-1 0,-1-5 0 15,3 0-31-15,-3-2-5 0,0-5-2 0,-2 4 0 16,2-6 7-16,-5 2 2 0,0-3 0 0,0 1 0 0,-3 1 21 0,0-1 4 15,-5 0 1-15,3-1 0 0,-3 3 20 0,-3-2 18 16,3 1-3-16,-2 4-1 0,-1-3 15 0,-2 6 3 16,2-1 1-16,-2 2 0 0,-3 0 8 0,0 0 2 0,0 7 0 0,0 0 0 15,-3 0-21-15,4 5-4 0,-4 2-1 0,0 2 0 16,1 0-17-16,-1 8 0 0,3-1 8 0,0 8-8 16,-2-3 0-16,4 3 0 0,1-1 0 0,3 3 0 15,2 2 0-15,2-2 0 0,3 0 8 0,3-3-8 16,0 1 0-16,3 0 0 0,5-8 0 0,-3 5 0 15,6-7 8-15,-1-2-8 0,1-5 0 0,2 0 0 16,0-7-12-16,3-2-8 0,-3-5-3 0,5-5 0 16,3-4-4-16,3-1-1 15,-5 1 0-15,2-8 0 0,5 1-19 16,-5-1-4-16,0-2-1 0,-2-2 0 0,-1 2 7 0,-2-5 1 0,-5 8 0 0,-1-5 0 0,-2-3 44 0,-3 1 0 16,-2-1 0-16,-1 0 0 0,1 1 47 15,-3 2 2-15,-3-1 1 0,1 4 0 0,-4 1 4 0,3 3 1 16,-5-3 0-16,-2 8 0 0,2 4-6 0,0 0-1 15,-3 3 0-15,1 0 0 16,-1 2-16-16,0 4-4 0,-5-2-1 0,6 5 0 16,-6 8-27-16,0-6 0 0,2 12 0 0,-1-5 0 0,1 13 0 0,-2 1-11 15,3 3 3-15,0 5 0 16,-1 1 8-16,4 6-8 0,2 0 8 0,-3 2-8 0,3 0 8 0,3 0 0 16,-1 2 0-16,1-2 0 0,2 0 0 0,1-2 0 15,-4-6 0-15,6 6 0 0,0-7 0 0,0-5-10 0,-3-3 10 16,6-2 0-1,0-4-28-15,-3-6 2 0,2 1 0 0,1-9 0 16,-3 1-90-16,2-4-19 0,1-4-3 0,-3-3-821 0</inkml:trace>
  <inkml:trace contextRef="#ctx0" brushRef="#br0" timeOffset="10121.12">14166 10410 2718 0,'0'0'60'0,"-3"7"12"0,3-7 2 0,0 0 2 0,0 0-60 0,0 0-16 0,5 8 0 0,6-8 0 15,2 2 0-15,3-2 0 0,3-2 0 0,4 2 0 16,4-8-24-16,2 1-8 0,3 3-2 0,0-8 0 16,-3 5 3-16,-3-2 1 0,1 1 0 0,-1-1 0 15,-2 2-13-15,2-2-2 0,1 2-1 0,-3-1 0 16,2 1 11-16,-5 5 3 15,0-5 0-15,1 5 0 0,-4-3-5 0,1 5-1 0,-1-2 0 16,-2 2 0-16,-3 0-24 0,-2 2-5 16,-3-2-1-16,0 5 0 0,-8-5 3 0,0 0 0 15,8 2 0-15,-6 5 0 0,1 0 52 0,-6-5 13 16,1 6 0-16,-1 1 0 0,0-2 42 0,1 2 11 0,-4-2 3 0,1 8 0 16,2-6 7-16,-2 3 1 0,0-1 1 0,2-1 0 0,-2 4-2 0,0 0-1 15,2 0 0-15,0-2 0 0,1 4-28 0,2-1-6 0,0-6 0 16,0 7-1-16,2-1 9 0,1-6 3 15,2 5 0-15,1-5 0 0,1 6-22 0,-1-6-4 0,-1-2-1 16,3 2 0-16,0-1-3 0,0-1-1 16,2 0 0-16,-2-5 0 0,-2 3-8 0,2-3 0 15,0-2 0-15,-1-2 0 0,1-3 0 0,0 3-11 0,0-5 3 0,3 0 0 16,-6-1 8-16,3 4-8 0,0-3 8 16,0 0-8-16,-3 0 8 0,1 4 0 0,2-1 0 0,-6 4 0 15,-2 0 0-15,8 0 0 0,-3 0 0 0,-2 4 0 16,2-1 0-16,1 4 0 0,-1 0 0 0,-2 0 0 15,4-3 0-15,-4 4 0 0,2 3 8 16,1-6-8-16,-1 7 11 0,-2-3-3 16,-1-2 0-16,1 0 0 0,2-2-8 0,-2 0 0 0,0-3 0 15,-1 3 0-15,-2-5 0 0,3 2 0 0,-3-2 0 0,5 0 8 16,-2-2-8-16,2-3 0 0,0 3 0 0,-2-3-11 16,0-4-17-1,-1 1-3-15,-2-1-1 0,3 2 0 0,-3-2-4 16,3-5 0-16,-3 4-1 0,0 1 0 0,0-3 14 0,0 3 3 0,0-1 1 0,2 3 0 0,-2-2 19 0,3 2 0 15,0 0 0-15,2-1 0 16,-3 1 0-16,4-2 0 0,-1 2-8 0,6 5 8 16,-3-5 0-16,2 0 0 0,3 4 0 0,1-2 0 0,1 3 0 0,4 2 0 15,-3-2 10-15,2 2-2 0,-2 0 4 0,3 2 2 16,-1 0 0-16,-2-2 0 0,3 5-1 0,-3-2 0 16,-1 1 0-16,-1-1 0 0,-1 4-1 0,0-5 0 15,0 5 0-15,-2 0 0 0,2-5 12 0,-8 5 3 16,3 1 0-16,-2-1 0 0,-4-5-15 0,-2 5-4 15,-2 0 0-15,-4 2 0 0,1-1-8 16,-3 1 0-16,0-2 0 0,-2 0 0 0,-1 0 0 0,0 0-11 0,1 0 3 0,-1-4 0 31,1 4-23-31,-1-7-4 0,3 0-1 0,0 0 0 0,-2-3 20 16,4-1 3-16,1-3 1 0,0-1 0 0,2-1 12 0,1 0-9 0,2-5 9 16,2-1-8-16,1 4 8 0,2-3 0 0,3-1 0 15,0-1 0-15,3 0 0 0,-1 4-8 16,1-7 8-16,2 7-8 0,3 0 8 0,0 1 0 0,2-3 0 0,1 4 0 15,-3 1 0-15,2 2 0 0,1 2 0 0,-1-2 0 16,-7 7 0-16,5 0 16 0,-6 5-4 0,3-3-1 16,1 5 5-16,-4 0 0 0,1 0 1 0,-3 3 0 15,0-3 9-15,-3 0 2 0,-2 2 0 0,2-2 0 16,-2 3-4-16,-3-3 0 0,0 0 0 0,0 0 0 16,0-5-13-16,0 7-3 0,0-4-8 0,-3-2 12 0,3-3-12 15,0 0 0-15,0 0 0 0,0 0 0 0,0 0 0 16,0 0 0-16,0 0 0 0,0 0 0 15,0 0 0-15,5 0 0 0,3-3-13 0,3-2 4 16,-1-4-28-16,-2 2-6 16,6-5-1-16,-4-2 0 0,1-2-18 15,-1-6-4-15,4-1-1 0,-1-3 0 0,-3-4-14 0,4-1-3 16,-4 0-1-16,1-2 0 0,2 3 36 0,-2-5 7 0,-6 2 2 0,5-3 0 0,1-4 54 0,0 5 11 16,-6-2 3-16,3 4 0 0,0-3 13 0,-3 3 3 15,-2 3 1-15,2 6 0 0,-2 5 8 0,-1-2 2 16,1 12 0-16,0-5 0 0,-6 9 6 0,6 0 2 0,-3 5 0 15,0 0 0-15,0 0-26 0,-8 14-5 16,2 3 0-16,1 6-1 0,0 1-17 0,-3 7-3 16,3-3-1-16,-3 9 0 0,2 1-10 0,1-3 0 0,0 3 0 15,2 0 0-15,-2-3 0 0,2 5 0 0,0-3 8 0,1 3-8 16,-1-2 0-16,1-5 0 0,2 0 0 0,0-2 8 16,0-1-8-16,0-6 0 0,0-1 0 0,2-4 0 15,1 2 0-15,-1-7 0 0,4-2 0 0,-4 0 0 16,4-3 0-16,-1-7 0 0,0 6 0 0,3-8 0 15,0 0-12-15,3-3-5 0,-1-2-1 0,4-2 0 16,1-2 3-16,1 2 1 0,0-2 0 16,0-6 0-16,3 11 4 0,-1-8 1 0,-2 5 0 0,2-2 0 15,-2-1 9-15,0 5 0 0,-5-4 0 0,2 7 8 16,-2-3 11-16,-3 3 2 0,0-5 1 0,-8 7 0 16,0 0-8-16,0 0-2 0,0 0 0 0,0 0 0 15,0 0-12-15,0 0 11 0,-6 7-11 0,-2-5 10 16,-2 5-10-16,-4 0 0 0,-1-5-10 0,-4 5 10 15,1 1-12-15,-1-1 3 0,3 0 1 0,-2-5 0 16,2 5-2-16,0 0 0 0,0-5 0 0,0 6 0 0,6-4 0 0,-1-1 0 16,0-1 0-16,6 3 0 15,0-3 10-15,5-2 0 0,-5 0 0 0,5 0 0 0,0 0 14 0,0 0 2 16,0 0 0-16,5 7 0 0,0-7 6 0,6 7 2 16,-1-5 0-16,6 5 0 0,0-2 4 0,0-2 0 15,0 6 1-15,5-2 0 0,-3 0-12 0,1 2-2 16,2-1-1-16,-5 1 0 0,3-2-5 0,-1 5-1 15,1-3 0-15,-4 1 0 0,1-3-8 0,0 2 0 16,-3-2 0-16,1 2 0 0,2-1 0 0,-3-1-11 16,3 0 3-16,-3 0 0 15,3-5-56-15,-3 5-12 0,3 0-1 0,0-4-695 0,5 4-138 0</inkml:trace>
  <inkml:trace contextRef="#ctx0" brushRef="#br0" timeOffset="10932.4">17555 10300 288 0,'0'0'25'0,"0"0"-25"0,0 0 0 0,0 0 0 16,0 0 304-16,0 0 55 0,0 0 11 15,0 0 2-15,0 0-209 0,8 0-43 0,0 0-8 0,0 0-1 16,0 0-38-16,2 5-7 0,1-5-2 0,5 0 0 15,-3 0-38-15,3 2-8 0,0-2-2 0,2 0 0 0,4 0-3 0,-4 0-1 16,3 0 0-16,6 0 0 0,2 0-2 0,0 0-1 16,0 0 0-16,0 0 0 0,6 0-9 15,-1 5 8-15,0-3-8 0,1-2 8 16,-1 0 12-16,-2 0 3 0,2 0 0 0,3 0 0 16,3 5-13-16,0-3-2 0,2-4-8 0,0 4 12 0,1-2-4 0,-4 2-8 15,1-2 11-15,-3 0-11 0,3 0 17 16,-1 0-3-16,4 0-1 0,-1-2 0 0,0 2-13 15,-2-7 9-15,0 7-9 0,-3-2 8 16,-5-3 21-16,-3 5 4 0,-5-2 1 16,-6-3 0-16,3 5-34 0,-2 0 0 15,-1-2 0-15,1-1 0 0,-3-2 0 0,0 5 0 0,-3-7 0 0,0 7 0 16,-5 0-20-16,0-2-12 0,-5-3-1 0,-3 5-1 16,0 0-13-16,0 0-2 0,-3-2-1 0,-2-5 0 15,-6 0-79-15,0 5-16 0,-2-5-3 0,0 7-1 16,-3-8-111-16,0 8-21 0</inkml:trace>
  <inkml:trace contextRef="#ctx0" brushRef="#br0" timeOffset="11240.21">18658 10140 979 0,'0'0'87'0,"0"0"-70"0,0 0-17 0,0 0 0 16,0 0 259-16,8 0 48 0,3 0 9 0,0-2 3 16,4 2-191-16,1-5-39 0,-2 5-7 0,4 0-2 15,1-2-51-15,2 2-10 0,0 0-3 0,0 0 0 0,0 0-16 16,0 0 10-16,1 2-10 0,-7-2 8 0,4 5-8 0,-1-3 0 15,1 3 0-15,0-1 0 16,-1 1 0-16,1 2 0 0,-1-5 0 0,-2 8 0 16,0-3 0-16,0 2 0 0,-6-2 0 0,1 0 0 15,-3 3 0-15,-6-3 0 0,4 5 0 0,-6-3 0 0,-3 1 8 16,-2-1-8-16,-3 5 12 0,-8 0-4 0,0-2-8 16,0 2 0-16,-2 2 0 0,-1 1 0 15,-2-3-13-15,3 0-8 0,2-2-2 0,-3 2 0 16,1-5-13-16,-4 6-4 0,4-6 0 0,-1-2 0 15,1 2-180-15,2-2-36 0,-18 1-7 0,15-8-489 16</inkml:trace>
  <inkml:trace contextRef="#ctx0" brushRef="#br0" timeOffset="11752.11">19897 9909 288 0,'0'0'12'0,"0"0"4"0,0 0-16 0,0 0 0 0,0 0 0 0,0 3 0 0,-3 4 412 0,0 2 79 16,3 5 16-16,-2 3 3 0,2 6-354 0,0 1-70 15,0-1-14-15,2 8-4 0,-2 2-3 0,0 7-1 16,0 5 0-16,0 2 0 0,0 2-19 0,3 0-4 16,-3 6-1-16,3-6 0 0,-1 5-19 0,1-7-4 15,0 0-1-15,-3-7 0 0,2 0-16 0,1 0 0 16,0 0 0-16,-1-2 0 0,3-5 0 0,-2-10 0 0,2 1 0 15,-2-3 0 1,2-9-42-16,-2 2-12 0,-3-7-2 0,0-7-1 16,0 0-184-16,3-7-37 0,-1-19-7 0,-2-5-2 0</inkml:trace>
  <inkml:trace contextRef="#ctx0" brushRef="#br0" timeOffset="12094.27">19878 9942 2332 0,'5'-7'104'0,"-5"7"20"0,0 0-99 0,3-2-25 0,2-5 0 0,-2 5 0 0,5-3 97 0,0 3 15 16,-3-3 2-16,6 10 1 16,-1-5-73-16,1 2-14 0,0-2-4 0,4 7 0 15,-1-5-24-15,4 5 0 0,-2 0 0 0,3 3 0 0,2 4 0 0,-3-5 0 16,1 5 0-16,-1 1 0 0,1-4 0 0,-1 3 0 16,-2 1-14-16,0-1 5 15,0-3 9-15,0-1 0 0,-3 4 0 0,0-5 0 0,1-2 0 0,-4 5 0 16,-2-2 0-16,-3-1 0 0,1-2 0 0,-4 0 0 15,-2 2 0-15,-5-1 0 0,0-1 0 16,-6 2-13-16,-2-2 5 0,0-5 8 0,-3 5-21 16,-3 3 3-16,-2-5 1 0,3 2 0 15,-1-5-24-15,1 5-5 0,-4-5-1 0,4 5 0 16,-6-2-1-16,3-2-1 0,5 6 0 0,-3-4 0 0,1-3 30 0,-1 5 7 16,4-5 0-16,4 3 1 15,0-3-35-15,6 3-7 0,-3-3-2 0,8-2 0 16,0 0-165-16,0 0-34 0,16 0-6 0,0-7-2 0</inkml:trace>
  <inkml:trace contextRef="#ctx0" brushRef="#br0" timeOffset="12646.17">20960 9949 288 0,'0'0'12'0,"3"-7"4"0,0 5-16 0,-3-3 0 16,0-2 0-16,0 3 0 0,0-1 399 0,0-2 77 15,2-3 15-15,-2 3 3 0,-2 0-382 0,2 3-77 16,0-8-15-16,-3 5-4 0,0 2-16 0,1-2 8 16,-1 0-8-16,-2 2 0 0,2 3 33 0,-5-5 0 15,3 7 0-15,-6-2 0 0,1-3-2 0,-1 5-1 16,-7 7 0-16,-1-7 0 0,1 7 2 0,-1 0 1 0,-2 0 0 0,2 2 0 15,-2 1-25-15,3 6-8 16,-1-2 0-16,1 10 0 0,-1-3 0 0,3 7 0 0,0 3 0 16,3-1 0-16,3 3 0 0,2 0 0 0,0 5 0 0,0-5 0 15,5 7 0-15,0-5 0 0,6 0 0 0,2-4 0 16,1 2 20 0,4-5 0-16,6-2 0 0,3-2 0 15,2 1 19-15,3-3 4 0,2-6 1 0,3-2 0 0,3-2-20 0,-3 0-3 0,0-3-1 0,-2-7 0 16,-4 5-12-16,4-2-8 0,-3-2 8 0,-1-3-8 15,4-3 0-15,-3-2 0 0,5 5 0 0,-5-2-8 0,2-3-10 16,-2 1-2-16,-6-1 0 0,1-2 0 31,-3 5-52-31,0-5-10 0,-6 0-2 0,1 4-671 0,-1-4-133 16</inkml:trace>
  <inkml:trace contextRef="#ctx0" brushRef="#br0" timeOffset="14120.41">19442 8346 2368 0,'0'0'105'0,"0"0"22"0,5 4-102 0,3 3-25 16,0 3 0-16,2-1 0 0,4 5 40 0,-1 3 4 16,3-1 0-16,-3 5 0 0,0-2-20 0,3-2-4 15,-3 6-1-15,3-6 0 0,-3 4-7 0,1-5 0 16,1 1-1-16,1-1 0 0,-2-2-11 0,-1-4-12 15,3 4 2-15,0-7 1 0,-3-5 9 0,3 3 14 16,-3-5-3-16,3-5-1 0,-3 3-26 0,3-5-4 16,-3-3-2-16,3-1 0 0,0-1 2 0,-3-2 0 15,3 0 0-15,-3-3 0 0,0 1 4 16,3-3 2-16,-3-2 0 0,1-3 0 0,-1 5 14 0,-5-2 0 16,0 0 0-16,-3 2 0 0,0-2 0 15,1 9 16-15,-1 1-3 0,-2 1-1 0,-1 3-12 0,-2 7 0 16,0 0 0-16,0 0 0 0,0 0 10 0,-2 7-1 0,2 3 0 15,-3 11 0-15,-2 2-9 0,-6 3 8 16,1 9-8-16,-4 1 8 0,4 8-8 0,-4 3 0 0,1 5 9 0,3 0-9 16,-1 0 0-16,1 2 9 0,2-7-9 0,0 7 0 15,0-5 10-15,2 3-10 0,-2-3 8 0,3-2-8 16,0-4 14-16,-3-3-2 0,3-3-1 0,-3-4 0 16,2-2-1-16,-2-3 0 0,1-7 0 0,-1 3 0 15,-3-10 10-15,0 2 1 16,4-2 1-16,-4-7 0 0,-2 3-22 0,-1-10 0 0,1 2 0 15,-3-4 0-15,-2-1 0 0,2-4 0 0,0-7 0 16,3 0 0-16,2-2 0 0,1-1 0 0,-1-6 0 0,1-3 0 16,2-5 0-16,2-6 0 0,1 4 0 0,2-7 0 15,6 0-26 1,0 0-3-16,5 2-1 0,2-2 0 0,6 5 4 0,5-3 1 16,3 1 0-16,5 1 0 0,-2 1 14 0,2 9 11 0,2 0-13 0,4 3 5 0,2 2 8 0,0 7 0 15,0 2 0-15,0 0-8 0,0 3 21 16,0-1 5-16,-3 3 1 0,1 7 0 0,-3 0 0 0,-1 0 0 15,-2 0 0-15,1 3 0 0,-4 4 7 16,1 0 2-16,-4 0 0 0,-2 2 0 0,-2-2-17 0,-6 3-3 16,-5-3-8-16,-3 0 12 0,1 2-12 15,-4-2 8-15,-2 0-8 0,0 3 0 0,-5-3 0 0,0 2 8 16,-3 3-8-16,0-3 0 0,-3 1 0 0,1-3 0 16,-1 2 0-16,-2-2 0 0,2 3-13 0,1-3 4 15,2-3 1-15,0-1 0 0,0 4-8 0,3-5-2 0,5-2 0 16,0 0 0-16,0 0 8 0,0 0 2 0,0-5 0 0,2-2 0 15,4-4-14-15,4 1-2 0,3-6-1 0,6 2 0 32,-1 4-10-32,6-4-1 0,-3-2-1 0,6 6 0 15,-1-4 13-15,3 5 2 0,-2-5 1 0,-1 4 0 0,1 3 21 0,-3-2 8 16,-3 2 0-16,0 0 0 0,-2 7 28 0,2-3 6 16,-5 3 1-16,2 0 0 0,-2 0-6 0,2 3-1 0,-2 1 0 15,-2-1 0-15,-1 6-4 0,0-2-2 0,-5 0 0 0,0 3 0 16,-3 1-14-16,1 1-4 0,-4 0 0 0,1 0 0 15,-6 2-12-15,3-5 9 0,-2 5-9 0,-4 0 8 16,4-2-8-16,-4 2 0 0,4-4 0 0,-4 1 0 16,4-1 0-16,-1-3 0 0,-2 0 0 0,5-7 0 15,0 0 0-15,0 0-11 0,0 0 3 0,5 2 0 0,3 1-8 16,0-3-2-16,0 0 0 0,5-5 0 16,3 0-22-16,2-2-4 15,-2 0 0-15,3-2-1 0,-1-1 28 16,1-4 5-16,-3 2 2 0,2-2 0 0,-2-2 10 0,0 2 0 0,0-3 0 15,-3 1 0-15,6 2 0 0,-3 0-12 0,2 2 4 0,-2 0 0 0,0 3 8 16,0-1 0-16,2 3-9 0,-2-2 9 16,0 2 0-16,0 0 0 0,-3 0 0 0,-2 4 0 0,-1-1-16 0,-2 4-1 15,0 0-1-15,0 4 0 0,3-1 8 0,-6 4 2 16,3 0 0-16,-3 2 0 16,3-2 8-16,0 7 0 0,0-2 0 0,0 2 0 0,0 0 0 0,-3 0 14 15,3-2-3-15,0 5-1 0,0-3 6 0,0 0 0 0,0 2 1 0,-3-2 0 16,0-2-1-16,1 5-1 15,-1-6 0-15,0 1 0 0,-2 2 1 0,0-4 0 16,-1-1 0-16,1 3 0 0,-3-5-16 0,3-2 0 16,-3-5 8-16,0 0-8 0,0 0 12 0,0 0 0 0,0 0 0 0,0 0 0 15,0 0-4-15,0-3-8 0,0-4 11 0,2-2-11 16,1-5 0-16,-1 4 0 0,1-6 0 0,2-1 0 16,1-4 0-16,2-2 0 0,0-1 0 0,2-2 0 15,3 0 13-15,1-2 3 0,1 5 0 0,7-1 0 16,1 1-16-16,4-1 0 0,2 1 0 0,3 4 0 31,0-2-19-31,2 4-6 0,-5 8-2 0,3-5 0 16,-6 4 6-16,3 3 1 0,-2 0 0 0,5 0 0 15,-1 5-94-15,-2 2-18 0,3 0-4 0,-8 0-1 0</inkml:trace>
  <inkml:trace contextRef="#ctx0" brushRef="#br0" timeOffset="46786.54">13356 11716 2253 0,'0'0'49'0,"0"0"11"0,0 0 1 0,-2 7 3 0,-4-7-51 0,6 0-13 0,0 0 0 0,0 0 0 16,0 0 0-16,0 0 0 0,0 0 0 0,0 0 0 15,0 0-12-15,0 0-8 16,0 0-1-16,0 7-1 0,0 0 5 0,3 0 1 0,0 0 0 0,-3 2 0 16,2 1 16-16,1 4 0 0,-1 2 0 0,-2 1 0 15,3 4 0-15,0-2 11 16,2 4-11-16,-2 1 10 0,2-1-10 0,0 1 0 16,1-1 9-16,-1 3-9 0,0-2 0 0,0-1 0 0,-2 1 0 15,5-1 0 1,-3 1 0-16,1 2 0 0,2-3 0 0,-6 5 0 0,3-2 0 0,-2-2 0 0,2-1 0 0,1-1 0 15,-1-4 0-15,-2 4 0 0,2-4 0 0,-2-1 0 16,-1-3 0-16,1 0 0 0,-6-2 0 0,3-5 0 16,3 0 0-16,-3 0-16 0,0-7 2 0,0 0 1 15,0 0-103 1,0 0-20-16,0 0-4 0,0 0-656 0</inkml:trace>
  <inkml:trace contextRef="#ctx0" brushRef="#br0" timeOffset="48741.25">13417 11645 403 0,'0'0'36'0,"0"0"-36"0,0 0 0 0,0 0 0 15,0 0 368-15,5-2 68 0,1-1 12 0,4-1 4 16,-2 1-361-16,3-1-72 0,-1-3-19 0,4 4 0 16,1-4 10-16,-1 0-10 0,2 5 12 0,-3-5-12 15,3 7 0-15,-1-3 0 0,-1-1 0 0,2 4 0 16,-1 4 0-16,1-4 10 0,-2 0 0 0,1 3 0 15,4-3 10-15,-3 0 1 0,0 0 1 0,2 0 0 16,1 0 1-16,2 0 0 16,-3 0 0-16,6 0 0 0,-5 0-8 0,5 0-2 0,2 0 0 15,1-3 0-15,-1-1-1 0,0 4-1 0,1-3 0 16,-1-1 0-16,-2 1 2 0,3 1 1 0,-1-3 0 0,1-2 0 16,2 5-2-16,-3-5-1 0,3 0 0 0,0 7 0 15,0-7 7-15,1 4 2 0,1-1 0 0,-2-1 0 0,3 0-20 0,-5-2 10 16,-1 5-10-16,-2-5 8 0,2 4 8 15,1-1 0-15,-1-3 1 0,1 7 0 0,4-3-3 0,-1-4-1 16,-4 7 0-16,3-2 0 0,3-3-13 0,-3 3 0 16,0-3 0-16,0 5 0 15,-5-2 22-15,0-5 8 0,0 7 2 0,-1-3 0 16,1-1-32-16,3 1-13 0,2-1 1 0,0-1 0 0,-3 0 12 0,3-2 13 16,1 5-2-16,1-5-1 0,-4 0-10 0,2 4 0 15,-3-1 0-15,1 4 0 0,-1-3 0 16,-2-4 0-16,3 7 0 0,-4-7 0 0,4 7-9 0,-1-2 9 0,3-3 0 0,-2 5 0 15,-1-2 0-15,1-1 0 16,-1-1 0-16,3 4 0 0,-2 0 8 0,-3 0 4 16,-1-3 2-16,1 3 0 0,-3-4-14 0,3 4 0 15,-3 0 0-15,0 0 0 0,3 0 0 0,3 0 9 0,-3 0-9 0,2 0 8 16,0 0-8-16,1 0 12 0,-1 0-12 0,1 0 12 16,-3 0-12-16,-1 0 0 15,4 0 0-15,-3 0 8 0,-3 0-8 0,3-3 0 0,0 3 0 0,-1 0 0 16,1 0 0-16,3 0 0 0,-1-4 0 0,1 4 0 15,-6 0 0-15,3-3 0 0,5 3 0 0,-3-2 0 16,1-3 0-16,-4 5 0 0,4 0 0 0,-1-2 0 16,-2-3 0-16,0 5 0 0,0-2 0 0,0-1 8 15,2-1-8-15,-2 4 0 0,0-3 0 0,2-1 0 16,3 4 0-16,0-3 8 0,-5-1-8 0,0 4 8 0,8-3-8 16,-9 3 0-16,-1-7 0 0,-1 7 0 0,3-2 0 15,-3-3 0-15,0 3 0 0,-3-3 8 0,1 5-8 16,2-2 0-16,0-1 0 0,0-1 0 0,1 1 8 0,-1-1-8 15,0 4 0-15,0 0 8 0,-5-3-8 0,5-1 0 16,-2 1 0-16,5 3 0 0,-6 0 0 16,3 0 0-16,-2-2 0 0,-1 2 0 0,-2-5 0 0,3 5 0 15,-6 0 0-15,3 0 0 16,-3 0 0-16,0 0 0 0,0 0 0 0,1 0 0 0,-1 0 0 16,0 0 0-16,-2 0 0 0,2 0 0 0,-2 0 0 0,-1 0 0 15,1 0 0-15,-3 0 0 0,5 0 0 0,-5 0 0 16,0 0 0-16,2 0 0 0,-4 0 0 0,2-2 0 15,-1 2 0-15,1-5 0 0,-2 5 0 0,-1 0 0 0,0 0 0 16,1 0 0-16,-6 0 0 0,5 0 8 16,-2 0-8-16,-3 0 8 0,0 0-8 0,0 0 0 0,0 0 0 0,0 0-11 15,0 0 11-15,7 0 0 0,-7 0 0 0,0 0 0 16,0 0-8-16,3 0 0 0,-3 0 0 0,0 0 0 16,0 0 8-16,0 0 0 15,0 0 8-15,0 0-8 0,5 7 0 0,-5-7 0 0,0 7 0 0,0 0-8 16,0-4 8-16,0 4 0 0,0 0 0 0,0 0 0 15,0-5 0-15,3 5 0 0,-3 3 8 0,-3-3-8 16,3 4 0-16,3-1 0 0,-3 2 0 16,0 2 0-16,0 2 0 0,3 5 0 0,-1-2 0 0,-2 2-8 15,3-2 8-15,0 5 0 0,-1 4 0 0,1-2 0 16,2-3 0-16,-2 3 0 0,0 2 0 0,-1-2 0 0,1-2 0 16,-3-1 0-16,2 8 0 0,1-5 0 0,0 2 0 15,-1 2 11-15,1-1-3 0,0-1 0 0,-1-2-8 16,1 4 0-16,0-4 0 0,-1 5 0 0,1-8 0 0,-3 3 0 15,3-2 0-15,-1-1 0 0,1 1 0 0,-1-1 0 16,1 1 0-16,0-1 0 0,-3-2 0 0,2-2 0 16,-2-2 0-16,0 4 0 0,0-5 0 0,3-1 0 15,-3-4 0-15,0 3 0 0,0-4 0 0,-3 4 0 16,3-5 0-16,-2-2 0 0,-1 0 0 0,0 3 0 16,3-5 0-16,-2 2 0 0,-3-3 28 15,2 1 3-15,0-3 1 0,-2 3 0 0,0-3-32 16,-1-2 0-16,1 0 0 0,0 5 0 0,0-5 0 0,-3 2 0 15,2-2 0-15,-2 0 0 0,8 0 0 0,-13-2 0 0,0 2-13 0,2 0 4 16,-2 0 9-16,0 0 11 16,-3-5-3-16,0 5 0 0,3-2-8 0,-6-3 0 15,3 5 0-15,-2 0 0 0,2-2 0 0,-2 2 0 0,-1-5 0 16,-2 5 0 0,0-2-24-16,-6 0-6 0,1-3-2 0,-1 5 0 0,6 0 32 15,-5 0 0-15,-3 0 0 0,2-2 0 0,1-3 0 0,-1 5 0 0,-2 0 0 16,5 0 0-16,-2 0 0 0,2 0 0 0,-5 0 0 15,0 0 0-15,-3 0 0 0,0 0 0 0,3-3 0 0,-5 3 0 16,-3 3 0-16,0-3 0 0,0 0 0 0,2 0 0 16,1 7 0-16,2-7 0 0,3 0 0 15,-3 0 0-15,-2 5 0 0,2-5 0 0,0 2 0 0,-2-2 0 16,2-2 0-16,-2 2 0 0,-1 0 0 0,1-5 0 16,2 5 0-16,1 0 0 0,-1-2 0 0,0-3 0 0,3 2 0 15,-5-4 0-15,-3 7 0 0,-1-7 0 0,4 7 0 0,0-7 0 16,-1 5-8-16,4-5 8 0,-1 5 0 0,0-3 0 15,3-2 0-15,-3 4 0 16,-2-4 0-16,-3 0 0 0,2 5 0 0,1-3 0 0,-3-4 0 16,0 7 0-16,-3-6 0 0,3 1 0 0,3 5 0 0,-1-3 0 15,-2-2 0-15,0 5 0 0,-2 0 0 0,2-3 0 16,-3 3 0-16,3-3 0 0,0 2 0 0,0-1 13 16,2 1-4-16,6-4-1 0,0 7-8 0,0-7-11 15,-3 5 3-15,1-3 0 0,-4 3 8 0,3 0 0 16,1-3 0-16,-1 2 0 0,0-1 0 0,3 4 0 15,0 0 0-15,0 0 8 0,5-3-8 0,-2 1 0 16,2 2 0-16,3 0-8 0,-3 2 8 0,3-2 0 16,-3 3 0-16,0-3 0 0,0 7 0 0,-2-2 0 0,5-3 0 15,-1 0 0-15,1 3 0 0,0-3 8 0,0 5-8 0,0-2 11 16,2 0-11-16,-2-1 0 0,2-1 0 0,4 4 0 16,-4-7 0-16,1 5 0 0,2-1-12 15,0-4 12-15,-3 7 0 0,3-7 0 0,-2 7 0 16,-1-7 0-16,1 3 0 0,-1 1 0 0,1-1 0 15,-1 2 0-15,3-3 0 0,-2 3 0 0,-1-3 0 0,1-2 0 16,2 2 0-16,0-2 0 0,0 7 0 0,3-7 0 16,-6 7 0-16,6-7 0 15,-3 7 0-15,3-4 0 0,0-3 0 0,2 7 0 0,-2-7 0 0,3 7 0 16,-1-7 0-16,0 7 0 0,3-5 0 0,-2 3 0 16,2-3-14-16,0 5 5 0,0-4 1 0,0 4 0 0,0-2 8 0,0-3-8 15,0 5 8-15,3 0-8 16,-3-5 0-16,3 5 0 0,-1-2 0 0,1-3 0 0,3 1-4 15,-4 2 0-15,1-3 0 0,2-2 0 16,3 0-32-16,-2 0-6 0,-1 0-2 0,3 0 0 16,0 0-172-16,-3-2-36 0,1-13-6 0,-1-3-2 0</inkml:trace>
  <inkml:trace contextRef="#ctx0" brushRef="#br0" timeOffset="49650.18">11578 12104 1555 0,'0'0'138'0,"0"0"-110"16,0 0-28-16,0 0 0 0,0 0 129 0,0 0 21 15,0 0 4-15,5 4 1 0,1-4-126 0,2 0-29 16,-3 3 0-16,3-6 0 0,-3-1 0 0,3 4 0 0,0 0 0 16,0-3 0-16,0 1 0 0,0-3 0 15,0 5 0-15,0 0 0 0,0 0 0 0,2 0 9 16,1 0-9-16,-1 0 0 0,4 0 15 0,-4 5-4 16,6-5-1-16,-3 0 0 0,3 0 14 0,3 0 2 0,-1 0 1 0,1 0 0 15,-1 0-15-15,1-5-2 0,2 5-1 0,0 0 0 16,-2-2 3-16,-1-3 0 0,1 5 0 15,-1-2 0-15,-2-3-12 0,0 3 8 0,0-5-8 0,0 7 8 16,0-7 10-16,0 4 2 0,-1-1 0 16,1 1 0-16,0-4 6 0,0 7 2 0,5-7 0 0,-2 5 0 15,-6-3-17-15,3 3-3 0,-6-5-8 0,4 4 12 16,2-1-2-16,-3 1-1 0,3 3 0 0,-1-7 0 16,1 7-1-16,3-7 0 0,-6 7 0 0,3-7 0 15,0 7-8-15,-3-2 0 0,0 0 0 0,-2-3 0 16,-1 5 0-16,1 0 0 0,0 0 0 0,-3 0 0 15,2 0 0-15,-2 0 0 0,0 0 0 16,0 0 0-16,3-3 0 0,-3 3 0 0,2 0 0 0,1 0 0 0,-1 0 12 16,1 0 0-16,2-4 0 0,3 4 0 0,-3 0-12 0,0 0 0 15,3-3 0-15,0 3 0 0,0-4 0 0,0 4-17 16,0-3 4-16,0 3 1 0,0-2 12 0,-1 2 0 16,1-5 0-16,0 5 0 0,-3 0 23 0,3-2 7 15,-3-3 2-15,1 5 0 16,-1-2-52-16,0 2-9 0,0-5-3 0,1 3 0 0,-4 2 32 0,1 0 13 15,2-3-1-15,-2-1 0 0,-3 4-12 0,2-3 0 16,-2-1 0-16,0 4 0 16,-3 0-29-16,1-3 1 0,-1 1 0 0,0-3 0 15,-2 5-35-15,-3 0-6 0,0-7-2 0,0 5 0 16,-3-3-102-16,1 3-21 0,-4-5-4 0,1 7-616 0</inkml:trace>
  <inkml:trace contextRef="#ctx0" brushRef="#br0" timeOffset="50042.16">12724 11676 403 0,'0'0'36'0,"0"0"-36"0,-5 4 0 0,5-4 0 0,-3 3 400 0,3-3 74 0,0 0 14 0,0 0 4 16,0 0-341-16,0 0-68 0,0 0-14 0,0 7-2 15,0 0-40-15,3-5-8 0,2 5-2 0,0-4 0 16,0 1-17-16,1-1 0 0,-1 4 0 0,3 0 0 15,0-5 12-15,2 5-4 0,-2 0 0 0,3 3-8 16,0-3 12-16,-4 2-4 0,7-2 0 0,-4 5-8 16,4-3 10-16,-1-2-10 0,-3 3 8 0,4-3-8 15,-1 0 9-15,0 0-9 0,0-2 10 0,3 2-10 16,-3 0 0-16,3 2 0 16,3-4 0-16,-3 2 0 0,-3-2 9 0,0-1-9 0,-2-1 8 0,-1 4-8 15,-4-2 10-15,-4-1-10 0,3 3 12 0,-2 0-12 0,0 3 0 16,-3-3 0-16,0 9 0 0,-6-2 0 0,-1 3 16 0,-7-1-4 15,-2 1-1-15,-2 4 0 0,-3-5-11 0,0 6 0 16,-3-4 9-16,3-1-9 0,-3 4 0 0,3-2-18 16,-3-3 3-16,5 5 1 15,-2-4-13-15,3-3-2 0,-4-2-1 0,7 2 0 16,-1-5-216-16,2-2-43 0,-9 0-9 0,9-4-2 0</inkml:trace>
  <inkml:trace contextRef="#ctx0" brushRef="#br0" timeOffset="50807.91">17865 11720 979 0,'0'0'43'0,"0"0"9"15,0 0-41-15,0 0-11 0,0 0 0 0,0 0 0 16,0 0 332-16,0-4 64 0,0-3 12 0,0 4 4 0,2-4-336 0,1 0-68 15,0 0-8-15,2 5-11 0,0-5 2 16,0 4 0-16,3-1 0 0,0-1 0 0,0 0 25 16,3 5 6-16,-3-2 1 0,2-3 0 15,4 5-8-15,2 0-2 0,-1 0 0 0,4 5 0 16,5-5-1-16,-3 2 0 0,3-2 0 0,0 0 0 16,2 0-12-16,0 0 0 0,4 0 8 0,1 0-8 0,4 0 0 15,-1 0 0-15,3 0 0 0,3 0 0 16,-3 0 11-16,0 0-1 0,0 0 0 0,-3 0 0 0,1 0 14 0,4 0 4 15,-2 0 0-15,3-2 0 0,2-3-17 0,-2 5-3 16,-3-2-8-16,0-3 12 0,-5 5-12 0,0-2 11 16,-3-5-11-16,-3 7 10 0,-2-3-10 0,0-1 0 15,2 1 0-15,-2-1 0 0,-3-1 0 0,1 0 0 16,-1 5 0-16,-5-7 0 0,-3 5 0 0,-3-5 0 16,-2 7 0-16,-2-7-11 15,-1 4-29-15,-2-1-7 0,-3-6-1 0,-3 3 0 16,-2 0-84-16,-9 5-16 0,-1-5-4 0,-4 0-840 0</inkml:trace>
  <inkml:trace contextRef="#ctx0" brushRef="#br0" timeOffset="51110.86">18703 11448 2548 0,'0'0'56'0,"0"0"12"0,8 4 3 0,0-1 0 0,3 1-57 0,2-1-14 0,0 4 0 0,1-5 0 15,9 5 15-15,-1-2 0 0,1-3 0 0,-1 3 0 16,1-3-15-16,-2 1-10 0,3-3 2 0,0 0 0 0,0 4-13 0,0-1-3 16,0 1 0-16,-1 1 0 15,4 2 24-15,-6 0 8 0,0 3 0 0,0-3 0 16,-5 4-8-16,0-6 8 0,-3 7-8 0,-2-3 8 16,-3 1 0-16,-3-1 0 0,-5 5 0 0,-3-4 0 0,-4 4-8 0,-7 0 8 15,-2 0-8-15,-10 2 8 0,-3 1-8 16,-3 2 0-16,0 2 0 0,-5-2 0 0,0 2-17 0,-8 2-6 15,-5 1-1-15,-3-1 0 16,-5-4-185-16,0 2-38 16,-48 12-7-16,16-9-2 0</inkml:trace>
  <inkml:trace contextRef="#ctx0" brushRef="#br0" timeOffset="52396.44">14385 11617 759 0,'0'0'33'0,"0"0"8"0,3-5-33 0,0-2-8 0,-1 0 0 0,1 5 0 16,-3 2 141-16,5-7 27 0,-5 7 4 0,6-7 2 15,-6 7-48-15,0 0-10 0,0 0-1 0,0 0-1 16,0 0-26-16,0 0-6 0,0 0-1 0,5 7 0 15,-2 0-17-15,-1 2-3 0,3-2-1 0,-2 3 0 16,0 4-32-16,-3 0-8 0,2 2 0 0,-2 1-1 16,0-1-6-16,0 1-1 0,-2-1 0 0,-1 5 0 0,0-4 7 15,1 4 1-15,-1-2 0 0,1-3 0 0,-4 1-20 0,4-3 0 16,-4 0 0-16,4-2 0 16,2-5 0-16,-3 5 0 0,0-8 0 0,3 3 0 15,-2 0 0-15,2 0 0 0,0-7 0 0,0 0 0 16,0 0-32-16,0 0-9 15,0 0-3-15,0 0 0 0,5-2 26 0,3-3 5 0,0 5 1 0,0-7 0 0,0 0 12 0,0 5 0 16,0-5 0-16,2 0 0 16,-2 0 0-16,0 2 0 0,0-2 0 0,0 2 10 15,0-2-1-15,0 5 0 0,0-1 0 0,0-1 0 0,0 4-9 0,0 4 12 16,2-1-12-16,-2-1 12 0,0 5-3 0,-3 0 0 16,1 3 0-16,-1-3 0 0,0 0-1 0,-2 2 0 15,-3-2 0-15,0 7 0 0,-3-4 4 0,3 4 1 16,-5-5 0-16,0 1 0 0,2 1-3 0,-2-1-1 0,-3-1 0 15,0-2 0-15,3 3-9 0,-3-3 0 16,2 0 0-16,1-7 0 0,-3 7-14 0,3-7-5 0,-1 0-1 0,1 0 0 31,0 0-12-31,0-7-4 0,2 7 0 0,0-7 0 16,1 0-9-16,2 4-3 0,-3-4 0 0,3-2 0 16,0 2-3-16,3-7-1 0,-1 7 0 0,4-3 0 15,-1-4-32-15,0 5-6 0,3-1-2 0,0-4 0 16,3 7-11-16,-3-2-2 0,2 2-1 0,1-3 0 0,-1 3 7 15,1 0 2-15,-1 0 0 0,1 2 0 0,0 1 65 0,-1-3 14 0,1 4 2 16,-3 1 1-16,0-3 47 0,-3 5 10 0,3 0 2 0,-5-2 0 16,-3 2 50-16,8 0 10 0,-3 0 3 0,0 2 0 0,-2-2 9 0,-3 0 3 15,5 0 0-15,-5 0 0 16,0 0-37-16,0 0-7 0,3 10-2 0,-3-6 0 0,5-1-13 16,-2 4-2-16,-3 2-1 0,2-2 0 0,1-2-33 15,0 0-8-15,-1 2 0 0,1 0-1 0,-1 0-3 0,-2-7 0 16,3 2 0-16,2 5 0 0,-5-7-12 0,3 7 8 15,-3-7-8-15,0 0 0 0,0 0 0 16,8 5 0-16,-3-3 0 0,1-2 0 0,2-2-13 0,-1-3-3 16,1-2 0-16,0 0 0 0,0-2 0 0,0-1-1 15,0-4 0-15,0 5 0 0,-3-5 9 0,3 4 8 16,-2-4-12-16,2 7 12 0,-6-2-8 0,3 2 8 16,1 0 0-16,-6 7 0 0,0 0 0 0,0 0 11 15,0 0 0-15,0 0 0 0,0 0 21 0,0 0 5 0,0 0 1 0,0 0 0 16,0 0 2-16,2 7 0 0,1 0 0 0,0 0 0 15,-1 0-24-15,-2 2-5 16,0 1-1-16,0 1 0 0,0-1-10 0,3-1 0 0,0-2 0 0,-3 0 8 16,0-7-8-16,0 3-9 0,0-3 9 0,0 0-13 31,5 7-32-31,-5-7-7 0,8 0 0 0,-3 5-1 16,3-10-150-16,3 2-29 0,-3-1-7 0</inkml:trace>
  <inkml:trace contextRef="#ctx0" brushRef="#br0" timeOffset="52700.13">15277 11429 2602 0,'0'0'57'0,"0"0"12"0,-5 2 3 0,-1 5 1 16,1-2-58-1,0 0-15-15,0 2 0 0,-3 0 0 0,0 2 10 0,0-2-1 0,0 5 0 0,-3 0 0 0,3 2-9 0,-2 0-11 16,-1 2 3-16,1 3 0 0,-1 2 8 0,0-2-10 15,1 5 10-15,2-3-10 16,0 2 10-16,0 3 0 0,3-2 0 0,-1 4 0 0,1-2 0 0,2 0 0 16,1 2 0-16,2-2 8 0,2 4-8 0,-2-4-10 15,0 5 10-15,3-8-13 0,-3 1 13 0,5-3 0 16,-2-2 0-16,5 4 0 0,-3-6-16 16,1-1-1-16,-1-2 0 0,3 1 0 15,-3-4-29-15,0-4-6 0,3 3 0 16,-2-3-1-16,-1-2-14 0,3-3-2 0,-3-2-1 15,0 0 0-15,3-7-149 0,-2 4-29 0,4-18-7 0,-2 2-1 0</inkml:trace>
  <inkml:trace contextRef="#ctx0" brushRef="#br0" timeOffset="53659.95">15415 11396 1958 0,'0'0'87'0,"0"0"17"0,0 0-83 0,-6 2-21 0,1 5 0 0,0-4 0 15,-1 4 191-15,4-3 33 0,-1 1 8 0,-2 7 0 16,2-3-188-16,1 5-44 0,-1-2 0 0,0 9 0 16,1-4 0-16,2 9-9 0,-3-3 9 0,3 1-13 15,0 4 13-15,0-2-9 0,0 4 9 16,3-4-8-16,-3 5 8 0,2 6 0 0,-2-1 0 0,0-1 0 16,0 0 0-16,0 3 0 0,0-5 0 0,0 0 0 15,-2-3-8-15,2-6 0 0,-3-1 0 0,0 1 0 16,1-1-28-16,-1-6-4 15,-2-1-2-15,-1 1 0 0,1-3-16 0,-3-5-3 0,0-2-1 16,0 0 0-16,0-2-104 0,-2-3-21 0,-1-2-4 0,-5-2-1 16,-2-3 84-16,-1-2 16 0,-2 0 3 0,-3-2 1 15,1 2 8-15,-1-3 1 0,0-4 1 16,3 5 0-16,-3-5 130 0,3 2 27 0,-3-4 5 0,5-3 0 16,4 7-19-16,1-2-4 0,1-5-1 0,3 0 0 0,2 10-12 0,0-5-4 0,2-3 0 15,1 8 0-15,0-5 3 0,5 4 0 0,-3 3 0 16,6 0 0-16,-1 5 1 0,4-5 0 0,2 0 0 0,0 4 0 15,2-4-6-15,3 0-1 0,3 7 0 0,5-7 0 16,1 5-20 0,1-3-4-16,7 3-1 0,-1-1 0 0,0-1-8 0,3 4-8 0,-3-3 9 15,2-1-9-15,-2 4 0 0,3 0 0 0,-3-3 0 16,6 3-10-16,-1-2 10 0,-2-3 0 0,-3 5 0 0,0-7 0 16,3 5 0-16,-3-3 0 0,-3-4 10 0,1 2-10 15,-3 0 0-15,-3 2 0 0,-3-7 0 16,-2 5 0-16,-3 2 11 0,1-6-11 0,-4 8 12 0,-2-4-12 15,0 0 8-15,-3 0-8 0,-2 2 0 0,0 1 0 16,-6-3 0-16,0 0 0 0,-2 2 0 0,0 0-9 16,-6 3 1-16,1-3 0 0,-1 5 0 0,-5 0 0 15,0 0 8-15,0 5-8 0,1-3 8 0,-4 3-8 0,1 0 8 16,2 2 0-16,-3 0 0 0,6 0 8 16,0 2-8-16,2 5 0 0,1-4 0 0,2 4 0 15,0 2 0-15,2-2 12 0,4 3-4 0,-1-3 0 16,3-2 0-16,3 4 0 0,2 1 0 0,0-3 0 0,6-5-8 0,2 5 0 15,3-4 8-15,3-3-8 16,2 0 10-16,0 0-2 0,-3-7-8 0,6 0 12 16,-5-5-12-16,2 3-16 0,0-5 3 0,3 0 1 0,0-3 4 15,-1 3 8-15,1-2-13 0,3-1 5 16,-3-1 8-16,-1 1 0 0,-1 1 0 0,1-5 0 0,-1 7 10 0,-4-3 1 16,1 3 0-16,-4 0 0 0,-4 5 23 0,0-1 5 15,-1 3 1-15,1 0 0 0,-6 0-26 16,3 3-5-16,-3-1-1 0,1 5 0 0,-1 0 7 0,-2 3 1 15,-3 4 0-15,0 0 0 0,-3-2 19 0,3 7 4 16,-5-3 1-16,-1 0 0 0,4 1-26 0,-4-1-5 0,-2-2-1 16,0-2 0-16,3 2 4 0,-3 0 0 15,0-4 0-15,3-1 0 0,0-2-12 0,-1-2 0 0,1-3 0 0,2 1 0 16,3-3 0-16,0 0 8 0,0 0-8 16,0-3 8-16,0-6-19 0,3-3-4 0,0 0-1 15,5-2 0-15,0-4 16 0,2-4 0 0,1-1 0 0,2-3 0 16,3-2 0-16,0 2 16 0,0 0-3 0,2-2-1 15,1 4-12-15,2 5 0 0,0-2 0 0,3 5 0 16,2-1 0-16,-5 3 0 0,1-2 0 0,1 9 0 16,7-3 0-16,-4 3-10 0,-5 0 2 0,3 0 0 15,0 7-29 1,-3 0-6-16,0 0-1 0,-2 0 0 0,-1 5-220 16,-2-3-45-16,13 12-9 0,-10-4-2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16:12:59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6556 2941 1789 0,'0'0'79'0,"0"0"17"0,0 0-77 0,0 0-19 16,0 0 0-16,6-2 0 0,-6 2 28 0,2 0 1 15,6-3 1-15,0-1 0 0,5 4-30 0,-2 0 0 16,0 0 0-16,2 0 0 0,3 0 0 0,0 0 0 16,-1 4 0-16,1-4 0 0,3 3 0 0,-1 4 0 15,1-7-8-15,2 2 8 0,3 5 0 0,2-5 8 16,3 3-8-16,3 2 12 0,-3-4 17 0,8 6 3 16,3-4 1-16,0 2 0 0,-1-5-33 0,4 5-14 15,-6-5 1-15,8 3 0 0,2-2 21 0,1 1 5 16,2-1 1-16,1 1 0 0,-1-1-22 0,3-1-5 0,2 3-1 0,-4-5 0 15,-1 2 14-15,3-2 16 16,10 0-3-16,-5 5-1 0,-2-3-12 0,0-2 0 0,-1 2 0 0,3 3 0 16,3-3 18-16,-5 3-2 0,2-5-1 0,0 0 0 15,-2 3-15-15,-1-3 9 16,-4 0-9-16,4 0 8 0,9 0 2 0,-4 0 0 0,-4 4 0 0,-3-4 0 16,0-4-10-16,-3 4 12 0,-2-3-12 0,-1 3 12 15,4-7 0-15,-6 0 1 0,-6 0 0 0,1 5 0 16,-6-5 2-16,-2 0 0 0,-3 0 0 0,0-1 0 15,-5-1-1-15,3 0 0 16,-6-5 0-16,3 4 0 0,-3-4-14 0,-5 5-10 0,0-6 2 0,-6 8-669 16,1-4-134-16</inkml:trace>
  <inkml:trace contextRef="#ctx0" brushRef="#br0" timeOffset="433.83">9808 1405 1785 0,'0'0'159'0,"0"0"-127"0,-5 5-32 0,0-3 0 15,-1 3 86-15,1 4 11 0,-3-6 3 0,0 6 0 16,-3 5-75-16,1 7-14 0,-3-2-3 16,-3 5-8-16,0 4 8 0,-3 5-8 0,4 2 0 0,-1 7 0 15,-3 1 0-15,6 6 0 0,-3 3 0 0,0 4 0 16,3 1 0-16,-3 6 0 0,5-2 0 0,4 3 0 15,-4-5 0-15,3 4 0 0,0-2 0 0,3 1 0 16,2-4 0-16,6-4 0 0,-1-6 0 0,1-1 0 16,5 0 0-16,3-12 0 0,-3 2 0 0,5 1-9 15,0-7-3-15,3-3 0 0,0 0 0 0,2-4 0 16,1-13-110-16,2 4-22 16,3-1-5-16,2-12-1 0</inkml:trace>
  <inkml:trace contextRef="#ctx0" brushRef="#br0" timeOffset="851.34">10253 1386 2458 0,'0'0'54'0,"0"0"11"0,0 0 3 0,-3 10 1 0,3-1-55 0,3 5-14 0,-3 3 0 0,2 9 0 0,-2-3 19 0,0 8 1 16,-2 9 0-16,-1 0 0 0,0 4-8 0,1 3-2 16,-6-4 0-16,2 1 0 0,1 3-10 0,0 3 0 15,5-3 0-15,-5 0 0 0,-1 0 8 0,1-7-8 0,5 0 0 16,-3-7 8-16,1 4-20 0,-1-6-4 0,3-3 0 16,0 3-1-1,0-8-37-15,0 1-7 0,3-3-2 0,-1-12 0 16,1 1 12-16,2-3 3 0,-5-7 0 0,0 0 0 0,8-7 24 0,-2-3 4 0,7 1 2 0,-3-3 0 15,6-7 18-15,-3 3 0 0,3 0 0 16,3 1 0-16,-3 1 31 0,-3 3 6 0,3-1 2 16,-3 2 0-16,0 1 11 15,3 2 2-15,-3 5 1 0,1-3 0 0,-4 5-16 0,3 0-3 16,-2 7-1-16,0 0 0 16,-3-5-17-16,-1 5-3 0,1 8-1 0,-2-8 0 0,-4 2-4 15,-2 0-8-15,0 8 11 0,-5-3-11 0,0 0 12 16,-3 3-12-16,0-6 12 0,-5 8-12 0,-1-2-8 0,-1-1-9 0,-4 1-2 0,-2-3 0 15,-3 2-113-15,0-4-22 0,0-5-5 0</inkml:trace>
  <inkml:trace contextRef="#ctx0" brushRef="#br0" timeOffset="1260.03">10589 2052 1843 0,'0'0'81'0,"0"0"18"0,0 0-79 0,8 0-20 16,-3 0 0-16,0 2 0 0,3 3 169 0,-3 2 31 15,1 2 5-15,-6 1 2 0,2 4-153 0,-2-5-30 0,0 8-7 0,0-1-1 16,-2 1-16-16,-1-3 0 0,-2 2 8 0,2 6-8 16,-2-11 0-16,0 8 0 0,-1-7-8 0,1 9 8 31,2-12-28-31,1 6 1 0,-1-4 0 0,3 1 0 15,-3-10-5-15,6 3-2 0,0-3 0 0,2 1 0 16,-5-3-10-16,5-3-3 0,3-4 0 0,3 0 0 16,-3 0-28-16,0-4-5 0,2-4-2 0,1 1 0 15,-1 3 41-15,4-4 8 0,-4 6 1 0,1-3 1 0,2 3 31 0,-2-1 18 0,-3 1-2 16,2 2-1-16,-2 2 41 16,0 1 9-16,0-1 2 0,0-2 0 0,-3 7-7 0,-5 0-2 0,0 0 0 0,11 5 0 15,-3-3-18-15,-8-2-3 0,8 5-1 0,0-3 0 16,-8-2-20-16,7 7-4 0,-1 0 0 0,-1-2-1 0,-5-5-11 0,3 12 0 15,2-10 0-15,0 7 8 16,-5-9-16-16,0 0-4 0,8 0-1 0,-2 5 0 16,1-3-130-1,-1-2-25-15,2-2-6 0</inkml:trace>
  <inkml:trace contextRef="#ctx0" brushRef="#br0" timeOffset="1612.58">11411 1417 2073 0,'0'0'184'0,"-7"2"-147"15,-1 1-29-15,-3 1-8 0,3 3 96 0,0 5 19 0,-2 5 3 0,-1-3 1 16,0 2-82-16,-2 8-16 0,0-1-3 0,2 10-1 16,-5-2-17-16,6 6 8 0,-1-4-8 0,-2 0 0 15,3 3 8-15,-4-1-8 16,4 5 0-16,-1 0 0 0,1 0 0 0,2 2 0 0,-3 3 0 0,6-8 0 15,-1 3 0-15,-2 5 0 0,1-5 0 0,1 0 0 16,4 7 0-16,-4-5 0 0,1 3 0 0,2-5 0 16,3 0 0-16,-2 0 0 0,-1-7 0 0,0 5 0 15,3-13-12-15,0 4-4 0,0-3 0 0,0-3 0 16,-2-4-25 0,2 4-6-16,2-9-1 0,-2 3 0 0,0-3 2 0,0-5 0 0,0-1 0 15,3-1 0-15,-3-7-74 0,0 0-14 16,8-10-3-16,-3-2-693 0</inkml:trace>
  <inkml:trace contextRef="#ctx0" brushRef="#br0" timeOffset="1845.36">11703 1363 2379 0,'0'0'105'0,"0"0"23"0,0 0-103 0,-3 2-25 16,3 12 0-16,0-4 0 0,-3 13 56 0,1 1 7 15,-4 13 1-15,1 3 0 0,-3 10-28 0,0 11-4 16,0-7-2-16,-2 5 0 0,-4 4-30 0,4 8 0 16,-1-1 0-16,1 1 0 0,-4-8 12 0,4 8-3 15,-3-7-1-15,2-1 0 0,0 1-8 0,1-6 0 16,-1-4 0-16,1-2 0 0,-4-10 0 0,4 6-12 16,-1-11 2-16,3-2 1 15,0 3-19-15,0-7-3 0,-2-1-1 0,-1-4 0 0,-2-9 7 0,0-1 1 16,0-7 0-16,-1-4 0 15,-1-5-120-15,-1-5-24 0,0-4-5 0,0 2-770 0</inkml:trace>
  <inkml:trace contextRef="#ctx0" brushRef="#br0" timeOffset="2484.4">11038 2459 172 0,'-21'-50'8'0,"11"27"1"0,-1-10-9 0,-2 0 0 0,0-5 0 16,2 6 0-16,-2-1 228 0,5 2 44 0,-3-7 9 0,6 13 2 16,0-6-195-16,-1 10-38 0,4-3-8 0,2 12-2 15,0-2-6-15,2 5-2 0,1 2 0 0,0 0 0 16,5 7 52-16,0-2 11 0,0-3 1 0,5 12 1 15,0-2-1-15,6-1-1 0,-4 1 0 0,7-3 0 16,1 5-47-16,1 0-8 0,3 0-3 0,4-4 0 0,-4 2-37 16,2-1 0-16,-3-4 0 0,4 0 0 0,-1 0 0 15,2 0 0-15,6 0 0 0,0 0-8 0,0-4 8 0,-2-1 0 16,2 2 10-16,0 3-10 0,-3-7 0 0,1 0-15 16,-1 0 2-16,1 5 0 15,-4-5 13-15,4-2 0 0,-1 1-10 0,-5-6 10 0,0 7 0 0,3-9 13 16,-3 6-1-16,-2-4-1 0,-4 5-11 15,1-5 0-15,-5-3 0 0,-1 8 8 0,-4-5-8 0,-1 7 0 16,-5-5 0-16,0 5 0 0,-6-7 0 0,1 4 0 16,-6 6 8-16,-2-8-8 0,0 5-10 15,-6 0-4-15,-2 0-1 0,-3 7 0 0,0 0-4 0,-2 0-1 16,-4 4 0-16,1-1 0 16,3 11 20-16,-1-7-12 0,1 5 12 0,-1 2-10 15,1 2 10-15,2 1 0 0,0 6 0 0,0 1 0 0,3-1 0 0,2 1 0 0,3 2 0 0,3-3-8 16,0 1 8-16,2-1 16 0,0-2-4 15,6-4-1-15,0-3-11 0,5 3 10 0,0-6-10 16,2-6 10-16,3 2-19 0,1-5-4 0,4 3-1 0,1-5 0 31,-3-5-30-31,2 3-7 0,3-5-1 0,3 2 0 0,-3-6 10 16,3-4 2-16,0 6 0 0,-3-7 0 0,0 4 3 16,-2 0 1-16,2 0 0 0,-3 0 0 0,-2-2 54 0,3 7 11 0,-3 5 3 15,-3-5 0-15,3 0 44 16,0 7 10-16,-3 0 2 0,0 7 0 0,3-5-25 0,-5 5-5 0,-1 0-1 0,-2 10 0 0,0-3-19 0,0 0-4 15,-3 3-1-15,-2 1 0 0,0 4-15 16,-1-11-3-16,-2 10-1 0,-2-4 0 16,2-3-3-16,-3 2-1 0,3-6 0 0,-3 4 0 0,-2-5-10 15,2-2 0-15,3-7 0 0,0 0 8 0,-2 3-8 0,2-3 0 16,0 0 0-16,0 0 0 0,0-10 0 0,0-4 0 16,5 5 0-16,0-8 0 0,-2 1 0 15,0-1 0-15,4-6-8 0,-1-1 8 0,4-6-8 0,1 6 8 16,-1 1-10-16,4-3 10 15,-1 2-30-15,0-6 0 0,3 11 0 0,-3-2 0 16,3 4-157-16,-3 3-31 0</inkml:trace>
  <inkml:trace contextRef="#ctx0" brushRef="#br0" timeOffset="2813.75">12613 2172 921 0,'0'0'40'0,"0"0"10"0,0 0-40 0,0 0-10 0,8-7 0 0,2 4 0 16,1-6 325-16,-1 4 63 0,1-4 13 0,-3 0 3 15,0 2-320-15,-3-8-63 0,3 6-13 0,0-5-8 16,3 7-10-16,-3 0-8 0,-1-5-2 0,1 0 0 16,0 0 2-16,0 3 0 0,-2-3 0 0,2 5 0 15,-3 3 18-15,-3-1 0 0,4-2 0 0,-6 7 0 16,0 0 0-16,0 0 0 0,0 0 0 0,2 7 0 15,4 0 11-15,-6 2 5 0,2 3 2 0,-2 0 0 0,0 9-2 16,0-5-1-16,0-1 0 0,-2 3 0 16,-1-1-15-16,0-1 8 0,1 1-8 0,2-3 0 15,-6 2 0-15,6-2 0 0,-2-4 0 0,-1 4-10 16,1-5-21-16,2-2-4 0,-3 1-1 0,3-8 0 16,0 0-105-16,0 0-22 0,0 0-4 15,0 0-1-15</inkml:trace>
  <inkml:trace contextRef="#ctx0" brushRef="#br0" timeOffset="3575.89">12914 1838 345 0,'0'0'15'0,"0"0"4"0,0 0-19 16,0 0 0-16,6 2 0 0,-1-2 0 0,3 5 458 0,0-3 88 16,0 3 18-16,0-3 3 0,0 5-439 0,-3-7-87 15,3 3-17-15,0 4-4 16,2-5-41-16,-2 5-8 0,0-2-2 0,0-3 0 15,3 8-142-15,-3-6-29 0,2-1-6 0,-2 4 0 16,3 0 114-16,-3 0 23 0,-6-5 5 0,4 5 1 16,2 3 24-16,-3-3 5 0,0 0 0 0,3 0 1 0,-3 0 51 0,1 5 9 0,-4-8 3 0,1 4 0 15,2 1 44-15,-2-2 10 0,2 2 2 16,-2 1 0-16,0-3-7 0,-1 7-1 0,-2-5 0 16,-2 5 0-16,-1-4-16 0,3 4-4 0,-3-7-1 15,3 2 0-15,0 1-11 0,-2-1-3 16,2 3 0-16,-3-5 0 0,3 2-28 0,0-6-5 0,0 4-8 0,0-7 11 15,0 0 1-15,0 0 1 16,5 7 0-16,3-5 0 0,0-2-13 0,3 0 8 0,-1-2-8 16,1-5 0-16,2 5 0 0,0-3 0 0,1-5 0 15,1 1 0-15,1-3-12 0,0 3 12 0,0-8-12 0,3 8 12 0,-1-12-8 16,3 4 8-16,0 3 0 0,1-7 0 16,-7 0 0-16,7 0 0 0,-4-5 0 0,3 7 0 15,-2-2 0-15,2 4 0 0,-5-4 0 0,2 2 0 0,-2-2 0 16,0 5 8-16,-3-3-8 0,-2 5 0 0,-3-3 10 0,2 3-10 15,-2 5 10-15,-2 2-10 0,-1 0 20 0,-2 0-3 16,-3 7 0-16,0 0 0 0,0 0 9 0,0 0 2 16,-3 7 0-16,0 9 0 0,-2 1-8 0,2 6 0 15,-2 5-1-15,0 12 0 0,0 3 19 0,-3 11 4 16,2 2 1-16,1 8 0 0,2 6-34 0,-2 3-9 16,2 5 0-16,1 0 0 0,-1-6 8 0,-2-1-8 0,0 2 10 15,-1-5-10-15,4-2 8 16,-4-7-8-16,1-8 0 0,2 1 0 15,-2-9 0-15,0 6 0 0,0-11 0 0,-3-1 0 0,2-4 0 0,1-2 0 16,-3-8 0-16,3 1 0 0,-3-8 0 0,0-2-13 0,3-2 4 16,-3-5 1-1,0-7-17-15,-3 0-3 0,1-2-1 0,-1-5 0 16,-5-14-7-16,3 4 0 0,-3-6-1 0,3-1 0 0,0-7 16 16,2 8 3-16,-2-10 1 0,-1-2 0 0,1-8 17 0,3-1 17 0,-1-8-3 15,1 5-1-15,2-2 8 0,2 4 2 0,4 5 0 0,2 0 0 16,0 0-1-16,0 9 0 0,2-4 0 0,4-3 0 15,-1 13 4-15,0 1 1 0,3 3 0 0,0 4 0 16,3 3-15-16,-3 3-4 0,5-1 0 0,-3 7 0 0,1 0-8 16,2 10 10-16,6-3-10 0,-3 6 10 15,2-1-10-15,1 0 0 0,-4-3 0 0,4 8 0 0,2-5 0 16,3 3-19-16,-3-8 3 0,0 5 1 16,0 0-182-1,1-5-37-15</inkml:trace>
  <inkml:trace contextRef="#ctx0" brushRef="#br0" timeOffset="3832.87">14166 1490 2692 0,'10'-5'120'0,"-2"10"24"0,3-3-116 0,2 3-28 15,6 2 0-15,2 2 0 0,3 8 63 0,-1 6 6 0,1-4 2 0,3 9 0 16,-1 3-47-16,-2 2-10 0,-3 2-2 15,0 8 0-15,-5-1-12 0,0 7 0 16,-3 3 0-16,-2-3 0 0,-3 8 0 0,-3-1 0 16,-2-2 0-16,-3 0 0 0,-3 3 0 0,-2 4 0 15,0-5 0-15,-9 1 0 0,-4-3 0 0,-3-5 11 0,-6-2-3 0,-7 0-8 16,-1 3 11-16,-4 2-11 0,-4-5 10 16,-4-5-10-1,-1 3-54-15,-5-5-17 0,-8-5-3 0,0 0-779 0,-5-2-156 16</inkml:trace>
  <inkml:trace contextRef="#ctx0" brushRef="#br0" timeOffset="197141.46">1741 9246 921 0,'0'0'82'0,"-8"5"-66"0,5 0-16 0,3-5 0 15,-5 7 180-15,5-7 33 0,-3 7 7 0,3-7 0 16,0 4-148-16,0 1-29 0,0-5-7 0,8 5 0 16,-2-3-27-16,2 3-9 15,0-5 0-15</inkml:trace>
  <inkml:trace contextRef="#ctx0" brushRef="#br0" timeOffset="198159.86">1707 9357 288 0,'0'0'25'0,"-3"0"-25"0,-2 7 0 0,2-5 0 15,3-2 312-15,-3 5 56 0,3-5 12 0,0 2 3 16,0-2-265-16,0 7-53 0,3 0-10 0,0-4-3 16,2 4-28-16,-5 0-5 0,8 0-2 0,-5 0 0 15,-1 0-17-15,3 2 0 0,3-2 8 0,3 1-8 16,-3-4 0-16,2 8 0 0,1-3 0 0,0-6 0 16,2 4 0-16,0 0 0 0,0 0 0 0,-2 0 0 0,5 0 0 0,-6-2 0 15,4 2 0-15,-1 0 0 0,0 2 0 0,3-2 0 16,0-2 8-16,-3-3-8 0,3 5 22 0,2-4 1 15,6-3 0-15,-5 0 0 0,2-3-1 16,3 1 0-16,2-3 0 0,1 3 0 16,2-3-8-16,0 3-2 0,5-3 0 0,-5-4 0 0,3 6-12 0,-3-4 9 15,-2 3-9-15,-1-6 8 0,3 3-8 16,-2-2 0-16,2-1 0 0,3 3 8 0,-3-7-8 0,0 7 12 0,-3-2-12 16,3 2 12-16,-2-3-3 0,-1 1 0 0,1-3 0 0,-3 3 0 15,-6-1 2-15,3-4 0 16,3 5 0-16,-5-5 0 0,2 2 3 0,3-7 1 0,-9 3 0 15,7-1 0-15,-4 1-3 0,1-8 0 0,-9 1 0 16,6-1 0-16,0 1 3 0,-5-3 0 0,-1-5 0 16,6 1 0-16,-8-1-3 0,3 3-1 15,-4-3 0-15,-4 1 0 0,2-1-1 0,1 5 0 0,-6-4 0 16,-3-1 0-16,0 1-2 0,-2-3-8 16,-3 7 12-16,-2-5-4 0,-1 5-8 0,0-2 10 0,-2 2-10 0,0 3 10 15,-6-1-10-15,1 3 8 0,-9 2-8 0,4-2 8 16,1 5-8-16,-4 4 0 0,0-2 0 0,-9 4 0 15,-2-1 0-15,0 4 0 0,-5 4 8 0,-3 1-8 16,5 2 0-16,-5 2 0 0,0 1 9 0,0 4-9 0,-8 4 0 16,3-1 0-16,0 4 0 0,-3-2 0 0,0 4 0 0,5 1 0 15,3 4 0-15,0-5 0 0,-5 8 0 16,5-3 0-16,0-2 0 0,0 2 0 16,5-2 0-16,6 4 0 0,-3 5 12 0,5-2-4 0,0 0-8 15,6-2 8-15,2 4-8 0,3-2 8 0,2 4-8 0,4 1 0 16,-4 2 8-16,8 0-8 0,4 0 0 0,1 4 0 15,4 1 0-15,4-3 0 0,4 3 0 0,1-5 0 16,4 0 0-16,0 2-8 0,5-2 8 16,-1 0 0-16,7-3 0 0,-4-4 0 0,9 5 0 0,2-8 0 15,5 1-9-15,3-1 9 16,0-6-120-16,5-3-19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16:17:46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14023 3809 345 0,'0'0'31'0,"0"0"-31"0,0 0 0 0,0 0 0 16,0 0 240-16,0 0 43 0,0 0 8 0,0 0 1 15,0 0-169-15,-3 2-35 0,1 5-6 0,-1 7-2 16,-2-4-32-16,2-1-6 0,-2 5-2 0,2 3 0 15,-2 4-24-15,0-2-4 0,-1-3-2 0,1 5 0 16,2-4-10-16,1 4 10 0,-1-2-10 0,0 4 10 16,1-6-10-16,-4 6 0 0,4 1 0 0,-1-3 0 15,0-2 0-15,1 4 0 0,-3-2 0 0,2 5 0 0,-2-2 0 16,-1 6 0-16,1-4 0 0,2 5 0 16,1-5 0-16,-1 4 0 0,0-1 0 0,3-1 0 0,-2 0 0 15,2-2 0-15,0-3 0 0,0 1 0 16,0-1 0-16,0 1 0 0,0 2 0 0,2-7 0 15,1-1 0-15,0-1 0 0,-3-1 0 0,0-2 0 0,2-4-26 0,-2 4 2 16,3-5 1-16,-3-2-788 16</inkml:trace>
  <inkml:trace contextRef="#ctx0" brushRef="#br0" timeOffset="1829.33">14002 3962 172 0,'0'0'8'15,"0"0"1"-15,0 0-9 0,8 0 0 0,-3-3 0 0,3 3 0 0,0-7 349 0,2 7 68 16,6-7 14-16,0 0 2 0,5 5-301 0,-2-5-60 15,5 4-12-15,2-4-2 0,3 3-27 0,0-6-6 16,0 3-1-16,3-2 0 0,3 2-24 0,-4 4 0 16,1-4 0-16,0 0 0 0,2-2 0 0,1 4 0 15,2-4 0-15,0 6 0 0,2-4 0 0,4 3 8 16,2-6 0-16,0 3 0 0,0 7-8 0,0-2-11 16,0-5 3-16,0 7 0 0,8 0 18 0,-1 0 4 0,1 0 1 0,0 0 0 31,-2 0 3-31,1 0 1 0,1 0 0 0,6 2 0 15,-1 3-5-15,3-3-1 0,0-2 0 0,-1 7 0 0,1-2-5 0,0 0 0 16,5 2-8-16,3-3 12 0,0-1 1 0,0 4 0 16,2-5 0-16,6 5 0 0,2 0-13 0,1-2 0 15,-4 0 0-15,1-1 0 0,5 3 0 0,3-4 0 0,-1 4 0 0,4-5 0 16,-4 5 0-16,4-2-10 0,10 0 2 0,-6-1 0 16,1 3 8-16,5-7 0 15,-3 3 0-15,0 1 0 0,0-1 0 0,3-3 0 0,3 2 0 0,-3-2 8 16,0 0 3-16,5 0 1 0,0 0 0 0,0-2 0 15,-5 2 4-15,5-3 2 0,0-1 0 0,-5 4 0 16,0-3-8-16,0 3-2 0,5-7 0 16,-2 7 0-16,-3-4-8 0,2 4 0 15,1 0 9-15,-3 0-9 0,0 0 0 0,-3 0 0 0,0 0 0 0,0 0-8 0,-5 0 8 16,3 0 0-16,2 4 0 0,0-1 0 0,1 1 0 16,-1-1 0-16,0 4 0 15,-5-5 0-15,-3 5 20 0,1 0 10 0,-1-7 2 0,3 7 0 0,-3 0-32 16,1-4 0-16,-6 4 0 0,2-5 0 0,6 5 13 15,-5-2-3-15,-6 2-1 0,1-2 0 0,-1-1-9 16,0 3 0-16,-2-7 0 0,-5 3 0 16,-4 6 10-16,-1-2-10 0,-1-7 12 0,0 7-12 0,0-7 14 0,-5 7-4 15,-6-4-1-15,-2 4 0 0,-2-7-9 0,2 7 12 16,-3-7-12-16,-3 7 12 16,-2-5-12-16,-2-2 0 0,-4 7 0 0,-4-7 8 0,-1 10-8 0,-5-10 0 15,-2 0 0-15,-3 4 0 0,-3 3 0 0,0-4 0 0,-3-3 0 16,-2 4 0-16,0-1-8 0,-3-1 8 0,-2 3 0 15,2-3 0-15,-2 5 0 0,-3-2 0 0,0-3 0 0,-3 1 0 16,0 1 0-16,1-1 0 0,-6-3 0 16,0 0 8-16,2 7-8 0,-2-7 8 0,0 0-8 15,0 2 8-15,0-2-8 0,-2 7 0 16,-1 0 0-16,0-2 8 0,-5 0-8 0,6-5 0 0,-4 7-12 0,1-3 12 16,0-1 0-16,2 4 0 0,1-5 0 15,-4 5 0-15,4 0 0 0,-4-2 0 0,4 0 0 16,-1 2 0-16,-2 0 0 0,-1 2 12 0,4 8 0 15,-3-10 0-15,-1 7-12 0,4-5 0 0,-1 5-12 0,-2 3 12 16,2-1-8-16,0 8 8 0,1-3 0 0,-4 3 0 16,1-1-8-16,0 1 8 0,2-6-10 0,-2 8 10 15,0-2 0-15,-1 4 0 0,1-2 0 0,0-3 10 16,-1 8-10-16,1-5 0 0,0-3 0 0,0 8 0 0,-1-8 0 16,1 8 0-16,0-7 0 0,-1-1 0 15,-2 1 0-15,3-6 0 0,0 4 0 0,0-4 0 0,-1-4 0 16,-2 3 0-16,3-3-9 0,0-5 9 0,-3 6 0 0,0-6 11 15,0 0 0-15,0 3 0 0,-3-2-11 0,3-3-16 16,1 2 4-16,-4-2 1 0,0-5 11 0,-2 3 0 16,0-5 0-16,-3 2 0 0,-2-2 0 0,2-2 0 15,-3 2 0-15,3-5 0 0,-5 3 0 0,0-3-12 16,2 3 12-16,-2-5-12 0,-3 5 12 16,1-3-10-16,-1 3 10 0,-5-6-10 0,-3 1 10 15,0 5 0-15,-2-3 0 0,-3 1 0 0,0-1 0 0,0-2-8 16,2 5 8-16,-4-3 0 0,-1 0 0 0,-2 0 0 15,-6 3 0-15,-2-3-8 0,-6 3 8 0,1-3 0 16,2 5 0-16,-3 0-8 0,-5-2 8 16,-2 0 0-16,-6 2 10 0,3-5-10 0,2 10 0 0,-5-3-12 15,-2-2 1-15,-3 2 0 0,-5 3 11 0,5-3-10 0,2-2 10 16,1 0-10-16,-9 5 10 0,6-3 0 0,-3-2 0 0,1 0 0 16,-4 0 0-16,-2 5 0 0,0-3 8 0,6-2-8 15,1-2 0-15,1 4 0 0,0-2 0 0,-2-2 0 16,-4-3 8-16,1 5-8 0,-1-7 8 0,1 7-8 15,-3-2 0-15,0-3 0 0,3 3 0 0,-3-5 0 16,0 5 0-16,-3-5 0 0,3-1 0 0,0 1 0 16,3 5 0-16,-3-3 0 0,0 1 0 0,2-1 0 15,6-2 0-15,-5 0 0 0,-6 4 0 0,3-4 0 0,3 7 0 16,-3-2 0-16,0-3 0 0,2 5 0 0,-2 0 0 0,3 0 8 16,5-2-8-16,-3 2 8 0,0 0-8 15,-2 0 9-15,2 2-9 0,0-2 10 0,1 0-10 0,-4 0 8 16,-2 0-8-16,6 0 8 0,1 5-8 15,4-5 10-15,-8 0-10 0,5 0 10 0,2 2-1 0,1-2 0 16,-1 0 0-16,3 5 0 0,1-5-9 0,-4 0 8 16,-2 0-8-16,5 2 8 0,1-2-8 0,1 3 0 15,1-3 9-15,0 5-9 0,3-5 20 0,-1 2-1 16,6-2 0-16,0 0 0 0,2 5-27 0,1-5-6 16,-1 0-1-16,0 0 0 0,-2 2 15 0,5-2 0 15,0 0 0-15,3 5 0 0,0-5 9 0,2 0 5 16,-5 0 1-16,3 0 0 0,0 0-15 0,2 2 0 15,6-2 0-15,0 2 0 0,2-2 0 0,0-2 0 0,0 2 0 16,1-2 0-16,-1 2 0 0,0 0 0 16,-2 0-9-16,2 0 9 0,3 0 0 0,3 0 8 15,0-5 1-15,2 5 0 0,0 0-9 16,-2 0 0-16,-1 0 9 0,-2 0-9 0,3 0 8 0,-1 0-8 0,1 0 8 0,0 0-8 16,-1 0 0-16,1 0 0 0,2 0 0 15,0 5-12-15,3-3 12 0,-3 0 0 16,1-2 0-16,-1 0 0 0,-2 0 0 0,4 0 0 0,4 5 0 0,-3-3 0 15,2-2 0-15,1 5 0 0,2-3 0 0,0-2-8 16,3 0 8-16,3 0 0 0,-1 8 0 0,3-8 0 16,0 0 0-16,3 0 0 0,0 0 8 0,2 0-8 15,1 0 0-15,2 2 0 0,0-2 0 0,3 0-12 16,-1 0 12-16,6 0 0 0,0 0 0 0,0 0-8 31,0 0-25-31,0 0-5 0,0 0-1 0,0 0 0 16,0 0-86-16,0 0-18 0,6-2-3 0</inkml:trace>
  <inkml:trace contextRef="#ctx0" brushRef="#br0" timeOffset="127231.39">15206 3875 1987 0,'0'0'44'0,"0"0"8"0,0 0 3 0,0 0 1 0,0 0-45 0,0 0-11 16,0 0 0-16,5 7 0 0,-5-7 0 0,5 4 8 15,0 1-8-15,-2 2 8 0,2 5-8 0,-2 0 0 0,0 2 0 0,-1 2 0 16,1 8 0-16,0 2 8 0,-1 2-8 0,1 2 0 16,-3 3 26-16,3 5 0 0,-1 2 0 0,1 2 0 15,-3 8-14-15,3-3-2 0,-1 7-1 0,1 2 0 16,-3-4-9-16,2 0 0 0,-2-5 0 0,0 7 8 16,0-5-8-16,3-2 0 0,0-2 0 0,-3-5 0 15,2-7 0-15,4 0 0 0,-1-10 0 0,-2 6 0 0,2-11-8 16,-2 6-4-16,2-8-1 0,-2-2 0 15,-1 1-102-15,1-6-20 0,2-7-4 16</inkml:trace>
  <inkml:trace contextRef="#ctx0" brushRef="#br0" timeOffset="127893.37">14295 2906 979 0,'0'0'87'0,"0"0"-70"0,0 0-17 0,0 0 0 0,-5 0 156 15,0-5 28-15,5 5 6 0,0 0 1 0,-3-2-118 0,3 2-23 16,0 0-5-16,0 0-1 0,-5-5-44 0,5 5 0 16,-5 0 0-16,-1 0 0 0,6 0 0 0,-2 0-8 15,-4 5 8-15,6-5 0 0,-2 7 0 0,-4-7-8 16,1 2 8-16,0 3 0 0,5-5 0 0,-3 4-10 15,-2 3 10-15,2 1-8 0,1-1 8 0,2 0 0 16,-3 0 8-16,0 2-8 0,3 1 0 0,0 4 0 16,0-5 0-16,3 8 0 15,0 4 0-15,-3-5 9 0,2 3-1 0,4 4-8 0,-4 6 12 0,1-3-12 0,0 6 12 16,2 4-12-16,0-3 16 0,-2-3-3 16,-1-2-1-16,1 3 0 0,2-7-1 0,1 6-1 15,-4-4 0-15,4-2 0 0,-4 4-10 0,4-5 8 0,-4-6-8 16,-2 2 8-16,0 2-8 0,3-5 0 15,-6 1 0-15,3-1 0 0,-5-2 0 0,2 0 0 0,-2-2 0 16,0-5 0-16,-3 0 0 0,0 3-20 0,0-6 3 0,0-1 1 31,-3 1-105-31,1-4-21 0,-1-4-4 0</inkml:trace>
  <inkml:trace contextRef="#ctx0" brushRef="#br0" timeOffset="128947.66">13996 3334 288 0,'0'0'25'0,"8"-5"-25"0,0 0 0 0,0-2 0 16,0 0 193-16,0-2 34 0,5 2 6 0,-2-3 2 16,2 3-129-16,0 0-26 0,1 0-4 0,4-2-2 15,-2-3-32-15,0 3-6 0,2 6-2 0,4-11 0 16,-4 7-18-16,1 0-4 0,-1 2-1 0,1 1 0 16,-1-3-11-16,3-1 0 0,-2 8 0 0,-3-2 0 15,0 2 0-15,0 0 0 0,-3 0 0 0,-3 2 0 0,4-2 0 0,-4 5 0 16,1-2-12-16,-3-3 12 0,0 7 0 0,-3-3 0 15,0 1 0-15,0 0 0 0,1-3 9 0,-1 5 10 16,0 3 1-16,-2-3 1 0,2 2 10 0,-2-4 1 16,0 2 1-16,-1-5 0 0,1 8-12 0,0-3-2 15,-1 0-1-15,-2 7 0 0,0-12-5 0,3 7-1 16,-3 3 0-16,0-5 0 0,0-2-12 0,0 2 11 16,0-7-11-16,-3 7 10 0,3-7-10 0,0 0 0 0,0 5 0 0,0-5 8 15,0 0-8-15,0 0 0 0,0 0 0 0,0 0 0 16,0 0 0-16,0 0 8 0,0 0-8 0,0 0 0 15,3-7 0-15,-3 0-19 0,2 2 3 16,1-7 1-16,0 0 3 16,-1 3 1-16,1-3 0 0,0 1 0 0,2-6 11 0,0 8 0 0,1-5 0 15,-1-1 0-15,0 6 0 0,3-3 0 0,0 1 0 16,0 1 0-16,3 3 0 0,-4 0-8 0,7 0 8 0,-6 2 0 16,2 1 0-16,-2 4 0 0,3-3 9 0,-3 3-9 15,0 0 0-15,2 3 0 0,3 1 0 0,-2 1 0 16,0-5 0-16,-1 5 0 0,3 2 0 0,-2-5 0 15,-3 5 0-15,3 0 0 0,-4 0 0 0,1 0 0 16,-2-2 0-16,-1 2-16 0,0 0 4 0,-2 0 0 16,0 0 12-16,-3-4 0 0,0 6 0 0,0-4-9 15,-6 2 9-15,4-5 0 0,-6 5 0 0,2-4 0 16,-2 4 0-16,-2 0 9 0,2-3-9 0,-5 1 0 16,-1 2 0-16,4-2 0 0,-3-3-10 0,5 0 10 0,0 3-16 0,3-2 5 15,-3 1 1-15,0-4 0 0,2-4 10 0,1 1 0 16,2-2 0-16,1 3 0 0,2 2 0 15,0-2 0-15,5-5 0 0,-2 0-8 0,2 0 8 0,0-3-13 16,3 1 5-16,0 2 8 0,0-5 0 0,3 7 0 16,-1-2 0-16,1 0 0 0,2 0-9 15,0 5 9-15,-2-3 0 0,2 3 0 0,-2 2 0 0,2-5 0 16,-2 3 0-16,-4 2 0 0,4 2 16 0,-3 3-4 16,0-5 0-16,-3 2 0 0,3-2-2 0,-3 7-1 0,3-7 0 0,-5 7 0 15,0 0-9-15,2-4 0 0,-5-3 9 0,3 4-9 16,-1 1 8-16,-2 2-8 15,0 0 8-15,0-7-8 0,0 0 0 0,0 7 0 0,0-7 0 0,3 3-8 32,-3-3-18-32,0 0-3 0,0 0-1 0,0 0 0 15,0 0-8-15,0 7-2 0,5 0 0 0,-5-7 0 0,0 0 25 0,0 0 5 0,0 0 1 0,5 0 0 16,-2 7 9-16,2 0 9 0,-2-5-1 16,2-2-8-16,-2 7 38 0,2-5 1 15,-5-2 0-15,6 8 0 0,-1-4-5 0,0-1-1 0,0 6 0 16,1-9 0-16,2 5-19 0,-3 2-4 0,3-7-1 15,-3 2 0-15,0-2-9 0,3 0 8 0,3 0-8 0,-3 0 8 16,3-2-8-16,-4 2 0 0,4-7 0 0,2 2 0 16,-5-4-41-16,3 2-4 0,-1-3-1 15,1 3 0-15,0-2-29 0,2-1-5 0,0-1-2 16,-2-1 0-16,2 0 23 16,0-4 5-16,-2-1 1 0,2 1 0 0,-3-3 42 0,-2 0 11 0,3 0 0 0,-3 3 0 15,0-5 14-15,-3 4 5 0,0 3 1 0,3-5 0 0,-2 3 44 16,-1 2 8-16,-2 4 3 0,-1 3 0 0,1 0 14 15,-3 7 3-15,0 0 1 0,0 0 0 0,0 0-24 0,0 0-5 16,-3 7 0-16,3 3-1 0,-2 4-38 0,-1 0-7 16,3 5-2-16,-3 4 0 0,3 5-2 0,3 5-1 15,-3 0 0-15,3 0 0 0,2 0-13 0,-2 2 0 16,2-2 0-16,0 0 0 0,0-2 0 0,3-1 0 16,-5-4 0-16,2 2 0 15,1-2-176-15,-1-2-28 0</inkml:trace>
  <inkml:trace contextRef="#ctx0" brushRef="#br0" timeOffset="129171.69">15068 3207 172 0,'0'0'8'0,"0"0"1"15,-3 0-9-15,-2-5 0 0,5 5 0 0,0 0 0 16,0 0 473-16,0 0 93 0,0 0 18 0,8 0 4 15,3-2-461-15,4-1-93 0,4-1-18 0,5 4-4 16,0-7-12-16,-1-1 12 0,4 4-12 0,2-3 12 16,3 0-12-16,0-3-16 0,2 3 4 0,0-5 1 31,-2 3-89-31,0 2-19 0,2-2-3 0</inkml:trace>
  <inkml:trace contextRef="#ctx0" brushRef="#br0" timeOffset="129921.45">14338 4862 2070 0,'0'0'45'0,"0"0"10"0,0 0 1 0,0 0 3 0,0 0-47 0,0 7-12 0,0 3 0 0,0-3 0 0,2 9 37 16,1-1 6-16,0 1 1 0,-1 5 0 0,-2 5-20 0,3 0-3 16,-3-3-1-16,3 8 0 0,-3 2-20 0,0-3 0 15,-3 1 0-15,3 0 0 0,-3-6 0 0,1-1 0 16,-1 0 0-16,-2-8 0 0,5 0 0 0,-6 1 0 16,4 2 0-16,-1-8-8 15,1-3-1-15,-1 1 0 0,0-2 0 0,1 0 0 16,2-7-16-16,0 0-3 0,0 0-1 0,0 0 0 0,0 0 4 0,-3-7 1 15,3 0 0-15,0-2 0 0,3-6 24 0,-1 6-10 16,4-5 10-16,-1 5 0 0,3-6 0 0,0 6 9 16,0-5 1-16,2 4 0 0,-2-1 28 0,3-1 6 15,-3 5 0-15,2 2 1 0,-2 0-25 0,0 5-4 0,0 0-2 16,0 5 0-16,0 0-6 0,0 7-8 0,0-3 11 16,0 0-11-16,-3 1 8 0,3 4-8 0,-3 0 0 15,-2 0 0-15,0-2 0 0,-3 4 0 0,2-1 0 0,-4-1 0 16,-1-3 0-16,0 4 0 0,-2-1 8 0,0 0-8 15,-3-2 0-15,0-3 0 0,0-2 0 0,-3 5 0 16,3-8 0-16,-2 3 0 0,-1 1-10 0,-2-1 10 31,0-7-29-31,0 0 1 0,-3-3 1 0,2-1 0 0,1 4-23 0,3-8-5 0,-1 1-1 16,3-2 0-16,3 2-26 0,0-2-6 16,2-6 0-16,3 6-455 0,3 2-90 0</inkml:trace>
  <inkml:trace contextRef="#ctx0" brushRef="#br0" timeOffset="130300.1">14563 5290 230 0,'26'0'20'0,"-15"-2"-20"16,-1-3 0-16,1 3 0 0,-1-5 276 0,1 0 50 15,2 0 10-15,-2 2 3 0,-1-7-163 0,-2 10-32 16,3-5-6-16,-3 0-2 0,-5 0-73 0,2 5-15 16,-3-6-4-16,-2 6 0 0,0-3-26 0,0 3-6 15,-5-3 0-15,3 3-1 0,-6 2-11 0,0 2 0 16,0 5 9-16,-3 0-9 0,6-2 0 0,-3 5 0 0,0-1 0 0,-3 7-8 15,3-6 8-15,-2 4 0 16,-1 2 0-16,3-1-8 0,0-6 8 0,3 7 0 16,-3-1 0-16,6-6 0 0,-4 3 0 0,6-8 0 15,0 8 0-15,0-5-8 0,0-7 8 0,0 0 0 0,3 3 0 0,2-3 0 16,3 0 0-16,-3-3-12 0,3-1 12 0,3-4-12 16,0 6 12-16,-4-5 0 0,-1 0 0 0,4 0 0 15,1 5 0-15,0-5-8 0,-4 4 8 0,1-2 0 16,0-2 0-16,0 5 0 0,-2 0 0 0,-1-3 0 15,-5 5 0-15,0 0 0 0,0 0 0 0,0 0 0 16,8 5 11-16,-8-5-3 0,0 0 0 16,5 4 0-16,-5-4-8 0,3 7 0 0,-3-7 0 0,0 0 8 15,5 8-22-15,-2-6-5 0,-3-2-1 0,0 0-600 16,5 7-121-16</inkml:trace>
  <inkml:trace contextRef="#ctx0" brushRef="#br0" timeOffset="130523.52">15044 5147 1209 0,'0'0'108'0,"-5"0"-87"0,0 7-21 0,-1 0 0 0,-2 0 194 0,0 3 34 16,-2-1 8-16,2 5 0 0,-3-5-149 0,1 6-31 16,-1-1-5-16,3-3-2 0,0 6-33 0,3-3-6 15,-6 3-2-15,6-8 0 0,-3 10-8 0,3-8 0 16,0 6 0-16,2-3 0 15,0 0 0-15,3-2 0 0,0 2 0 0,0-5 0 0,3-1-9 0,0 1 9 16,2-2-12-16,3 0 12 16,-3 2-56-1,6-9-5-15,-1 5-1 0,1-10 0 0,2 1-122 0,0-8-25 0,3 5-5 0,0-5-1 0</inkml:trace>
  <inkml:trace contextRef="#ctx0" brushRef="#br0" timeOffset="131017.05">15237 4919 288 0,'0'0'25'0,"-5"-2"-25"0,2-3 0 0,-2 2 0 16,2 3 445-16,3 0 84 0,-5 0 17 0,3 0 3 15,-4 0-390-15,1 8-79 0,0-6-15 0,-1 5-3 16,4 0-46-16,-4 2-16 0,1 5 9 0,0-4-9 16,2 6 0-16,-2 8 0 0,0-1 0 0,-1 1 0 0,1 4 0 0,0 0-9 15,-1-4 9-15,1 6-10 16,0 3 10-16,-3-9 0 0,5 4 0 0,-2-2 8 0,-3-2-8 0,5-3 0 15,-2-3 0-15,0-1 0 16,2-1-26-16,1-1-3 16,-1 1-1-16,3-2 0 0,-3-4 4 0,3-1 1 15,-2-4 0-15,2-5 0 0,0 0-15 0,0 0-4 0,0 0 0 16,8-5 0-16,-1-4 29 0,4 1 6 0,0-1 1 0,-1 0 0 0,1-1 8 16,-1-2 0-16,4 3-9 0,-1-5 9 0,0 5 0 15,0-6 0-15,-5 6 10 0,3 0-10 0,2-5 20 0,-5 6-4 16,3-1 0-16,-3 0 0 0,-3 2-8 15,3 0-8-15,-6-1 9 0,4 8-9 0,-4-7 22 0,-2 7-2 0,0 0 0 16,0 0 0-16,0 0-33 0,0 0-7 0,-5 7-2 16,0-2 0-16,-1 0 11 0,-1 2 3 0,1 0 0 0,1 2 0 15,0-2 8-15,-1 1 0 0,1-1-9 0,2 0 9 16,-2 0 0-16,2 2 0 0,1-7 0 16,2 10 0-16,0-2 0 0,0-3 12 0,0 0-12 0,2-3 12 15,4 3 9-15,2 1 3 0,-3 1 0 0,0-4 0 16,3 2-16-16,-2 0-8 0,4-3 8 0,1 4-8 15,-1-1 12-15,1-5-1 0,-1 5-1 16,4 0 0-16,-1-2-10 0,0-3 0 0,0 0 0 0,1-2 0 16,-1 5-12-16,3-3-8 0,-3-2-2 0,3 8-649 15,-6-4-129-15</inkml:trace>
  <inkml:trace contextRef="#ctx0" brushRef="#br0" timeOffset="133617.26">15941 5408 518 0,'0'0'46'0,"0"0"-37"15,0 0-9-15,0 0 0 0,0 0 361 0,0 0 71 0,5 0 13 0,-2-7 3 16,5 7-368-16,0-2-80 0,-3-3 0 0,3 3-626 31,0-1-122-31</inkml:trace>
  <inkml:trace contextRef="#ctx0" brushRef="#br0" timeOffset="133783.85">16208 5321 1555 0,'0'0'68'0,"0"0"16"0,0 0-68 0,11 0-16 0,-3 0 0 0,0 0 0 0,2 0 14 0,1 0-1 15,5-7 0-15,-8 5-481 16,-6-3-97-16</inkml:trace>
  <inkml:trace contextRef="#ctx0" brushRef="#br0" timeOffset="133980.56">16515 5298 633 0,'0'0'56'0,"0"0"-44"16,0 0-12-16,0 0 0 0,0 0 212 0,0 0 40 16,6 7 8-16,2-5 1 0,-1-2-192 0,1 0-38 0,-8 0-8 0,8 0-2 31,3 0-116-31,-3 0-23 0,0-2-5 0</inkml:trace>
  <inkml:trace contextRef="#ctx0" brushRef="#br0" timeOffset="134189.4">16785 5281 1436 0,'0'0'64'0,"0"0"12"0,0 0-60 0,0 0-16 0,0 0 0 0,0 0 0 16,8 7 57-16,0-5 9 0,0-2 2 0,-3 0 0 15,3 0-29-15,0 0-6 0,0 0-1 0,0 0 0 16,-3 0-50-16,3 0-10 0,0-2-3 16,0 2 0-16,0 0 13 0,-3 0 2 0,3 0 1 0,3 0 0 0,-6 0 15 0,3 0-12 15,-3 0 12-15,1 0-12 0,2-5 0 0,0 5 0 16,-8 0 0-16,5 0 0 16,5-2-119-1,-2 2-23-15</inkml:trace>
  <inkml:trace contextRef="#ctx0" brushRef="#br0" timeOffset="134720.49">16910 5138 1177 0,'0'0'52'0,"0"0"11"0,0 0-51 0,0 0-12 0,0 0 0 16,0 0 0-16,0 0 108 0,0 0 20 0,0 0 3 0,0 0 1 15,0 0-48-15,0 0-8 0,0 0-3 0,0 0 0 16,0 0-37-16,0 0-7 0,2 2-1 0,-2-2-1 16,5 7-5-16,-5-7-1 0,0 0 0 0,6 9 0 0,2-2 1 0,-3 1 0 15,0 1 0-15,3-2 0 0,-2 2-11 0,1-2-3 16,4 0 0-16,-3 1 0 0,0-1-8 16,2-5 8-16,4 5-8 0,2 2 8 0,-6-9-8 15,3 7 10-15,-2-2-10 0,2-2 10 16,0-1-10-16,1 5 0 15,-1-7 9-15,3 7-9 0,-3-7 0 0,0 0 8 0,0 5-8 0,1-3 0 0,-1-2 13 0,-2 2-1 16,-1-2-1-16,-2 0 0 0,0 0-11 16,-3 5 0-16,-5-5 0 0,0 0 0 15,0 0 0-15,0 0-9 0,0 0 9 0,-5 7-13 0,-3 0 13 0,-3-2 0 16,-2 7 12-16,-5-3-12 0,-6 0 10 16,0 1-10-16,3 4 8 0,-3-5-8 15,0 6 0-15,-2 1-11 0,5-4 1 0,-3 0 0 16,5 2-113-16,-2 0-22 0,-24 12-5 15,16-10-1-15</inkml:trace>
  <inkml:trace contextRef="#ctx0" brushRef="#br0" timeOffset="136058.28">17552 5279 403 0,'0'0'17'0,"0"0"5"0,0 0-22 0,0 0 0 0,0 0 0 0,0 0 0 0,0 0 354 16,0 0 66-16,0 0 14 0,3 4 2 16,-3 3-332-16,0 5-66 0,0-2-14 0,3-1-2 0,-6 0-14 0,3 6-8 15,-3 1 10-15,-2 0-10 16,3 1 0-16,-1 4 0 0,-2 3 0 0,2-6 0 15,0 4 0-15,-2-6 0 0,2 1 0 0,-2-3 0 0,5 2 0 0,0-6 0 16,0 6 0-16,0-9 0 0,0 0 0 0,0 2 0 16,0-9 0-16,0 0 0 15,0 0-8-15,0 0-8 0,0 0-2 0,0 0 0 16,5-7-29-16,3 3-5 0,-2-8-2 0,2 7 0 16,-3-6 16-16,5 3 3 0,-2-1 1 0,-2 0 0 0,-1-5 34 0,3 6 0 15,-3-3 0-15,0-1 0 0,3 7 36 0,-2-2 10 16,-1 2 2-16,0-2 1 0,1 7-6 15,-1-2-2-15,-5 2 0 0,5-2 0 0,0 4-14 16,1 0-3-16,-4 5-1 0,4 1 0 0,-1-4-6 0,-2 1-1 0,-1 2 0 16,1 0 0-16,0 2-16 0,2 3 8 0,-3-2-8 0,-2-1 0 15,3-4 8-15,0-1-8 0,-3 1 0 0,2-2 0 16,-2-3 0-16,0 0 0 0,0 0 0 0,0 0 0 16,3 0 8-16,-3 0-8 15,5 0 0-15,1-3 0 0,2-2 0 0,-3-4 8 0,0 2-8 0,0-2 0 16,1-6 0-16,-4 6-11 0,4-5 0 0,-4 2 0 15,1-2 2-15,2 0 0 0,-2 7 0 0,0-5 0 16,-1-2 9-16,1 0 0 0,-1 5-9 0,1-1 9 16,0-4-8-16,-1 7 8 0,1-2-10 0,0 1 10 15,-1-1-33-15,1 2-1 0,-3 5 0 0,3-3 0 16,-1-2-46 0,-2 7-10-16,0 0-2 0,0 0-435 0,0 0-87 0</inkml:trace>
  <inkml:trace contextRef="#ctx0" brushRef="#br0" timeOffset="136378.5">17817 5345 1443 0,'0'0'64'0,"0"0"13"0,0 0-61 0,5 0-16 15,1 2 0-15,-1 3 0 0,0-5 107 0,1 0 18 16,-1 2 4-16,0-2 1 0,0 5-73 0,1-3-14 16,-1 3-3-16,0-1-1 0,-2 3-39 0,0 1 0 15,-1-1 0-15,3 2-12 0,1 5 12 0,-6-4 8 16,2 6-8-16,-2-2 11 0,0 3-11 0,-2 4 0 15,2-5 0-15,-6 1 0 0,4-8 0 0,-1 8 0 16,-2-6 0-16,2 1 0 0,1-5 0 0,-1 2 0 16,3-1 0-16,-3-4 8 0,3-4-8 0,0 0 0 15,0 0 9-15,0 0-9 0,3-4 0 0,-3-6 0 0,5 1 0 0,-2-3 0 16,2 3 0-16,-2-6-15 16,2 6 3-16,0-7 0 0,1-1-8 0,2-4-2 0,-3 4 0 0,0 1 0 15,-2 0 22-15,2 1 0 0,0-1 0 0,1 7 0 16,2-6-9-16,0 8-1 0,-6-2 0 0,6 0 0 31,-2-1-156-31,-1 3-31 0,5-7-7 0,-2 7 0 0</inkml:trace>
  <inkml:trace contextRef="#ctx0" brushRef="#br0" timeOffset="136670.32">18005 5415 518 0,'0'0'46'0,"0"0"-37"0,0 0-9 0,0 0 0 0,0 0 388 0,0 0 76 15,0 0 16-15,0 0 2 0,5 2-357 0,3-4-71 16,-5 0-14-16,5-3-4 0,0 3-36 0,0-3-15 16,-3-2 1-16,3 5 0 15,0-5-50 1,0-1-11-16,0 6-1 0,0-3-1 0,-3 1 53 0,3-1 10 0,0-2 2 0,-3 7 1 0,3-2 11 16,-3-3-13-16,1 5 5 0,-1-2 8 0,-5 2 0 0,5 2 13 15,0 3 0-15,1-3 0 0,-4-2-13 0,4 7 0 16,-4-2 8-16,4-1-8 0,-4 3 0 0,1 1 0 15,0 1 0-15,-3-2 0 0,2 5 0 0,-2-3 0 16,3 3 0-16,-3 2 0 0,0-5 0 16,0 3 0-16,0 0 0 0,0-5 0 0,0 0 0 15,0-5 0-15,0-2 0 0,0 7 0 0,0-7 0 0,0 0 0 0,0 0-13 16,0 0-892-16</inkml:trace>
  <inkml:trace contextRef="#ctx0" brushRef="#br0" timeOffset="136831.5">18328 5185 1958 0,'0'0'174'0,"0"0"-139"0,0 0-35 0,0 0 0 16,0 0 130-16,0 0 19 0,0 7 4 0,0-7 1 15,5 4-123-15,-5-4-31 0,0 0 0 0,0 0-739 16,5 7-153-16</inkml:trace>
  <inkml:trace contextRef="#ctx0" brushRef="#br0" timeOffset="137097.26">18553 5154 1440 0,'0'0'128'16,"0"0"-103"-16,0 0-25 0,0 0 0 0,0 0 188 0,-3 2 32 0,3 5 6 0,0 1 2 0,-3 1-141 0,1-2-28 15,2 7-6-15,-3-5-1 0,3 8-39 0,-3-1-13 16,1-1 8-16,-1 6-8 0,0-2 0 16,1 4 0-16,-1-7 0 0,3 8 0 0,-3 0 8 0,1-1-8 15,-1 1 12-15,3-1-12 0,-2 3 8 0,2-3-8 16,0-1 0-16,-3-4 0 0,3 4 0 0,0-6 0 16,0-7 0-16,3 3 0 15,-3-2-22-15,0-10-11 0,0 0-3 0,0 0 0 16,0 0-96-16,2-7-20 0,3-8-4 0</inkml:trace>
  <inkml:trace contextRef="#ctx0" brushRef="#br0" timeOffset="137300.85">18418 5337 288 0,'0'0'25'0,"-3"0"-25"0,-5-2 0 0,3 2 0 15,2-5 360-15,3 5 68 0,-3 5 12 0,3-5 4 0,0 0-278 0,0 0-55 16,0 0-11-16,0 0-3 15,0 0-46-15,6-5-10 0,4 5-1 0,1-2-1 16,-3 0-26-16,2-3-5 0,4 5 0 0,-1 0-8 16,-2 0 0-16,2-2 0 0,-3-3 0 0,4 5 0 15,-1 0 0-15,-3 0 0 0,4-2-15 0,-1-3 5 16,0 3-117-16,0-1-23 0,1-1-5 0</inkml:trace>
  <inkml:trace contextRef="#ctx0" brushRef="#br0" timeOffset="137791.46">18759 5439 2127 0,'-3'0'94'0,"3"0"20"16,0 0-91-16,0 0-23 0,14 2 0 0,1-2 0 0,1 0 43 0,0-2 4 0,0-3 1 0,0 3 0 15,0-5-48-15,-3-1-10 0,3-1-2 16,-3 2 0-1,0 0-41-15,-2-2-9 0,2 1-2 0,-2 1 0 0,-1-2 35 0,-2 2 6 0,0-2 2 0,-2 1 0 16,-1 1 39-16,0 5 8 16,-2-5 2-16,-1 0 0 0,-2 0 0 0,-2 2 1 0,2-2 0 0,-6 0 0 15,4 0-29-15,-3 0 0 0,-1 0 0 0,-2 0 0 16,0 5 0-16,0-1-15 0,0-2 2 0,-2 5 0 16,-1 0 13-16,-2 0-11 0,2 0 11 0,1 8-10 15,-6-8 10-15,3 7 0 0,0-5 0 16,-1 5 0-16,1 0 12 0,3 0 5 15,-4 0 1-15,1 3 0 0,0-8-5 16,5 5-1-16,0 5 0 0,0-8 0 0,0 8-12 0,3-2 0 0,-3-1 8 0,3 0-8 0,-1-2 10 16,4 8-1-16,-1-6 0 0,3 3 0 15,0-3 19-15,3 1 3 0,2-1 1 0,3 3 0 0,-3-1 8 0,6 1 3 16,2-2 0-16,0-1 0 16,0 0-14-16,3-1-2 0,3 6-1 0,-1-12 0 0,1 5 11 15,-3 0 3-15,2-5 0 0,1-2 0 0,-3 8-29 16,2-8-11-16,1 7 8 0,-1-7-8 0,3 0 0 15,1 0 0-15,-4 0 0 0,3 0 0 16,0-3 0-16,-5-1 0 0,0 4 0 0,-3-3 0 0,1 3-16 0,-4-5 5 0,1 5 1 16,-3 0 0-1,-3-2-32-15,-5 2-6 0,0 0-2 0,0 0-723 16,-3-7-145-16</inkml:trace>
  <inkml:trace contextRef="#ctx0" brushRef="#br0" timeOffset="143893.93">2905 8908 864 0,'0'0'76'0,"0"0"-60"15,0 0-16-15,0 0 0 0,0 0 175 0,0 0 32 16,0 0 6-16,0 0 2 0,0 0-159 0,0 7-32 16,0-7-7-16,0 0-1 0,0 0-16 0,5 4 10 15,3-1-10-15,-8-3 8 0,0 0 12 0,6 0 3 16,-1 0 0-16,-5 0 0 0,0 0-11 0,8 0-3 15,2 0 0-15,-2-3 0 0,3 3 1 0,-3 0 0 16,0 0 0-16,-3 3 0 0,3-3 2 0,0 0 0 16,0 0 0-16,3 4 0 0,-4-1-12 0,1-1 0 15,3-2 9-15,0 0-9 0,2 0 0 0,-8 5 8 16,8-5-8-16,-7 0 0 0,7 0 0 0,-5 0 0 16,2 0 0-16,-2 0 0 0,3 0 25 0,-3 0 1 15,0 0 0-15,2 0 0 0,1 2-26 0,0-2 0 0,2-2 0 16,-3 2 0-16,-2-5 0 0,3 5 10 0,5 0 1 15,-6 0 0-15,4 0 5 0,-1 0 2 0,0-2 0 0,0 2 0 16,0 0-3-16,1 0-1 0,4 0 0 0,-7 0 0 16,5 0-4-16,-6 0-1 0,1 2 0 15,5-2 0-15,-6 0-1 0,6 0 0 0,-5 5 0 16,-1-3 0-16,1-2 6 0,2 5 1 0,-2-3 0 16,-3-2 0-16,0 0-15 0,2 5 0 0,-2-3 0 15,3 1 0-15,-1-3 0 0,-2 0 9 16,0 4-9-16,3-1 12 0,-3-3-3 0,2 4 0 0,1-1 0 0,2-3 0 15,-2 0-9-15,-3 2 12 0,5-2-12 0,0 5 12 16,0-5-12-16,3 0 8 0,-5 0-8 0,5 2 8 16,-8-2 0-16,2 0 0 0,6 5 0 0,-5-5 0 15,2 2 2-15,3-2 0 0,0 0 0 0,-6 0 0 16,6 5-10-16,-3-5 12 0,1 2-12 0,4-2 12 16,-10 0-12-16,3 0 0 0,2 0 0 0,0 0 0 0,-5 0 8 0,5 0-8 15,-2-2 0-15,-3 2 8 0,2-5-8 0,4 5 8 16,-7-2-8-16,4-3 8 15,0 5-8-15,-1 0 0 0,3-2 0 0,-2-3 0 0,0 3 0 0,4-1 0 16,-1-1 0-16,-1-3 0 16,0 4-75-16,0-4-20 0,1-2-4 0</inkml:trace>
  <inkml:trace contextRef="#ctx0" brushRef="#br0" timeOffset="144553">3739 7948 403 0,'0'0'36'0,"0"0"-36"15,0 0 0-15,0 0 0 0,0 0 335 0,0 0 60 0,0 0 12 0,0 0 2 16,0 0-300-16,0 0-60 16,0 0-12-16,0 0-2 0,0 0-25 0,0 0-10 15,0 0 8-15,2 7-8 0,1 0 0 0,2 3 0 16,3-1 0-16,0 7 0 0,-3-1 0 0,1 1 8 15,2 0-8-15,-3 1 0 0,0-3 8 0,3 3-8 16,-5-1 0-16,2-2 8 0,-5 0-8 0,5-2 0 0,-5 0 0 0,6-3 8 16,-6 1-8-16,0-3 0 0,0 0 0 0,0-7 8 15,0 2-8-15,0-2 0 16,0 7 9-16,0-7-9 0,0 0 11 0,0 0-3 0,0 0 0 0,-6-2 0 16,4-5-8-16,2 0 10 0,2-8-10 0,-2 6 10 15,0 0-10-15,6-5 0 0,-4-3 9 0,4 1-9 16,-6-1 0-16,5-4 0 0,0 5 0 0,3-1 8 15,-3 1-8-15,3 1 0 0,0-1 0 0,-2 2 0 16,4 2 0-16,-2-2 0 16,0 5 0-16,3-1 0 0,-4-2 0 0,-1 3 0 0,2 0 0 0,0-3-8 0,-3 7-7 0,6-2-1 15,-4 0 0-15,-1 0 0 16,2 5-124-16,-3-3-24 16,0 3-6-16,1-3-1 0</inkml:trace>
  <inkml:trace contextRef="#ctx0" brushRef="#br0" timeOffset="145757.94">4019 8075 1612 0,'-5'7'144'0,"2"-5"-116"16,0 3-28-16,3-5 0 0,0 0 124 0,0 0 20 0,0 0 3 0,0 0 1 16,0 0-100-16,0 0-20 0,0 0-4 0,0 0-1 15,11-5-11-15,-3 5-3 0,-3-9 0 16,8 2 0-16,-5 0-9 0,3-2 8 0,0-1-8 0,-1-4 8 15,3 5-8-15,-7-1-9 16,2-2 9-16,0 3-13 16,2 2-15-16,-5-2-4 0,3 2 0 0,-5-1 0 0,5 4 12 0,-5-3 1 0,2 2 1 0,-5-2 0 15,3 2 4-15,-1 1 1 0,-2 4 0 0,0 0 0 32,-2-8-31-32,2 8-5 0,0 0-2 0,-3-7 0 15,-5 7 15-15,0 0 2 0,0 7 1 0,5-2 0 0,-7-2 20 0,5 1 4 0,-6 1 1 0,3 0 0 16,0-3 24-16,-2 5 6 0,2 0 1 0,0 3 0 15,0-3 10-15,2 0 3 0,1 0 0 0,2 2 0 16,-2 0-15-16,5-1-2 0,-2 1-1 0,-1-2 0 16,3 0-18-16,3 2 10 0,-1-1-10 0,3 1 8 0,3-2-8 15,-5 0 0-15,5 2 0 0,0-1 0 0,3-4 0 16,-1 3 0-16,6-2-10 0,-3 0 10 16,3-3-35-1,0-2-1-15,0 5 0 0,2-10 0 16,-4 5-28-16,4 0-7 0,-2-7-1 0,3 7 0 0,-4-5 20 0,-1-2 4 0,-1 3 1 0,5-4 0 0,-7-1 18 0,5 2 3 15,-3 0 1-15,-2-2 0 0,2-1 9 0,0 1 3 16,0-3 0-16,-5 3 0 0,3-6 25 0,-1 11 4 16,1-8 2-16,0 5 0 0,-6 2-18 0,3-2 0 15,-6 0-8-15,4 0 8 0,-1 0 23 0,-2 7 10 16,-3-7 3-16,0 7 0 0,2-2 0 0,-2 2 0 16,0 0 0-16,-2-3 0 0,-4-1-2 0,6 4 0 0,-2 0 0 15,-6 4 0-15,-3-1-8 0,3-1-2 16,-2 5 0-16,2 0 0 0,0 0 0 0,0-5-1 15,0 6 0-15,5 1 0 0,-5-2-7 0,3 0 0 0,0 2-1 0,5-4 0 16,-5 2-15-16,5-4 8 0,0-3-8 16,0 0 0-16,0 0 0 0,-3 7 0 0,3-7 0 15,0 0 0-15,0 0 0 0,0 0 0 0,8 2 0 0,-3 3 0 16,0-3 0-16,3-2 0 0,0-2-8 0,3 2 8 16,-3-5 0-16,0 5 0 0,2-2 0 0,1 2 0 15,5-7 0-15,-8 7 0 0,5-3 0 16,-2-2 0-16,2 5 0 0,-3 0 0 0,-2 0 0 0,0 0 0 15,3-2-8-15,-1 2 8 0,1 0 0 0,-3 0 0 0,2 0 0 16,4 0 0-16,-4-5 0 0,1 5 0 16,5 0-22-16,-8 0 2 0,5-2 1 0,-3 2 0 31,4-2-35-31,-6-3-7 0,2 5-2 0,1 0 0 0,-1-7-4 0,-2 7-1 0,3-7 0 16,2 2 0-16,-5 1 23 15,3-4 4-15,-3-1 1 0,2 2 0 0,-2 0 40 0,0-2 17 0,3 1-1 0,-3 1 0 0,2-2 52 16,-7 2 9-16,2-2 3 0,0 1 0 0,1 1-15 0,-4 5-2 15,4-5-1-15,-4 0 0 0,-2 0-32 0,0 5-6 16,0-5-2-16,0 7 0 0,0-3-6 0,0-2 0 16,-2-2-1-16,-4 7 0 0,1-2-3 0,-3 0 0 15,3 2 0-15,2 2 0 0,-7-2 3 0,2 2 0 16,0 5 0-16,0-2 0 0,0 2-15 0,0-2-8 16,3 7 8-16,-3-3-13 0,0 0 13 0,2 6 0 15,1-6 0-15,0 5 0 0,2-4 8 0,-2-1-8 16,2 5 12-16,3-5-12 0,-2-1 0 0,2 6-9 15,2-7-1-15,1 0 0 0,-3-7 10 0,0 0 0 16,0 0-9-16,5 2 9 0,3-9 0 0,-3 7 0 16,3-7-9-16,0-2 9 0,0-1 0 0,3-4 0 0,-1 0 0 0,4-5 9 15,-4-2 3-15,6 4 0 0,-5-6 0 16,2-1 0-16,3 1-37 16,-3-1-7-16,0-1-2 0,-2-1 0 0,-3-3 34 0,0-1 0 0,0 4 0 0,0 2 0 15,-3-1 0-15,0 1 0 0,-2 1 0 0,2 1 0 16,-5-1 16-16,0 6 1 0,0 8 0 0,0-5 0 15,-5 7 31-15,5-3 5 0,-3 3 2 0,1 5 0 16,-4-3-1-16,4 10 0 0,2-3 0 0,-6 3 0 16,4 0-18-16,-1 7-4 0,0-3-1 0,1 7 0 0,-1 1-39 15,3-1-8-15,-5 6-2 0,2 1 0 0,3 1 18 16,-5-1 0-16,5 3 0 0,0-3 0 0,0 8 0 0,0-5 0 16,0-3 0-16,5 6 0 15,-5-3-8-15,8-3 8 0,-8 3 0 0,5-5 0 0,3-4-11 16,3-1 11-16,-3 0-10 0,5 6 10 15,-2-8-50-15,2-2-4 16,3 2-1-16,-3-5 0 16,5-2-117-16,1-5-24 0,0 3-5 0</inkml:trace>
  <inkml:trace contextRef="#ctx0" brushRef="#br0" timeOffset="149565.97">6940 9651 1436 0,'13'0'64'0,"-10"-3"12"0,0 3-60 0,-1-2-16 0,1-3 0 0,-1 5 0 15,4-2 0-15,-6-3 8 0,5-2-8 0,0 5 0 16,3-5 0-16,-2 5 8 0,2-3-8 0,-3 5 0 16,3-3 0-16,-3-1 0 0,0 4 0 0,1 0 0 15,2 0 0-15,0 4-10 0,-6-4 2 0,9 3 0 16,-9-3 8-16,4 0 11 0,-1 7-3 0,3-7 0 15,-3 5 29-15,3-3 6 0,-3 0 1 0,3-2 0 16,-2 5 6-16,2-3 2 0,0-2 0 0,-1 0 0 0,1 5-32 16,0-3-5-16,3-2-2 0,-3 0 0 15,2 5 2-15,4-5 0 0,-9 0 0 0,6 0 0 16,2 0-15-16,-3 0 11 0,1 0-11 0,2 2 10 0,3-2-10 0,0 0 0 16,0 0 0-16,2 0 8 0,-4 0-8 0,1 0 8 15,4-2-8-15,-3 2 8 0,2-5-8 0,1 5 0 16,-1 0 0-16,1 0 0 0,-3 0 0 0,-3 0 0 15,3 0 0-15,0-2 0 0,-3 2 17 0,0-5-1 16,0 5-1-16,1-2 0 0,-1 2 2 0,0-5 1 16,0 5 0-16,1-2 0 15,-1 0-4-15,0-3-1 0,0 3 0 0,1-3 0 0,-1 2-5 0,-3-1-8 16,9 4 11-16,-3-3-11 0,-3-4 0 0,0 7 0 0,0-2 0 0,1-3 0 16,2 5 0-16,-3 0 0 0,-3-2 0 0,4 2 0 15,1 0 0-15,-1 0 0 16,-1 0 0-16,0 0 0 0,-2 2 0 0,2-2 0 15,-2-2 0-15,-1 2 0 0,1 2 0 0,-1-2 0 16,1 0 0-16,-1 0 0 0,1 0 0 0,0 0 8 0,2 0-8 16,-3 0 10-16,-2 0 1 0,3 0 0 0,2-2 0 0,0 2 0 15,1-5-1-15,-4 3 0 0,3 2 0 16,3 0 0-16,3-2 0 0,-3-3 0 0,-8 5 0 0,2-7 0 16,6 7-1-16,3-3 0 0,-9 3 0 0,6-2 0 15,5-3-9-15,-5 3 0 0,0-3 9 0,-3 3-9 16,3-3 12-16,-3 3-1 0,1 0-1 0,-1-3 0 15,0 2-10-15,-2-1 0 0,-1 4 0 0,1-7 0 16,-3 7 10-16,5-3-10 0,-2 3 12 0,4-2-12 0,-4-3 16 16,2 3-4-16,0-3-1 0,-2 5 0 0,2 0-1 15,0 0 0-15,-2-2 0 0,0 2 0 0,5 0 4 0,-3-5 1 16,-3 5 0-16,4 0 0 0,1 0-15 0,-4 0 0 16,0 5 0-16,2-5 0 0,0 0 0 0,0 2 0 15,1-2 0-15,-1 5 0 0,-3-3 0 0,4-2 0 16,-1 0 0-16,-3 7 0 0,4-4 0 0,-1-3 0 15,-5 4 0-15,2-1 0 0,1-3 0 0,0 4-12 16,-1-1 1-16,1-3 0 0,-1 5 11 16,1-3 0-16,-1 0 0 0,1-2 0 0,2 0 0 0,-2 5 0 0,2-3 0 0,0-2 0 15,1 0 0-15,-1 0 11 16,0 0-3-16,3 0 0 0,-6 0-8 0,4-2-9 0,-1 2 9 16,3-5-13-16,-3 5 13 0,3 0 0 0,0 0 0 0,0 0 0 15,-1-2 0-15,1 0 0 16,-2-3 0-16,-1 5 0 0,0-3 0 0,0-1 0 0,-2 4 0 0,-1 0 0 15,1-7 0-15,0 7 0 0,-1 0 0 0,1 0 0 16,-1-3 0-16,4 3 0 0,-4 0 0 0,1-2 0 16,2 2 0-16,0 0 0 0,0 0 0 0,1 0 0 15,-1-5 16-15,0 5-3 0,-2 0-1 0,-1 0 0 16,4 0-12-16,-1 5 8 0,-3-5-8 0,1 0 0 16,2 2 0-16,-2-2 0 0,2 3 0 0,-5-3 0 15,2 0 0-15,-2 0 0 0,3 0 0 0,-3 0 0 16,3 0 0-16,-4 0 0 0,1 0 0 15,-2 0 0-15,-6 0 0 0,10 0 0 0,-4 0 0 0,2 0 0 16,-1 0 0-16,1 0 0 0,0 4 0 0,0-1 0 16,0-3 0-16,-3 0 0 0,3 0 0 0,0 0 0 15,0 0 0-15,0 4 0 0,0-4 0 0,0-4 0 16,3 4 0-16,-1 0 0 0,1-3 0 0,-1-1 0 0,4 4-17 0,-1-3-3 16,0-4-1-16,3 7 0 15,0-7-168-15,-3 5-34 0</inkml:trace>
  <inkml:trace contextRef="#ctx0" brushRef="#br0" timeOffset="157453.68">15626 3334 1638 0,'0'0'36'0,"0"0"7"0,0 0 1 0,0 0 3 0,0 0-38 0,0 0-9 0,0 0 0 0,0 0 0 16,0 0 8-16,0 0 0 0,0 0 0 0,0 0 0 15,0 0-8-15,8-5 0 0,0 5 0 0,-3 0 0 16,3 0 0-16,-2 0 0 0,-6 0 0 0,8 0 0 16,-3 0-8-16,0 0 8 0,-5 0-10 0,6 0 10 15,1 5-11-15,-1-3 11 0,4 3-12 0,-2-5 12 16,0 0 0-16,3 2 0 0,-3-2 8 0,2 0-8 0,-2 0 8 16,3 0-8-16,-3 0 0 15,2 0 9-15,-2 5-9 0,0-5 0 0,3 2 0 0,-1-2 0 0,1 0 0 16,0 0 8-16,-1 0-8 0,1 0 8 15,-3 0-8-15,2 0 0 0,1 0 0 0,-1 0 0 16,1 0 0-16,-3 0 0 0,3 0 0 0,-1 0 0 0,1 0 0 16,-3 3 0-16,2-3-10 0,1 0 10 15,-3 0 0-15,0 0 0 0,2 0 0 16,-2 0 0-16,0 0 0 0,-3 0 0 0,3 0 0 16,0 0 0-16,0 0 0 0,0 0 0 0,0 0 0 0,-8 0 0 0,8 0 0 15,-3 0 0-15,-5 0 10 0,8 0-10 0,-8 0 0 16,6 0 0-16,1 0-11 0,-7 0 11 0,8 0 0 15,0 0 0-15,-8 0 0 0,6 4 0 0,2-1 0 0,-3-3 0 16,0 0 0-16,-5 0-12 0,8 0 4 0,-3 0 0 16,3 0 0-1,-2 0-24-15,2 0-5 0,-8 0-1 0,5 0 0 16,3 0-28-16,0 0-6 0,-3 0 0 0,0 0-1 16,3 0-19-16,0 0-4 0,-3 0-1 0,1 0 0 15,-1 0 22-15,0 0 5 0,3 0 1 0,-2 0 0 0,-6 0 52 0,2 0 17 0,6-3-10 0</inkml:trace>
  <inkml:trace contextRef="#ctx0" brushRef="#br0" timeOffset="157819.39">16372 3364 1206 0,'0'0'53'0,"0"0"11"16,0 0-51-16,6 0-13 0,-1 3 0 0,0-3 0 0,3 0 41 0,-2 0 6 15,-6 0 1-15,5 0 0 0,3 0-32 16,-3 0-7-16,0 0-1 0,1 0 0 0,-1 0-16 0,3 0-4 16,-8 0-1-16,5 0 0 0,0 0 13 0,1 0 0 15,2 0 9-15,-3 0-9 0,0 0 0 0,1 0 0 16,1 4 0-16,-1-4 0 0,2 0 12 0,-3 0-3 16,3 0-1-16,0 0 0 0,0 0-8 0,0 0 0 15,0-4 0-15,0 4 0 0,2 0 0 0,1 0 12 16,-3 0-12-16,2 0 12 15,4-3-1-15,-4-1 0 0,-2 4 0 0,3-3 0 0,2 3-11 0,0-4-11 0,-2 4 3 0,-1 0 0 16,-2 0 16-16,0 0 4 16,0 0 1-16,0 0 0 0,0 0-13 0,0 0 0 0,0 0 8 15,0-3-8-15,-8 3 0 0,5 0-10 0,6 0 2 16,-3 0 0-16,-8 0-13 0,5 0-3 0,3 0 0 16,-3 0 0-1,0 0-27-15,-5 0-5 0,0 0-2 0,8 0-497 0</inkml:trace>
  <inkml:trace contextRef="#ctx0" brushRef="#br0" timeOffset="158345.01">16851 3218 403 0,'0'0'36'0,"0"0"-36"16,0 0 0-16,0 0 0 0,0 0 180 0,0 0 30 16,0 0 6-16,0 0 0 0,0 0-139 0,6 8-28 15,-6-8-5-15,0 0-2 16,5 4-14-16,-5-4-4 0,5 3 0 0,0-3 0 0,-5 0-4 0,6 9 0 0,-1-9-1 15,-5 0 0-15,0 0 6 0,5 0 2 0,1 5 0 0,-1 2 0 16,-5-7-11-16,0 0-3 0,5 0 0 0,3 0 0 16,-5 2-13-16,-3-2 0 0,0 0 8 0,8 0-8 15,0 5 0-15,-3-5 8 0,-5 0-8 0,5 0 0 16,3 2 18-16,-2-2-2 16,-6 0-1-16,0 0 0 0,5 3-4 0,0-3-1 15,-5 0 0-15,0 0 0 0,3 0-10 0,-3 0 0 16,5 7 0-16,-5-7 8 0,0 0-8 0,0 0 0 15,3 4 0-15,-3-4 0 0,0 0 0 0,0 0 0 0,0 3 0 16,2 4 0-16,-2 0 12 0,0-7 0 0,-2 2 0 0,-1 5 0 16,3 0-12-16,0 0-14 0,-5-4 3 0,-1 6 1 15,1-4 10-15,0 2 0 0,-3 0 0 0,0 2 0 16,0-2 0-16,0 3 0 0,-5-3 0 0,0 2 0 16,-1 5 0-16,-1-7 0 0,1 3 0 0,-2-1 0 15,-2 1-9-15,2 4 0 0,3-5 0 0,0 3 0 16,-3-3-115-16,5-2-22 0,-7 5-5 15,2 0-1-15</inkml:trace>
  <inkml:trace contextRef="#ctx0" brushRef="#br0" timeOffset="159175.41">17420 3310 1666 0,'0'0'36'0,"0"0"8"0,0-5 2 15,0 5 2-15,0 0-39 0,0 0-9 0,0 0 0 0,0 0 0 0,0 0 31 0,0 0 4 0,0 0 1 0,0 0 0 16,5 5-36-16,-2 2 0 0,2 5-15 0,-2-5 5 16,0 7 10-16,-1 0 0 0,1 3 0 15,-3 2 0-15,0-3 15 0,3 5 1 16,-3-4 1-16,0 4 0 0,0-2-5 0,0 2 0 15,0-2-1-15,0-5 0 0,0 0-3 0,0 2-8 0,-3-4 12 0,3-5-4 16,0 0-8-16,-3 3 0 0,3-3 0 0,0 0 0 16,0-7 9-16,0 0-9 0,0 0 10 0,0 0-10 15,0 0 12-15,-2-7-4 0,-1 0-8 0,3-3 12 16,0 1-12-16,5-5 0 16,-2-3 8-16,0-2-8 0,2 1 0 0,3-1 0 0,-3-5 0 15,6 8 0-15,-1-8 20 0,1 3-1 0,2 2-1 0,0-4 0 0,1 2-4 16,1 4-1-16,-4-2 0 0,5 0 0 0,0 8-13 15,0-3 0-15,-3 0 0 0,0 4 0 16,0 1 0-16,-2-1 0 0,2 3 0 0,-2 0 0 16,-1 0 0-16,1 0 0 0,0 5 0 0,-4-3 0 15,1 3-15-15,3 2-2 0,-6 0-1 0,3 0 0 16,-3 0-142-16,1 2-28 0</inkml:trace>
  <inkml:trace contextRef="#ctx0" brushRef="#br0" timeOffset="159943.43">17735 3440 403 0,'0'0'36'0,"0"0"-36"0,0 0 0 0,0 0 0 16,0 0 356-16,0 0 65 0,0 0 13 0,0 0 2 15,0 0-332-15,0 0-68 0,0 0-12 0,0 0-4 16,0 0-20-16,8-3 0 0,-3 3 0 0,3 0 0 15,-3-2 0-15,1 2 0 0,-6 0-12 0,8-5 4 16,-3 5 8-16,0 0 0 0,3 0-9 0,-2 0 9 16,-1 0 0-16,0 0 0 0,-5 0 0 0,5 0 0 15,1-2-16-15,-1-3 2 0,-2 3 0 0,-3 2 0 16,2-5-43-16,1 5-9 0,0-9-2 0,-1 6 0 31,-2-4-23-31,0 0-5 0,0-2 0 0,0 2-1 16,-2 0 38-16,-1 0 8 0,0 0 2 0,-2 4 0 0,0-4 49 0,-1 5 0 0,4 2 9 0,-4-7-1 15,1 7 37-15,0-5 7 0,0 5 2 16,-1 0 0-16,1 0-6 0,0 5-2 0,-1-3 0 0,4 3 0 16,-6-3-28-16,3 8-6 0,-1-3 0 0,1 0-1 0,0 2-11 0,-1-2 0 15,1 3 0-15,0 4 8 0,2-5-8 16,-2 5 0-16,2 3 0 0,-2-3 0 0,5-5 0 16,-3 8 8-16,3-1-8 0,-2-9 8 0,4 10 1 15,-2-6 0-15,3 1 0 0,2-5 0 16,1 7-9-16,-1-7 0 0,0 0 0 0,3-2 0 0,0 2 0 0,3 0 0 15,-4-2 0-15,7-3 0 0,-4-2-8 0,4 0-8 0,1 0 0 16,1-2-1 0,3-3-42-16,-3 5-8 0,-3-7-1 0,5 5-1 15,-2-3-29-15,3 0-6 0,-3 1 0 0,2 1-1 16,1-11-19-16,-3 7-3 0,-1-2-1 0,1 2 0 16,-2-3 88-16,-1 1 18 0,-3-3 3 15,1 5 1-15,0-2 102 0,-6 6 21 0,3-4 4 16,-3 0 1-16,-2 0 27 0,2 5 6 0,-2-5 1 0,-3 7 0 0,0 0-47 0,0 0-9 0,0 0-1 0,0 0-1 15,0 0-45-15,-6-3-9 0,4-1-1 0,-4 4-1 16,1 7-30-16,-3 0 0 0,0-5 0 0,0 3 0 16,0 0 12-16,0 6-3 0,1-8-1 0,-1 6 0 15,0-4-8-15,0 2 0 0,2-5 0 0,1 8 0 16,0-6 0-16,0 3 0 0,2-4 0 0,3-3 0 16,0 0 0-16,0 0-11 0,0 0 3 0,0 0 0 15,5 7-20 1,0 0-4-16,1-5-1 0,2-2 0 0,2 5 11 0,-2-3 2 0,3-2 1 15,-3 0 0-15,2 0 9 0,1 0 2 0,2 0 0 0,-2 0 0 16,-1 0 8-16,1 0 0 0,-3 3 8 0,5-3-8 0,-2 0 0 0,-1-3 0 16,3 3 0-16,1 0 0 0,-1-2 0 0,3 2 0 15,-3 0 0-15,6-5 0 16,-6 5-22 0,3-2-6-16,-3-5 0 0,3 0-1 0,2 0-135 0,-2 7-28 0,0-7-4 0,0 4-2 15</inkml:trace>
  <inkml:trace contextRef="#ctx0" brushRef="#br0" timeOffset="160425.42">18516 3475 403 0,'0'0'36'0,"0"0"-36"0,0 0 0 0,5-5 0 16,0 3 148-16,0 2 24 0,-2-7 4 0,-3 0 0 0,0 7-40 0,0 0-8 0,0-3-1 16,-3-1-1-16,1-3-38 0,-4 4-8 0,1 1-2 0,3-3 0 15,-6 5-36-15,2-2-7 0,-2 2-2 0,0 0 0 16,1 0-14-16,-1 0-3 0,-3 2-1 0,0-2 0 16,1 7 5-16,-1 0 2 0,3 0 0 0,-2 0 0 15,-1 3-22-15,3-1 0 16,-5 1 0-16,5 6 0 0,0-9 0 0,0 10 0 0,3-3 0 15,0 0 0-15,-1-5 0 0,4 5 0 0,2-7 0 0,0 3 0 16,-3-3 0-16,3 0 0 0,0-7 0 0,0 0 0 16,5 5 0-16,3-5 0 0,0 0 0 0,3 0-8 15,-1-5 8-15,4-7 0 0,4 5 8 0,-2-12-8 16,2 3-31-16,1-1-10 16,-3-4-3-16,0 2 0 15,0-4-12-15,-1 2-4 0,1-3 0 0,0 1 0 0,0-1 32 16,-3 1 5-16,3-3 2 0,-3-3 0 15,3 4 21-15,-2-1 0 0,-1-2 8 0,-3 2-8 0,4 2 30 0,-6 3 1 16,2 2 0-16,-2 3 0 0,0-5 22 16,-3 9 5-16,1 0 1 0,-1 5 0 0,-2-2-14 0,-3 6-2 0,0-4-1 0,0 7 0 0,0 0-16 0,0 0-3 15,0 0-1-15,-6 2 0 0,-2 3-22 16,0 2 0-16,0-2 0 0,0 7 0 16,1-5 0-16,-1 5 14 0,0 4-3 0,0-2-1 0,0 0-10 0,2-2 0 15,1 2 0-15,0 7 8 0,0-4-8 0,2 2 0 16,-2-3 0-16,5 5 8 0,-3-4-8 0,3 6 0 15,-3-6 0-15,3 4 0 0,0-2 0 0,0-3 0 16,0-2-9-16,0 3 9 0,3-1 0 0,0 1 0 16,-1-3 0-16,1 2 0 0,2-2 0 0,-2-4-12 15,2-1 12-15,0 3-10 16,3-3-22-16,-2 1-5 0,-1-3-1 16,3 0-884-16</inkml:trace>
  <inkml:trace contextRef="#ctx0" brushRef="#br0" timeOffset="211798.34">13121 8084 1220 0,'0'0'54'0,"0"0"11"0,-3-2-52 0,-2-5-13 0,5 7 0 0,0 0 0 16,-3-2 35-16,3 2 4 15,0 0 1-15,0 0 0 0,0-5-32 0,0 5-8 0,0-7 0 0,0 7 0 16,0 0 0-16,0 0 0 0,0 0 0 0,0 0 0 15,0 0 0-15,0 0 0 0,0 0 0 0,0 0 0 16,0 0 44-16,0 0 8 0,0 0 2 0,0 0 0 16,0 7-21-16,0 0-4 0,0-2-1 0,0-1 0 15,0 4 8-15,3-1 0 0,-3 0 1 0,2 0 0 16,1-5-29-16,0 5-8 0,-1 0 0 0,4 0 0 16,-4 0 0-16,4-2 0 0,-1 2 0 0,0 0 0 15,0 2 0-15,1-1 8 16,-1 6-8-16,-2-5 8 0,2 0 0 15,0 3 0-15,1-2 0 0,-4-1 0 0,3 5 6 16,-2-4 2-16,0 4 0 0,2-5 0 0,-2 5-7 0,2-4-1 0,0-1 0 0,1 3 0 16,-4 0 0-16,4-5-8 0,-1 7 12 0,0-5-4 0,3 0-8 15,-3-1 12-15,1 6-12 0,2-5 12 16,-3-2-3-16,0 3 0 0,3 1 0 0,0-1 0 0,0-1 2 0,3-2 0 16,-1 3 0-16,-2-3 0 0,3 7 1 0,-1-5 1 15,6 1 0-15,-3-3 0 0,1 7-13 16,-1-5 11-16,0-2-11 0,0 3 10 0,-2-3-10 0,2 2 0 15,3 3 0-15,-3-3 0 0,3-2 0 0,-3 3 8 16,1-3-8-16,1 0 0 0,1-5 11 0,-3 5-3 16,3 3-8-16,-2-3 12 0,-1-7 5 15,3 7 1-15,0-5 0 0,-1-2 0 0,-1 0 0 0,2 0 0 16,-1 0 0-16,4 0 0 0,-1-2-5 0,1-1-1 0,0-1 0 0,2 1 0 16,-5-1 0-16,2-6 0 0,3 3 0 0,0 0 0 15,3-2-12-15,-3 2 11 0,3-3-11 16,-3-4 10-16,1 7 2 0,-1-5 1 0,0-2 0 15,-3 0 0-15,1 5 0 0,-1-8 0 16,1 3 0-16,-1-2 0 0,4-1-4 0,-4 3-1 0,1-9 0 0,-1 6 0 16,-2-6-8-16,3 4 8 0,-6-5-8 15,0 1 8-15,3-1-8 0,-3 1 10 16,-2-3-10-16,-3 2 10 0,0-4-10 0,0 5 0 0,-6-1 0 0,1 0 0 16,-1 1 0-16,-2-3 0 0,-2 3 0 0,-3-3 8 15,-3-3-8-15,0 6 0 0,-3-1 9 0,1 1-9 16,-4-3 0-16,-2 3 0 0,-2-1 0 0,-1 5 8 15,1-2-8-15,-3 0 0 0,-3 4 0 0,-3 1 8 16,1 4-8-16,-6-2 0 0,-2 0 0 0,-6 7 0 16,0-2 0-16,-5 1 0 0,0 1 0 0,-2 5 8 15,-1 2-8-15,-2 0 0 0,-3 2 0 0,-3-2 0 0,1 7 0 16,-1 1-8-16,3 1 8 0,-2-2 0 0,2 2 0 16,-3 3 0-16,-2-2 0 0,3-1 0 0,-1 7 0 15,3-4 0-15,0 0 0 0,3 2 0 0,5 3 0 0,0-1 0 16,3 0 0-16,2 6 0 0,3-6 0 0,3 1 8 15,2 4-8-15,3-2 8 0,5 4-8 0,3 1 0 16,0-3 0-16,7-2 0 0,1 4 0 0,2 1-8 16,4-1 8-16,4 8 0 0,0-5-10 15,6 2 10-15,0 0-12 0,4-5 12 0,1 6-13 16,6-3 4-16,2-3 1 0,2 1 0 16,3-1-76-16,3-2-14 0,5-4-3 0</inkml:trace>
  <inkml:trace contextRef="#ctx0" brushRef="#br0" timeOffset="-179029.54">12052 11904 1879 0,'0'0'83'0,"0"0"17"0,0 0-80 0,0 0-20 0,0 0 0 0,0 0 0 16,0 0 35-16,0 0 2 0,0 0 1 0,0 0 0 15,0 0-38-15,0 0 0 0,0 0-12 0,5 2 4 16,0 5 8-16,1 0 0 0,-1 3-9 0,0 4 9 15,-2 2 0-15,0 1 0 0,-3-1 0 0,0 8 0 16,0-1 0-16,0 1 0 0,0 6 0 0,0 1 0 16,2 2 0-16,1 4 0 0,-1 3-9 0,-2 3 9 15,3-3 0-15,0-3 0 0,2 1 0 0,-2-3 0 16,2-4-14-16,0-1 4 0,1-4 1 0,-1-2 0 16,0 4-15-16,3-4-2 0,0-6-1 15,3 4 0-15,-3-11-16 0,-1 3-3 0,4-4-1 16,0-3 0-16,-3 0-27 0,2-2-6 0,1-3 0 0,-3-2-365 15,-3-2-73-15</inkml:trace>
  <inkml:trace contextRef="#ctx0" brushRef="#br0" timeOffset="-177730.08">12258 11824 2109 0,'0'0'93'0,"0"2"20"0,-2-2-90 0,2 0-23 0,0 0 0 0,0 0 0 16,10 5 21-16,3-5 0 0,3 0 0 0,5 0 0 15,1-5-21-15,4 5 0 0,-2-7 0 0,0 5 0 0,2-5 0 0,3 4 0 16,6-1 0-16,-1-3 0 0,6 4 25 16,-1-4 1-16,4 7 0 0,-1-7 0 15,0 7-13-15,1-2-2 0,-1-3-1 0,6 3 0 0,2 2-1 16,0-3 0-16,-2-1 0 0,2 4 0 15,0-3-9-15,1-1 0 0,-4 4 0 0,6-3 0 16,0-4 0-16,3 7 0 0,2-7 0 0,0 7 0 0,3-7 0 0,0 7 0 16,0-2 0-16,7-5 0 0,1 4 0 15,0-1 0-15,-3 1 0 0,3-1 0 0,0 1 0 0,2 3 0 16,1-2 0-16,-6-3 8 0,-3 5-8 0,3-2 0 0,1-3 0 16,1 5 0-16,1-2 0 0,-5-3 0 0,-1 3 0 0,1-5 0 15,2 7 0-15,0-7 0 0,3 4 0 16,-3 1 0-16,-3-3 8 0,1-2-8 0,-1 7 8 0,1-2-8 15,2-3 0-15,-3 3 0 0,-2 2 0 16,-2-3 0-16,-4-1 0 0,3 4 0 0,1-3 0 16,1-1 0-16,-1 4 31 0,-1-3 1 15,-5 3 0-15,5-4 0 0,3 4-32 0,0-3 0 16,-6 3 0-16,1-2 0 0,-3-3 0 16,-3 5 0-16,0-2 0 0,-5-3 0 0,3 5 0 0,-1-2 0 15,4-5 0-15,-4 7 0 0,-2-3 12 0,-2-1-3 0,-4 4-1 0,1-3 0 16,-6-1 4-16,1 4 0 0,2-3 0 0,0 1 0 15,3-3-4-15,-3 3 0 0,-8 2 0 0,2-5 0 16,1 5-8-16,-3-2 8 0,0-3-8 0,-5 5 8 16,0 0-8-16,-3-2 0 0,0-1 0 0,-2-1 0 15,-3 4 0-15,0 0 0 0,-3 0 0 0,0-3 0 0,0 3 0 16,-2 0 0-16,0 0 0 0,-4 0 0 0,-1 3 0 0,-1-3 0 16,0 0 0-16,-2 0 0 15,-3 0 0-15,0 0 0 0,0 0 0 0,0 0 0 0,-3 4 0 16,3 1 0-16,-2 2 0 0,-4 0 0 15,1 3 0-15,0-3 0 0,0 2 0 0,2 3 0 0,-2 0 0 16,-3-1 0-16,5 1 0 0,-2 2 0 16,-1 3 0-16,1-1 0 0,2 8 0 0,-2-3 8 0,3 5-8 0,-1 2 0 15,0 0 0-15,1 7 0 0,-1 1 0 16,0 1 0-16,1 1 0 0,-1-3 0 0,3 3 0 0,0 0 0 16,-3-3 0-16,3 5 0 0,0-3 0 0,0 1 0 0,0-3 0 0,0 3 0 15,0-5 0-15,0 0 0 16,0 2 0-16,3-2 8 0,-3 0-8 0,3-2 0 15,-3-1 0-15,2 3 0 0,-2 0 0 0,0-2 0 0,0-1 0 0,0 1-11 16,0-3 11-16,0 0 0 16,-2-4 0-16,2-1 0 0,0-4 0 0,-3-3 0 15,0 6 0-15,1-8 0 0,-1-3 24 0,0-1 6 0,-2-3 2 0,0 5 0 16,0-8-32-16,-3 3 0 0,-3-7 0 16,0 8 0-16,-4-8 0 0,-4 0 0 0,-2-3 0 0,-3-2 0 15,3 3-15 1,-8-3-9-16,-3 3-1 0,-5-5-1 0,3 0 14 0,-3-2 2 0,-3 1 1 0,-5 1 0 15,-8-2 0-15,-3 2 0 0,-2 0 0 0,-3-3 0 16,3 3-3-16,-5 0 0 0,-3-2 0 0,-6 7 0 16,-5-3 3-16,3 3 0 0,-2-3 0 0,-1 3 0 15,-5 2-11-15,2 0-3 0,1 7 0 0,0-5 0 0,-3-2 23 0,-3 7 0 16,0-2-9-16,3-3 9 16,0 0 0-16,0 3 0 0,-5-3 0 0,2-2 0 15,3 5 0-15,-2-5 0 0,-4 0 0 0,1-5 0 16,0 5-22-16,-3 0 2 0,-3 0 1 0,-2-2 0 15,0 2-10-15,-3 2-3 0,-5-2 0 0,2 5 0 16,6 2 13-16,-3-2 3 0,3 7 0 0,5-3 0 0,2 5 41 0,9-2 9 16,2 2 2-16,3 0 0 0,3 3 11 0,-1-1 2 15,3-7 1-15,6 6 0 0,5-6-26 0,2 0-6 16,6 3-1-16,5-5 0 0,0-4-17 0,5-1 0 0,1-2 8 16,2 0-8-16,5-2 0 15,0-5 0-15,3 4 0 0,5-4-9 0,3 0 1 0,2 0 0 16,1 0 0-16,5-2 0 15,2 1-16-15,1 1-2 0,2-2-1 0,2 2 0 0,1-2 18 0,2 2 9 0,1-1-10 16,-1 1 10 0,0-2-28-16,3 2 1 0,3 5 0 0,-3-5 0 15,0-1-134-15,0 8-27 0,3-2-6 0</inkml:trace>
  <inkml:trace contextRef="#ctx0" brushRef="#br0" timeOffset="-177235.74">12663 10930 2257 0,'0'0'100'0,"0"0"20"0,-5 3-96 0,-1 4-24 0,1 0 0 0,0 0 0 16,5 2 22-16,-5 1-1 0,2 4 0 0,3 2 0 15,-3 1-21-15,3-1 0 0,-5 8-10 0,0-1 10 16,-1 1-20-16,1-1 2 16,-6 1 1-16,4 4 0 0,-4-2 17 0,0-3 0 0,3-2 0 0,-2-2 0 15,2-2-18-15,0-1 3 0,0-2 1 0,0-4 0 16,3-3 14-16,2 2-12 0,3-9 12 0,0 0-12 31,0 0-151-31,0 0-29 0,0-9-7 0,3 2-325 0,2-3-64 0</inkml:trace>
  <inkml:trace contextRef="#ctx0" brushRef="#br0" timeOffset="-176868.91">12681 10991 403 0,'8'-11'36'0,"3"4"-36"0,-3-3 0 0,0 1 0 16,2 2 280-16,-2 0 50 0,0 0 10 0,0 4 1 0,-5 3-171 0,5-5-34 15,-3 10-8-15,0-2 0 0,1 4-44 0,-1 2-8 16,0-2-1-16,-2 7-1 15,0 0-26-15,-1-2-4 0,1 9-2 0,0-4 0 16,-3-1-21-16,0 5-4 0,0-2-1 0,0-2 0 16,0-3-16-16,2 0 8 0,-2-2-8 0,0 2 0 0,0-5 0 0,0-2 0 15,0 0 0-15,0-7 0 0,0 0-23 0,0 0-1 16,0 0-1-16,3-2 0 16,-1-3-19-16,4-4-3 0,-1-5-1 0,0 2 0 15,3-7 0-15,0 3-1 0,-2-3 0 0,1-2 0 0,1-3 25 0,3 1 4 16,-3-1 2-16,0 8 0 0,0-3 18 0,0-2 0 15,0 4 0-15,0 3 0 0,-3 5 20 0,3-1 0 0,-3 1 1 16,-2 4 0-16,2-2 18 16,0 7 3-16,1-2 1 0,-4 2 0 0,4 2-11 0,-1 5-3 0,0 0 0 0,-2 3 0 15,2 1 2-15,0 1 0 0,-2 5 0 0,2-1 0 16,-2 5-23-16,0 0-8 0,-1 1 0 16,1 1 9-16,0 1-9 0,-3-1 8 0,2 1-8 15,1-1 8-15,2-2-8 16,0-2 0-16,1-5 0 0,-4 3 0 0,4-8-10 0,-1 5-4 0,3-4-1 0,-3-3 0 31,-2-3-183-31,5-1-37 0,5-6-7 0,-2-8-2 0</inkml:trace>
  <inkml:trace contextRef="#ctx0" brushRef="#br0" timeOffset="-175215.61">13094 11241 2073 0,'0'0'92'0,"0"0"19"0,0 0-89 0,0 0-22 0,0 0 0 0,0 0 0 0,6 0 126 0,4 4 21 15,3-8 4-15,1 4 1 0,1-7-129 16,1-3-23-16,3-4-10 0,-3 5 1 16,-3-5-16-16,0 4-3 0,0-6-1 0,-2 2 0 0,0 4 20 0,-1-4 9 15,-2 5-8-15,0-5 8 0,0 2 0 0,-3-2 0 0,1 4 12 0,-1-4-4 16,0 5-8-16,-2-5 8 0,2 4-8 0,-5 1 8 31,0-3-8-31,0 3 0 0,-3 2 0 0,1 0 0 0,-4 4 0 0,1 1 0 0,0-3 0 0,0 5 0 16,-3 5 0-16,0 0 0 0,-3 2 0 0,3 0-8 15,0 2 8-15,0 5 0 0,3 0 0 0,-3 3 0 16,0-3 0-16,3-2 0 0,2 9 8 0,1-5-8 16,-4 3 0-16,6-5 0 0,0 7 0 15,0-4 0-15,3-5 0 0,0 2 0 16,-1 0 0-16,4-5 0 0,-1 1 0 0,0 1 0 0,0-4 0 0,1-2 0 15,2 0 0-15,0-3 0 0,2-2 0 16,-2 0 0-16,3-2 0 0,-1-3 0 0,6 0 0 0,-5-2 0 16,5-4-19-16,-3 1 2 0,0-4 0 0,3-2 0 31,0 6-36-31,0-6-7 0,-3 2-2 0,0-3 0 0,-2 8 7 0,-1-5 2 0,1 4 0 0,-3-4 0 16,2 2 17-16,-2 1 3 15,0 1 1-15,0 3 0 0,0-2 32 0,-3 2 0 0,1 0 0 0,-1 0 9 16,0 4 18-16,1-4 3 0,-6 7 1 0,0 0 0 0,5 0 9 0,-5 0 3 15,0 0 0-15,0 0 0 16,0 0-2-16,5 3 0 0,-2 4 0 0,-1 0 0 0,1 2 9 0,-3-2 2 16,0 10 0-16,-3-6 0 0,1 1-19 0,-1 2-3 15,3 3-1-15,-2-3 0 0,-1-5-5 0,3 8 0 16,-3-10-1 0,1 7 0-16,2-5-23 0,-3 5 0 0,3-4 0 0,0-1 0 0,0-2 0 0,0 3 0 15,0-6 0-15,0-4 0 0,0 0 0 0,0 0 0 16,0 0 0-16,0 0 0 15,8 0-28-15,0-4-9 0,2-1-3 0,-2-7 0 16,0 3 24-16,3-5 4 0,-1-3 0 0,-2 1 1 0,3-3 11 0,-3 0 0 16,0 3 0-16,-3-3 0 0,3 5 0 0,0-3 0 15,-3 3 0-15,1 7 0 0,-1-2 0 0,-2 2 0 16,-1 0 8-16,-2 7-8 0,0 0 21 0,0 0 0 16,0 0 0-16,0 0 0 0,0 0 4 0,0 0 1 0,0 7 0 0,-2 0 0 15,2 7-11-15,0-5-3 0,0 5 0 0,-3-4 0 16,3-1-4-16,0 5-8 0,-3-4 11 0,3-3-11 15,0 7 0-15,3-7 0 0,-3 2 0 0,0 1 0 16,0-3 0-16,0-7 0 0,3 7 0 0,-1-5 0 16,-2-2 0-16,5 7-12 0,3-7 3 0,0 0 1 15,0-7-21 1,0 5-4-16,3-8-1 0,-1-1 0 16,4 6 10-16,-4-7 3 0,3 5 0 0,-2-2 0 0,2-1 11 0,-2 1 10 0,-1-3-13 15,-2 7 5-15,0-2 8 0,0 3 0 0,0-3 0 16,-3 4 0-16,3 1 8 0,-2-3 1 0,-6 5 0 0,5 0 0 0,0 0 3 0,1 0 0 15,-6 0 0-15,5 7 0 16,0-4-12-16,-2 1 0 0,-3-4 0 0,5 7 0 0,-2 0 0 0,2-2 0 16,-2 2 0-16,-3 0 0 15,2-4 0-15,1 4 0 0,-3 0 0 0,3 0 0 0,-3-5 0 16,0 5 0-16,0 0 0 0,0 0 0 0,0-4 0 0,0 4 0 16,0-7 0-16,0 7 0 0,0 0 8 15,0-7 0-15,0 0 0 0,-3 2 0 0,3-2-8 0,0 0 0 16,0 0 0-16,0 0 8 0,0 0-8 0,0 0 0 15,0 0 0-15,0 0 0 0,0 0 0 0,0 0 0 16,0-2-10-16,0-5 10 0,0 0-16 0,3 0 2 0,-1-3 1 16,1 3 0-16,2-2 3 0,-2-1 1 0,2-1 0 15,0 1 0-15,3 1-7 0,0-1-2 16,3-1 0-16,-3 6 0 0,2-2 5 0,-2 2 1 0,3-2 0 16,-3 5 0-16,0-1 12 0,0 3 0 0,0 0-10 15,2 0 10-15,-2 3 0 0,-3-3 0 0,6 2 0 0,-3 3 0 16,-3-3 0-16,3-2 13 0,0 7-3 0,-3-7-1 15,1 5 4-15,2-3 1 16,-3 1 0-16,0-3 0 0,-5 0-14 0,3 0 0 0,2 4 0 16,-5-4 0-16,3 3 8 0,-3-3-8 0,0 0 0 0,0 0 0 15,0 0 0-15,5 4 8 0,-5-4-8 0,3 3 0 16,-3-3 0-16,2 4 0 0,-2-4 0 0,0 0 0 16,6 3 0-16,-6-3 0 0,0 0 0 0,2 2 0 15,4 5 0-15,-4-7 0 0,4 0 0 0,-1 0 0 16,0 0 0-16,3 0 8 0,-3-2-8 0,6-3 0 15,-3 3 8-15,0-5-8 0,0 4 0 0,0-1 9 0,0-3-9 16,2 4 0-16,-2-4 0 0,0 7 0 16,3-7 0-16,-3 7 0 0,-3-2 10 0,0-3-10 0,3 5 0 0,-3-2 0 15,-5 2 0-15,6 0 0 0,-6 0 0 0,8 0 0 16,-3 2 0-16,-5-2 0 0,5 0 0 0,1 5 0 16,-6-5 0-16,5 2 0 15,0 5 0-15,3-7 0 0,-8 0 0 0,8 5 0 0,-3-3 0 16,3-2 0-16,-2 0 0 0,2 0 0 15,-1-7-9-15,4 0-9 0,-3 5-2 0,3-8 0 16,-4-1-32-16,4 1-8 0,-3 3 0 0,3-2-1 0,-3-5 29 16,-1 4 5-16,4-4 2 0,-3 7 0 0,3-5 25 0,-3 5 0 0,-3-2 0 0,0 4 0 15,0-2 22-15,1 5 3 0,-6 2 1 16,0 0 0-16,0 0 11 0,0 0 3 16,-3 9 0-16,0 5 0 0,1 0-8 0,-6 5-2 0,3 9 0 15,-3 1 0-15,0 1-18 0,0 10-3 16,-3 0-1-16,1 0 0 0,-4 0-8 0,4-2 0 0,-4 2 0 0,1 0 0 15,-3 0 0-15,1 0-11 0,1 0 3 0,-4-5 0 32,2 0-29-32,-3-4-6 0,6-3-1 0,-3-7 0 0,3 0-87 0,0-4-17 15,2-3-4-15,-2-5-1 0,2 1 40 0,3-6 8 16,-2-4 1-16,5-4 1 0,-3-6 83 0,2-4 20 0,4-2 0 0,-1-1 0 16,3-6 81-16,0-1 21 0,3-2 4 0,-3-4 1 15,2 4 5-15,6-5 2 0,0 1 0 0,0-1 0 0,5 1-50 0,1 1-9 16,-1 1-3-16,0 2 0 15,6 3-29-15,-1-1-7 0,3 3 0 0,0 2-1 0,1-2-15 0,-4 5 0 16,3 4 0-16,-2 0 0 16,2 3 0-16,0 2 0 0,3 0 0 0,0 0 0 15,2 4-136-15,6 3-31 16,-6-2-5-16</inkml:trace>
  <inkml:trace contextRef="#ctx0" brushRef="#br0" timeOffset="-174813.29">15616 10759 3002 0,'0'0'66'0,"0"0"14"0,-6-3 2 0,-2 3 2 0,1-5-67 0,-7 3-17 0,1 0 0 0,-3-3 0 16,-2 3 0-16,-1-3-11 0,-7 5 2 0,2 0 0 31,0 5-49-31,0-3-10 0,-2 5-1 0,5 3-1 15,-1-3 30-15,1 7 7 0,0 0 1 0,0-2 0 0,2 4 32 0,4-2 0 0,-1 3 0 0,2-3 0 16,1 2 0-16,5-2 0 0,0 3 0 0,6-1 0 16,-1 1 0-16,6-1 0 0,2-2 0 0,3 3 0 15,3-3 0-15,2-2 0 0,0 4 0 0,0-2 0 16,6-4 0-16,-3 4 0 0,2-7 0 0,3 2 0 16,-2-2 0-16,2 3 0 0,0-3 0 0,0 0 0 15,1 0-8-15,-4 0 8 0,-5 2 0 0,0-2 0 16,1 0 0-16,-4 0 0 0,-2-2 0 0,0 2 0 15,-5 3 0-15,-1-3 0 0,-4 4 0 0,-1-1 0 16,-2-1 0-16,-3 1 0 0,-5 4 0 0,-3 0 0 0,-3-2-9 16,1 2-2-16,-1-5 0 15,1 5 0-15,-3 0-32 16,-1 0-6-16,4-2-2 0,-3-2 0 0,2 1-78 0,1-1-16 0,-1-3-3 0,3-5-468 16,0 3-92-16</inkml:trace>
  <inkml:trace contextRef="#ctx0" brushRef="#br0" timeOffset="-174572.7">15690 10874 403 0,'0'0'36'0,"0"0"-36"0,0 0 0 0,5 2 0 16,0 8 489-16,1-3 91 16,-1 0 19-16,0 2 3 0,1 3-440 0,-1 0-88 15,-3 2-18-15,1 2-3 0,0 1-42 0,-3 6-11 0,-3-2 0 0,3 3 0 16,-3 2 0-16,1-3 0 0,-1 3 0 0,1-2-11 15,-1-1 11-15,3 1 0 0,-3-1 0 0,3-2 0 16,3-2 0-16,0-2 0 0,-1-3 0 0,1 2 0 16,2-4-8-16,0-7 0 15,3 2 0-15,-2 0 0 16,2-3-29-16,2-4-6 0,1-4-1 0,-3 4 0 0,2-7-120 0,1 0-24 16,-3-3-4-16,0-4-752 0</inkml:trace>
  <inkml:trace contextRef="#ctx0" brushRef="#br0" timeOffset="-173529.62">15513 11057 2361 0,'0'0'52'0,"0"0"10"0,0 0 2 0,0 0 4 0,0 0-55 0,0 0-13 0,0 0 0 0,0 0 0 16,0 0 37-16,5-2 5 0,5-3 1 0,4-2 0 15,-1 0-43-15,5-2 0 0,-2 2-11 0,3-3 3 16,-3 3-20-16,2 5-4 0,-2-3-1 0,3 0 0 0,-4 1 23 0,1 4 10 15,3 4-8-15,-3-1 8 0,2-1-15 0,-2 5 3 16,-3-2 0-16,1 4 0 16,-1-2-16-16,0 3-2 0,-2-1-1 0,-1 3 0 0,-2-3 15 0,0 1 4 15,-3-1 0-15,-2-2 0 0,0 3 12 16,-1-3 0-16,1 4 0 0,-3-1 0 0,0-3 0 0,-3 2 0 16,3-6 0-16,-2 4-9 0,-1 0 9 0,3-7 0 0,-3 7 0 0,3-7 0 15,0 0 0-15,0 0 0 16,0 0 0-16,0 0 0 0,0 0 9 0,0 0-9 15,0 0 12-15,0 0-12 0,3-7 28 0,0 4 0 0,2-4-1 16,0 0 0-16,1 0-4 0,1-2-1 16,1 2 0-16,3-3 0 0,-3-1-14 0,3 1-8 0,-1 1 8 15,1-1-8-15,-1-1 30 0,1 6 2 0,-1-7 0 16,1 5 0-16,-3 2-32 0,0 1 0 0,-3-3 0 0,-5 7 0 16,0 0 0-16,0 0-21 0,0 0 3 0,0 0 1 15,0 0 2-15,0 0 1 0,-2 7 0 0,2 7 0 16,-3-5 14-16,-2 1 0 0,2 4 0 15,-2 0 0-15,-1-2 0 0,4 2 0 0,-1 2 0 0,0-2 0 16,3 0 0-16,3-2 12 0,2 2-3 0,1 0 0 16,2-2-9-16,0-5-16 0,2 5 4 0,6-7 1 0,-3 2 36 0,3-7 7 15,3 0 2-15,-1 0 0 0,3 0-21 0,3-7-4 16,5 4-1-16,-5-6 0 0,2-3-8 16,1 3 0-16,2-1 0 0,-5-4 0 0,0 2 0 15,-3-2 0-15,0 0 11 0,0 0-11 0,-5 2 0 16,-3-2 0-16,1 5 0 0,-7-1 0 0,1-1 11 0,-5 4-11 15,-3-3 12-15,-3 3-12 0,1 0 15 16,-6 5-4-16,-5-5-1 0,-1 7 0 0,-2 0-10 0,3 0-11 16,-5 0 3-16,-3 7 0 0,2 0 8 0,1 0-12 15,-1 2 12-15,3 1-12 0,-2-3 12 0,4 2 0 16,-2 5 0-16,6-4-8 0,-1 6 8 0,3-2 0 16,3-4 0-16,2 4 0 0,3 0 0 0,3-5 0 0,2 1 0 0,6 1 0 15,0-1 0-15,4-3-12 0,1 0 12 0,3-2-12 16,2-5 12-16,0 4 0 15,0-4 0-15,3 0 0 0,3-4 8 0,-1 4-8 0,1-5 8 16,-4-2-8-16,1 0 0 0,3 0 0 0,2-7 0 16,-3 4 0-16,-2-4 0 0,0 5 8 15,5-5-8-15,-5 4 0 0,-11 1 9 0,5 2-9 0,-2-7 12 0,0 7-12 16,-8-3 10-16,-3 3-10 0,3 5 8 0,-2-5-8 16,-6 7 12-16,0 0-4 0,-8-3 0 0,2-1 0 15,6 4 17-15,-5 4 3 0,-11-1 1 0,6 1 0 16,-1 1-29-16,1 2-21 0,-4 3 3 0,1 1 1 15,2-1 17-15,4-1-8 0,-1-2 8 0,0 3 0 16,0 1 0-16,2-1-8 0,6-3 8 0,0 0 0 16,0-7 0-16,0 0 0 0,8 2 0 0,-2 5 0 15,2-4 0-15,2-3 0 0,1 0 0 0,5-3 0 0,-3-4 18 0,0 5 4 16,0-3 1-16,3-2 0 0,3-2-23 16,-1 2 0-16,-2 0 0 0,0 2 0 15,0-2 0-15,0 2 0 0,-6-2 0 0,1 5 0 0,-1-5 11 16,-2 7-3-16,0 0 0 0,-8 0 0 0,6 0 4 0,-6 0 0 15,0 0 0-15,2 7 0 16,-2-7 0-16,6 7 0 0,-4 0 0 0,1 0 0 0,-6-2 16 0,3 6 3 16,0-4 1-16,0-2 0 0,0 2-32 0,0 0 0 15,0-7 0-15,0 0 0 16,0 7-20-16,0-7-9 0,0 0-3 0,0 0 0 16,6 3-75-16,-6-3-15 0,0 0-3 0,7-3-1 15,4-4-72-15,-3 0-14 0,0-2-4 0,3-5-359 0,-1 4-72 0</inkml:trace>
  <inkml:trace contextRef="#ctx0" brushRef="#br0" timeOffset="-173084.43">17126 10973 288 0,'0'0'25'0,"0"0"-25"0,6 4 0 0,-6-4 0 16,8 0 443-16,-8 0 83 0,0 0 17 0,5 3 3 15,3 4-336-15,-3 0-67 0,-5 2-14 0,0-2-2 16,6 3-71-16,-6 4-15 0,-6-5-2 16,4 5-1-16,-1 0-2 0,-2-2-1 0,-3 5 0 0,0-3 0 15,2 2-11-15,-1 1-3 0,4-3 0 0,-2-5 0 16,-1 5-21-16,1 0 0 0,0-4 0 0,5-3 8 15,-6-5-20-15,6-2-4 0,0 0-1 0,0 0 0 16,0 0-39-16,0 0-8 0,6 0-2 0,2-7 0 16,8-2-33-1,-1-5-6-15,-4-3-2 0,5 5 0 0,5-2 16 0,-2-2 3 16,-4-5 1-16,1 4 0 0,0 5 70 0,0-6 17 0,-3 8 0 0,-2-4 0 0,-1 5 52 0,1 2 13 16,-6 0 3-16,1 4 1 0,-1 1 37 0,-5 2 7 15,0 0 2-15,0 0 0 0,5 2-57 0,-2 5-11 16,-3-4-3-16,0 8 0 0,-3-1-5 0,1-1-2 15,-1 5 0-15,0-4 0 0,1 4-19 16,-1-5-4-16,0 5-1 0,1-4 0 0,2-1-2 0,-3-2-1 16,0 3 0-16,3-3 0 0,0-7-22 0,0 0-5 15,0 0-1-15,0 0 0 0,6 4-3 0,2-4-1 16,0-4 0-16,2 1 0 16,3-6-24-16,-2 2-5 0,2-5-1 0,0 3 0 0,3 2 39 0,0-3 13 15,-3 3-9-15,3 0 9 0,-2 2 0 0,-4 1 0 16,3 1 0-16,-5 3 0 0,3 0 0 0,-3 3 14 0,0-3-2 0,0 7 0 15,-3 0 26-15,0 2 5 0,1-2 1 0,-6 3 0 16,2 4-24-16,-2-5-4 0,3 8 0 16,-3-3-1-16,0 0-7 0,0-2-8 0,0 4 11 0,0-2-11 31,-3-4-34-31,6 4-14 0,-3-5-2 0,0 3-815 0,0-3-163 0</inkml:trace>
  <inkml:trace contextRef="#ctx0" brushRef="#br0" timeOffset="-163209.15">8528 10914 1497 0,'0'0'66'0,"-8"2"14"15,0-2-64-15,2 7-16 0,4 0 0 0,-4 3 0 0,1-1 155 0,0 5 27 16,2 3 6-16,1 6 0 0,-1 5-136 0,0 5-28 16,1 0-6-16,-1 7-1 0,3 7-9 0,0-2-8 15,0 4 9-15,-3 1-9 0,3 6 0 0,-2-2 8 16,-4 3-8-16,4-3 0 15,-4 0 0-15,4-5 0 0,-1-2 8 0,1 0-8 16,-4-2 0-16,4-5 0 0,2-5 0 0,-3 1 0 0,0-8 0 16,1-5 0-1,4-2 0-15,-2-4 0 0,0-8-11 0,3 3-8 0,0-7-1 0,-3-5-640 16,5-3-128-16</inkml:trace>
  <inkml:trace contextRef="#ctx0" brushRef="#br0" timeOffset="-162852.93">8419 10860 2120 0,'0'0'47'0,"0"0"9"0,0-7 3 0,0 0 0 0,5-3-47 0,1 1-12 0,-1-1 0 0,3-1 0 16,5 1 8-16,0 3 0 0,-2 0 0 0,7 0 0 15,9 5-8-15,-1-1 0 0,-2 3 0 0,3 3 0 16,2-1-9-16,0 5 9 0,3 5-12 0,-3 0 12 15,0-1-9-15,0 1 9 0,-5 5 0 0,0-3-9 16,-1 2 9-16,-2-2 0 0,1 0 0 0,-6-2 0 16,-1 5 0-16,-4-1 0 0,0-2 0 0,-3 3 0 15,-6-1 8-15,-2 5 0 0,-2-2 0 0,-4 2 0 0,-4 0 0 16,-4-2 1-16,-1 5 0 16,-1-1 0-16,-6-2-9 0,1-2 8 0,-2 2-8 0,-1-4 8 0,-3-1 0 0,1-2 0 15,-1-2 0-15,-4 2 0 0,-1-4 3 16,5-1 0-16,9-2 0 0,-3 0 0 15,-3 3-11-15,5-6 0 0,6-1 0 0,0-3 0 16,2 4-29-16,1-4-5 16,4-4-1-16,-2 4 0 0,6-3-37 0,-1-1-7 15,3-6-1-15,3 3-785 0</inkml:trace>
  <inkml:trace contextRef="#ctx0" brushRef="#br0" timeOffset="-162674.9">9030 11194 1861 0,'0'0'82'0,"0"0"18"0,0 0-80 0,0 0-20 0,0 0 0 0,0 0 0 16,0 0 0-16,0 0 0 0,0 0 0 0,0 0-552 15,6-3-108-15</inkml:trace>
  <inkml:trace contextRef="#ctx0" brushRef="#br0" timeOffset="-162297.33">9014 11161 1105 0,'3'4'48'0,"-3"-1"12"0,0-3-48 16,0 0-12-16,0 0 0 0,0 0 0 15,0 0 103-15,0 0 18 0,0 0 4 0,0 0 1 0,0 0-117 0,0 0-23 16,0 0-5-16,0 0-1 16,0 0-65-16,0 0-14 15,0 0-2-15,0 0-1 16,0 0-20-16,0 0-4 0,0 0-1 0,0 0 0 0,0 0 38 0,0 2 7 15,0 3 2-15,0-3 0 0,3-2 68 0,-3 5 12 0,0-3 0 0,2-2 9 16,1 3 91-16,-3-3 17 0,0 0 4 0,0 0 1 0,0 0-11 0,0 0-3 16,0 0 0-16,0 0 0 0,0 4-1 0,0-4-1 15,5 3 0-15,-5-3 0 0,3 0-31 0,-3 0-7 16,0 0 0-16,0 0-1 0,5 4-13 0,-2-1-2 16,-1 4-1-16,4-5 0 0,-4 5-31 0,1-2-7 15,0 2-1-15,-1-2 0 0,4 6 15 0,-4-1 2 16,1-1 1-16,-3 5 0 0,0 0-1 0,0 3 0 0,3 2 0 15,-6 2 0-15,3 2 1 0,0 3 0 16,0 7 0-16,-3-2 0 0,3 2-6 0,0 4-2 0,-2-4 0 16,2-2 0-16,2-1-11 0,-2-4-3 0,0 2 0 0,3-2 0 15,0-5-8-15,-1-2 0 0,1 2 0 0,0-4 0 32,2-1-85-32,3-6-16 0,-3-1-3 0,3-4-900 15</inkml:trace>
  <inkml:trace contextRef="#ctx0" brushRef="#br0" timeOffset="-161545.73">19682 10893 2588 0,'0'0'57'0,"0"0"12"16,0 0 3-16,0 0 0 0,0 0-58 0,0 0-14 0,0 0 0 0,0 0 0 0,3 7 0 0,5 0-13 0,-3 2 2 0,3 5 1 15,-3 3 10-15,1 4-12 16,2 2 12-16,-3 6-12 0,0 1 12 0,1 10 0 0,-4-2 0 0,-2 2 0 15,3 0 12-15,0 7 5 16,-3 0 1-16,0 2 0 0,2 8 29 0,-4 1 5 0,2-6 2 0,0 7 0 16,-3-7-8-16,0 4-2 0,3-2 0 0,-2 0 0 15,-1-4-35-15,3-3-9 16,0-3 0-16,-3-8 0 16,3-1-30-16,0-9-8 15,3 0-2-15,0-5 0 0,-3-5-182 0,2-6-37 16</inkml:trace>
  <inkml:trace contextRef="#ctx0" brushRef="#br0" timeOffset="-161223.71">19651 10843 2718 0,'0'0'120'0,"5"0"25"0,3-5-116 0,0 3-29 16,5 2 0-16,3-2 0 15,5-3 26-15,0-2-1 0,3 5 0 0,2-5 0 0,6 0 11 0,0 7 3 16,2-8 0-16,3 8 0 16,3 0-73-16,-5 0-14 0,-1 5-4 0,-2-2 0 15,-6 4 0-15,1 0 0 0,-4-5 0 0,-1 10 0 0,-4-3 35 0,-2 1 6 16,2 4 2-16,-4-5 0 0,-4 5 9 0,-2 0 16 16,-2-2-4-16,-1 5-1 0,-3-1 17 15,-4 3 3-15,-3-3 1 0,-3 3 0 0,-3-2-15 16,-2 6-2-16,-3-6-1 0,0 4 0 0,-5-5-14 0,2 5-10 15,-4-4 2-15,-1-1 0 16,0 1-39-16,0-8-7 0,0 5-2 0,0-4 0 16,3-1-12-16,0-2-2 0,0 0-1 0,2 0 0 15,6-4 5-15,0-3 1 0,0 0 0 0,2 0-875 0</inkml:trace>
  <inkml:trace contextRef="#ctx0" brushRef="#br0" timeOffset="-160748.43">20767 10836 172 0,'21'2'16'0,"-7"3"-16"0,-1-2 0 0,3-3 0 16,0 7 591-16,2-3 115 0,3 1 23 0,-2 7 5 0,5 0-584 0,-1 2-117 15,1-5-23-15,3 7-10 0,2 6 8 0,-3-6-8 16,1 8 8-16,-6-1-8 0,-5 1-15 0,-3-1-8 15,-2 1-1-15,-4 2-1 16,-4 2 25-16,2 21 12 0,-7-23-4 16,-6 5 30-16,-5-8 6 0,-3 1 2 0,-8-1 0 0,0 5-30 0,-2-2-7 15,-1-2-1-15,-2-1 0 0,0-4-8 16,-3 2 8 0,-5-4-8-16,3-8 8 0,-3 5-8 0,2-4 0 15,4-3-12-15,4 0 12 0,3-7-12 16,3 0 12-16,3-7-12 0,2 4 12 0,3-1 0 0,2-6 0 0,0-4 12 0,3 5-4 0,3-8-8 0,0 1 0 15,5-1 0-15,0 1 0 0,5-3 12 0,0 7 0 16,6-2 0-16,2-2 0 0,6 2-12 0,2 2 0 0,5 0 0 16,3 0 8-16,3 1 2 0,3 8 0 0,-1-4 0 15,-2 7 0-15,2 0 18 0,1 3 3 0,-1 4 1 0,8 0 0 16,6 2-21-16,0 5-11 0,-3 0 12 0,-1 3-12 16,1-1 15-16,-2 1-4 0,-4 6-1 15,4-2 0-15,-1-2-10 0,0 5 0 0,1-8 0 0,-6 1 0 16,0-1-9-16,0 3 9 15,-3-7-12-15,-5 4 12 0,-2-2-96 16,-3-4-13-16,0-3-3 0,-3 0-771 0,-3 0-154 0</inkml:trace>
  <inkml:trace contextRef="#ctx0" brushRef="#br0" timeOffset="-144794.27">9996 12252 1267 0,'0'0'112'16,"0"0"-89"-16,0 0-23 0,0 0 0 0,0 0 144 0,0 0 25 15,0 0 5-15,0 0 1 0,0 0-79 0,0 0-15 16,0 0-3-16,0 0-1 0,0 0-45 0,0 0-8 16,0 0-3-16,0 0 0 0,0 0-10 0,0 0-3 15,0 0 0-15,8 0 0 0,-3 2-8 0,0 3 12 16,3-3-12-16,-2 5 12 0,-1-4-12 0,3 4 0 16,0 0 0-16,2 0 0 15,1 0-165-15,2-5-26 0,-2 3-5 0</inkml:trace>
  <inkml:trace contextRef="#ctx0" brushRef="#br0" timeOffset="-144626.7">10411 12379 2386 0,'0'0'52'0,"0"0"12"0,0 0 1 0,0 0 3 0,6 2-55 0,-4 5-13 0,4-2 0 0,-1-3 0 16,3-4 0-16,2-3 0 0,1 3-12 0,2-7 12 31,3-3-129-31,-3 2-19 0,6-4-4 0,-1 5-747 0</inkml:trace>
  <inkml:trace contextRef="#ctx0" brushRef="#br0" timeOffset="-144482.03">10853 12337 115 0,'0'0'10'0,"6"4"-10"0,-1 3 0 0,0 0 0 0,-2 0 324 0,2 1 62 16,3-6 13-16,-3 7 2 0,1-4-291 0,-1-3-58 15,0 3-12-15,3-3-3 0,0-2-37 0,0 5 0 16,3-10 0-16,-4 5 0 16,7 0-24-1,-4-7-8-15,4 0-3 0,-1 3-682 0</inkml:trace>
  <inkml:trace contextRef="#ctx0" brushRef="#br0" timeOffset="-144308.62">11282 12285 403 0,'0'0'36'0,"0"0"-36"0,2 5 0 0,4-1 0 15,-4 3 373-15,4-2 68 0,-4 2 14 0,4-2 2 16,-1 2-321-16,3 0-64 0,0-7-12 0,0 7-4 16,0-5-47-16,2-2-9 0,4 0 0 0,-1 0 0 31,0-2-82-31,3-5-11 0,-3 5-3 0,0-6 0 0</inkml:trace>
  <inkml:trace contextRef="#ctx0" brushRef="#br0" timeOffset="-144188">11843 12318 1324 0,'0'0'59'0,"2"7"12"0,1 5-57 0,0-3-14 15,-3 0 0-15,5-2 0 0,3 3 197 0,3-3 37 16,2 0 7-16,3-5 2 16,2 3-270-16,1-5-53 0,-1-5-12 0</inkml:trace>
  <inkml:trace contextRef="#ctx0" brushRef="#br0" timeOffset="-144000.05">12475 12332 2160 0,'0'0'96'0,"0"0"19"0,3 7-92 16,2 0-23-16,0 0 0 0,1-5 0 0,2 5 36 0,2-4 2 0,-2-3 1 0,5 0 0 15,1 0-39-15,4-3 0 16,-2-4 0-16,2 0-8 15,-2 0-177-15,3-2-35 0,-1 2-8 0,-2 0-310 16,-3 2-62-16</inkml:trace>
  <inkml:trace contextRef="#ctx0" brushRef="#br0" timeOffset="-143815.18">12888 12325 864 0,'0'0'76'0,"0"0"-60"0,8 0-16 0,-3 5 0 15,-2-3 77-15,5-2 13 0,0 0 2 0,0 0 1 16,-1 0-55-16,1 0-11 0,6-2-3 0,-1-3 0 15,0 5-24-15,0-7 0 0,1 4 0 0,1 1 0 16,-1-3 0-16,-1 3 0 0,-5-3 8 0,2 5-8 16,1-2 15-16,0-3-3 0,2 5 0 0,0-2 0 15,0-5-12-15,1 5 0 0,-1-6 0 0,3 1-591 16</inkml:trace>
  <inkml:trace contextRef="#ctx0" brushRef="#br0" timeOffset="-143590.27">13576 12174 172 0,'0'0'8'0,"0"0"1"0,0 0-9 0,8 7 0 16,0 3 0-16,0-3 0 0,0-2 459 0,2-1 89 15,1 1 19-15,-1-3 3 0,4-2-434 0,-1 0-88 16,3 0-16-16,-3 0-4 0,3 0-28 0,0-2 0 16,-1 2 0-16,1-5 0 0,3 5-13 0,-1-2-5 15,1-5-1-15,-1 7 0 16,1 0-19-16,-1-3-4 0,-2-1-1 0,3 1 0 0,2 1 25 0,0-3 5 15,-2 5 1-15,-1-2 0 16,1-3-14-16,-1 5-2 0,-2-2-1 16,3-3 0-16,-3 5 7 0,-1-2 2 0,1-5 0 0,-2 7 0 15,-1-7-50-15,3 7-10 0,-3-7-1 0,0 7-427 0,0-3-84 16</inkml:trace>
  <inkml:trace contextRef="#ctx0" brushRef="#br0" timeOffset="-143412.62">14425 12141 1220 0,'0'0'54'0,"5"3"11"0,1 1-52 0,2-1-13 0,0 2 0 0,-1-3 0 16,4 3 24-16,-3-1 3 0,3-4 0 0,-1 5 0 16,-2-3-9-16,3-2-2 0,-3 0 0 0,2 5 0 15,1-3 30-15,-1-2 6 0,1 7 0 0,2-4 1 16,-2-3 18-16,-1 4 3 0,1-1 1 0,2 2 0 16,0-3-18-16,-2-2-3 0,2 2-1 0,-2-2 0 15,2 0-61-15,6 0-13 0,-4-2-3 0,1-5-852 16</inkml:trace>
  <inkml:trace contextRef="#ctx0" brushRef="#br0" timeOffset="-143220.29">15092 12156 518 0,'0'0'46'0,"0"0"-37"0,0 0-9 0,5 7 0 0,0-3 440 0,1 1 85 16,-1-3 18-16,3 3 3 0,0-3-406 0,2 3-82 15,1-3-16-15,2-2-3 0,-2 0-27 0,5-2-12 0,-3-3 10 0,0 3-10 31,0-3-45-31,3-2-15 0,-2 3-4 0,1-1 0 16,-1-2-24-16,2 0-6 0,-3 4-1 0,3 1 0 16,-1-3-89-16,1-2-19 0,6 5-3 0,-1-5-1 15,-3 7 20-15,1-7 4 0</inkml:trace>
  <inkml:trace contextRef="#ctx0" brushRef="#br0" timeOffset="-143086.79">15769 12111 1789 0,'11'5'79'0,"-3"-3"17"0,0 0-77 0,2 3-19 0,1-3 0 0,2 5 0 15,-2-7 115-15,2 7 19 0,3-4 4 0,0 1 1 16,-3-1-71-16,3-3-13 0,-3 0-3 0,3 0-1 16,0 0-42-16,2 0-9 0,-2 0 0 0,3 0 0 15,-1-7-176 1,-2 7-34-16</inkml:trace>
  <inkml:trace contextRef="#ctx0" brushRef="#br0" timeOffset="-142916.25">16542 12181 2278 0,'0'0'50'0,"2"5"10"0,6 0 3 0,3 2 1 0,-3-7-51 0,5 7-13 15,6-7 0-15,-1-2 0 16,1-3-76-16,-1-2-19 0,3 2-3 0</inkml:trace>
  <inkml:trace contextRef="#ctx0" brushRef="#br0" timeOffset="-142778.98">17256 12087 2804 0,'0'0'62'0,"0"0"13"0,0 0 2 0,11 5 1 0,-1-3-62 0,1-2-16 0,2 0 0 0,0-2 0 31,1-3-52-31,1-2-12 0,4-2-4 0,-1 2 0 16,-2 0-147-16,3-3-29 0,-1 1-7 0,1 2-1 15,-1 0-36-15,1 0-7 0</inkml:trace>
  <inkml:trace contextRef="#ctx0" brushRef="#br0" timeOffset="-142565.16">17709 11981 403 0,'8'0'36'0,"2"-4"-36"0,3 4 0 0,3 0 0 15,-3 0 233-15,6-3 40 0,-1-1 8 0,1 1 2 16,2 1-99-16,0-3-20 0,0 5-4 0,1 0-1 0,-1 0-61 0,3 0-12 16,-3 0-2-16,3 0-1 15,-3 0-51-15,0-2-9 0,0-3-3 0,0 5 0 0,0-2-20 0,1-3 0 16,-4 3 0-16,3-5 8 15,3 4-53-15,-3-1-11 0,3-1-1 16,3 0-1-16,-6-2-35 0,5 0-7 0,-2 5-2 0,0-5 0 16,2 0-52-16,-2 4-10 0,-3-4-3 0,3 0 0 15,-3 0 73-15,-2 5 14 0,-3-5 4 0,2 0-232 16,1 0-45-16</inkml:trace>
  <inkml:trace contextRef="#ctx0" brushRef="#br0" timeOffset="-142402.02">18878 11772 2602 0,'0'0'57'0,"3"7"12"0,-1 0 3 0,-2-7 1 0,3 7-58 0,2 0-15 0,-2-4 0 0,0 4 0 15,2 0 28-15,3-5 4 0,-8-2 0 0,5 0 0 32,6 0-109-32,-3 0-22 0,0-2-4 0,-3-5-1 15,3 4 20-15,-3-1 3 0,3-3 1 0,0 2 0 16,0-2-148-16,-3 2-28 0,6-11-7 0,-6 4-1 0</inkml:trace>
  <inkml:trace contextRef="#ctx0" brushRef="#br0" timeOffset="-142091.02">18640 11659 2602 0,'0'0'116'0,"0"0"23"0,0 0-111 0,8 5-28 16,2-5 0-16,1 0 0 0,8 0 47 0,-1-5 4 15,-2 3 1-15,2-3 0 16,4 3-42-16,-1-3-10 0,-3 3 0 0,3-5 0 0,-2 7 0 0,0 0 0 16,-4 0 0-16,1 0 0 0,-3 0 0 0,3 4 8 15,-2 1-8-15,-4-5 8 0,3 7-8 0,-2-2 0 16,-3-3 0-16,0 5 0 0,0 0 0 0,-3 0 0 15,-2-2 0-15,-6 7 0 0,0 0 0 0,-2 2-17 16,-3 2 4-16,-5 1 1 0,0 6 12 0,-6 1 0 0,-7 4 0 16,-3 0 0-16,0 7 0 0,-6 1-11 15,-5 1 11-15,-4 3-10 16,1 0-126-16,-2 0-26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16:24:21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13282 4032 345 0,'0'0'15'0,"0"0"4"0,0 0-19 0,0 0 0 16,0 0 0-16,0 0 0 0,0 0 275 0,0 0 51 16,-3-2 10-16,3 2 3 0,0 0-271 0,0 0-55 15,0 0-13-15,0 0 0 16,0 0-23-16,0 0-7 0,0 0-2 0,0 0 0 0,0 0 20 0,-2 2 3 16,-1 5 1-16,1-2 0 0,2-5 8 0,0 5 8 15,-3 2-8-15,0 0 11 0,3 0 18 0,-2 0 4 0,-1 5 1 0,0-5 0 16,1 0-2-16,2 7-1 15,-3 0 0-15,-2-2 0 0,2 2 4 0,0 5 1 16,1-5 0-16,-1 2 0 0,-2 8-6 0,2-1-1 0,1 1 0 0,-1-1 0 16,0 1-10-16,1 6-3 0,2-4 0 0,0 3 0 15,-3-1 0-15,3-5 0 16,0 8 0-16,0-8 0 0,0 8-16 0,0-8 0 0,3 3 0 16,-1-2 0-16,-2-1 0 0,3 6-19 0,0-4 4 15,-1-1 1-15,-2 2 22 0,3-3 5 0,-3 1 1 16,2 4 0-16,-2-4-30 0,3-6-7 0,-3 6-1 15,0-8 0 1,0 6-16-16,0-4-3 16,0-1-1-16,3-3-504 0,-3-5-102 0</inkml:trace>
  <inkml:trace contextRef="#ctx0" brushRef="#br0" timeOffset="1549.6">13449 4100 1728 0,'0'0'153'0,"2"-4"-122"15,4-3-31-15,2 2 0 0,2 0 74 0,3-2 9 0,1 5 1 0,2-5 1 16,2 4-69-16,1-1-16 0,2-3 0 0,0 2 0 16,3 0 0-16,0-2 0 0,2 0 0 0,3-2 0 15,0 6 0-15,6-8 8 0,-1 6 0 0,0-2 0 16,9 2-17-16,-4-2-3 0,6-2-1 0,0 6 0 15,3-1 13-15,0 1 0 0,2 1 0 0,5-3 0 16,1 3 0-16,0-3 0 0,-3 5 0 0,-1-7 0 16,7 7 0-16,2 0 0 0,-1-2 0 0,1 2 0 15,3-7 14-15,-1 7-1 16,3 0 0-16,3 0 0 0,5-3 1 16,-2 3 0-16,-1 0 0 0,1 0 0 0,4 0 1 0,1-4 0 0,0 1 0 0,-1-1 0 0,-1 4-5 0,1 0-1 15,4 0 0-15,2 0 0 0,0-10-9 0,0 10 0 16,0-2 9-1,2-3-9-15,4 5 16 0,-1-2-2 0,-2-3 0 0,-1 3 0 0,4-1-14 16,-4-1-12-16,-2 1 3 0,3-1 0 0,0 1 9 16,2 1 11-16,3-3-3 0,0-2 0 0,3 7 1 0,-6-7 0 15,3 7 0-15,-6-2 0 0,1-5-1 0,0 4 0 16,5-1 0-16,-6 1 0 0,-4-1 4 0,4 4 0 0,1-5 0 16,2 0 0-16,-2 3-4 0,0-3 0 15,2 3 0-15,-2-3 0 0,-1 3-8 0,-2 2 10 16,-5 0-10-16,3 0 10 0,4-7-10 0,-2 7-16 15,0-3 4-15,-2-1 1 0,4 4 11 16,-2 0 11-16,-2-3-3 0,-1 1 0 0,-5-3-8 16,0 5 0-16,6-2 0 0,-6-3 0 0,2 5 0 0,-4 0 0 0,-1 0 0 15,3-2 0-15,0 2 0 0,1 0 0 0,1 0 0 0,-2 0 8 16,-2 0-8-16,-1 2-11 0,6-2 3 16,-6 5 0-16,-4-3 8 0,-4-2 12 0,6 7-2 0,-3-4-1 15,3-3-9-15,-3 7 0 0,-3-3 9 0,-2-1-9 16,0-1 0-16,3 3 0 0,-4-3 0 0,1 5 0 15,0-7 0-15,-5 5 0 0,-6 0 0 0,3-1 0 16,-3 3 0-16,3-4 0 0,-3 4 0 0,1-5 0 16,-6 5 0-16,0 0-16 0,-6-2 4 0,-2 0 0 15,-2 2 12-15,-3 0 0 0,-1 0 0 0,1 0 0 16,-3-5 0-16,0 8 12 0,0-6-2 0,-2 3-1 16,-3-4-9-16,-1 4 0 0,-1-5 0 0,-4 5 0 0,3-7 0 15,-5 7 0-15,-3-7 0 0,1 7 0 16,-1-4 0-16,-3-3 0 0,1 0 0 0,-3 7 0 0,0-7 0 15,-3 4 0-15,-5-4 0 0,8 3 0 0,-5 4 0 0,-3-7 0 16,5 2 0-16,0 5 0 0,-2 3-11 0,-3-6 11 16,0-4-8-16,0 7 8 0,0 3 0 0,0-1-10 15,0-2 10-15,-3 3 0 0,1 4 0 0,-1-5 0 16,0 8 0-16,1-6 9 0,-4 1-9 0,4 7 0 16,-3 0-12-16,-1-3 12 0,1 8 0 15,0-1 0-15,-3 1 0 0,2 6 0 0,-2-4 0 0,1 5 0 16,-1 2 0-16,-3-3 0 0,3 3 0 0,-3 5 0 0,4-5 0 0,-1 0 0 15,-3 2 0-15,3-2 0 16,0 0 0-16,3 0 0 0,-3 4 0 0,0-4 0 16,3 7 0-16,2-9 0 0,-2 2 0 0,-1-3 0 15,1 3 0-15,0-9 0 0,2 4 0 0,-2-2 0 16,-3-3 0-16,3-1 0 0,2-4 0 0,-2-1 0 0,-3-1 0 16,3-2 0-16,-3 3 0 0,0-8 0 0,0 5 9 0,0-4-9 15,0-5 27-15,-3-3 1 0,1-2 0 0,-1 0 0 16,-5 5-28-16,3-10 0 15,-3 3 0-15,0-3 0 0,-2 0 0 0,-6-2 0 0,-3 0 0 0,-4-2 0 16,-1-3 0-16,-5 2 0 0,-5 1 0 0,-1 0 0 16,-2-3 0-16,-2 5 0 0,-4-3 0 0,-4 3 0 15,-1 0 0-15,-5 3-19 0,1-1 3 16,-4 5 1-16,1-7 24 0,-4 7 5 0,-4-2 1 0,0 2 0 16,-1 2-15-16,-2-2-18 0,-3 5 4 0,1-3 1 15,-9 5 21-15,0-5 4 0,1 5 0 0,-6 0 1 0,-6 1-13 16,4-1-16-16,2 0 3 0,-3 0 1 15,-2 2 12-15,-3 0 15 0,0 1-3 0,-2 2-1 0,-4-3-11 0,1 0 0 16,-3-1 0-16,1-1 0 0,-7 0 0 16,7-5 0-16,4 5 0 0,-2-5 0 0,-3-2 0 15,3 5 0-15,-3-5 0 0,0-5 0 0,-2 5 0 0,-1-2 0 16,-2-5 0-16,3 0 0 0,-1 5-8 0,1-5-1 16,-3-3 0-16,-1-2 0 0,4 10 9 0,-6-7 16 15,-5 2-4-15,3-1-1 0,5 1-11 0,-3 5 0 0,-5-3 0 16,5 1 0-16,0-1 0 0,0-2 0 15,-2 5 0-15,5-3 0 0,0 3 0 0,0 2 0 0,2-3 0 16,-2 3 0-16,0-5 0 0,2 5-17 0,1 0 4 0,-3 0 1 16,0 5 12-16,5-2 0 15,0-1 0-15,3 5 0 0,-6 0 0 0,9 0 16 16,2 0-3-16,3 2-1 0,-3 1 0 0,3 2 0 0,5-3 0 0,-6 0 0 16,4 6-12-16,2-6 0 0,8 0 0 15,2 6 0-15,1-6 0 0,5 3 0 0,0-3 0 16,5-2 0-16,3 3 0 0,0-1 0 0,8-2 0 15,-3 2 0-15,2-2-9 0,4 1 9 16,5-1 0-16,-3-5-9 0,5 5 9 0,6 0 0 0,-1-5 0 16,6-2-8-16,6 5 8 0,-1-3-8 0,5-2 8 0,1 0-8 15,2-2-4-15,0 2-1 0,6-5 0 0,-1 5 0 16,1-2-23-16,5-5-5 16,-1 0-1-16,4 5-1001 0</inkml:trace>
  <inkml:trace contextRef="#ctx0" brushRef="#br0" timeOffset="2038.16">15057 4096 1094 0,'0'0'97'0,"0"0"-77"0,0-7-20 16,0 2 0-16,0 0 106 0,0-2 18 0,0-2 3 0,0 6 1 15,0-4-96-15,3 3-20 0,0-6-3 0,-1 10-1 16,-2 0-8-16,0-7 0 0,0 0-10 0,0 7 10 16,0 0-32-16,0 0 0 0,0 0 0 0,0 0 0 15,3 7 56-15,0 5 10 0,-1 0 2 0,1 4 1 16,0 1 23-16,-1 6 4 0,1 5 0 0,-3 8 1 0,0 1-2 15,3 8-1-15,2 4 0 0,-3 5 0 0,-2 3-30 16,0-1-7-16,3 6-1 0,0-4 0 16,-1 11-24-16,4-11 0 0,-1 3 0 0,0-6 0 15,3-6-13-15,0-4 5 0,0 2 8 0,3-7-13 16,2 0-192-16,-2-7-39 0,7 28-7 0,-2-26-1 0</inkml:trace>
  <inkml:trace contextRef="#ctx0" brushRef="#br0" timeOffset="2370.92">16343 4002 2595 0,'0'0'115'0,"0"4"24"0,3 6-111 0,2 4-28 0,-5 2 0 0,3 8 0 16,5 2 0-16,-3 4 8 0,-2 3-8 0,-1 7 0 15,-4 5 0-15,2 4 0 0,0 8 0 0,0-6 0 16,-8 6 0-16,5-1 0 0,1 8 0 0,-4-1 0 15,1 1-45-15,0-1-15 0,2-2-2 16,3-4-1-16,-3 6-145 0,3-6-30 0,3 2-6 0,2-8-567 16</inkml:trace>
  <inkml:trace contextRef="#ctx0" brushRef="#br0" timeOffset="2756.33">18108 3910 2581 0,'0'0'56'0,"0"0"12"0,0 5 3 0,3 6 2 16,-1-4-58-16,1 5-15 0,0 9 0 0,-1 3 0 0,-2 6 0 0,-2 3 0 0,2 3 0 0,-3 8 0 15,0 3 0-15,1 7 0 0,-1 5 0 0,-2 2 0 0,2-4 0 16,-2 6 0-16,2 1-8 0,1 9 8 0,-1-10-9 15,0 5 9-15,1-2-13 0,2-5 5 16,-6 1-170-16,9-4-34 16,0 4-6-16,-3-6-2 0,5-7-44 0,0-2-8 0</inkml:trace>
  <inkml:trace contextRef="#ctx0" brushRef="#br0" timeOffset="3149.66">19891 3889 2304 0,'11'-7'102'0,"-11"7"21"0,0 0-99 0,8 0-24 0,5 4 0 0,-2-1 0 0,-1-1 124 0,4 5 20 0,-4 5 4 0,3 4 1 15,-2 1-127-15,0 9-22 0,-6 7-12 0,-3 11 2 16,-2 3 10-16,0 10-12 0,-7 11 12 0,1 7-12 15,-2 10-2-15,-2 9-1 0,-4 5 0 0,-1 2 0 16,4 2 15-16,0 6 0 0,-2 6-10 0,0 2 10 16,5-6-103-1,-3-3-16-15,4-2-3 0,-4-3-963 0</inkml:trace>
  <inkml:trace contextRef="#ctx0" brushRef="#br0" timeOffset="3875.04">14256 3527 2476 0,'0'0'110'0,"0"0"22"0,0 0-105 0,0 0-27 0,0 0 0 0,-6 7 0 0,1 0 28 0,3 7 1 16,-1-2 0-16,0 11 0 0,3-2-29 15,0 5 0-15,0 2 0 0,3-2 0 0,-3 7 0 0,5-2 0 16,-2-3 8-16,5 0-8 0,-3 0-14 0,0-4-6 15,1-5 0-15,2-3-1 16,2-9-39-16,1 3-8 0,2-10-2 0,3 0 0 16,0-10 13-16,2 1 2 0,1-5 1 0,-1-3 0 0,1-6 42 0,-3 4 12 15,2-9 0-15,-2 4 0 0,-3-6 0 0,3 1 0 0,-5-6 10 0,2 2-10 16,-2-7 11-16,-3 10-11 0,-3-3 10 0,-3 0-10 16,-4 2 0-16,-1 5 0 0,-2 3 0 0,0 2 0 15,-6-3 0-15,0 8 0 0,-2 2 0 0,-3 4-10 16,0 8-42-1,-2-3-9-15,-1 10-2 0,-2-5 0 16,3 2-106-16,-1 8-22 0,-18 8-4 0,16-6-1 0</inkml:trace>
  <inkml:trace contextRef="#ctx0" brushRef="#br0" timeOffset="4135.74">15788 3421 2948 0,'0'0'65'0,"0"0"14"0,0 0 2 0,0 9 1 0,2 1-66 0,-2 8-16 0,0 1 0 0,0 7 0 15,-2-2 0-15,-4 6 0 0,1 3 0 0,-3 2 0 32,0 5-116-32,3-4-26 0,-3 4-6 0</inkml:trace>
  <inkml:trace contextRef="#ctx0" brushRef="#br0" timeOffset="4534.92">17259 3360 2188 0,'10'-7'195'0,"-4"7"-156"0,-1-5-31 15,0 0-8-15,3 3 207 0,3-10 40 0,2 7 8 0,3 1 1 0,-3-3-190 0,3 4-38 16,-3-4-8-16,0 7-2 0,1 0-18 0,-4-2 0 16,-2 4 0-16,0-2 0 15,-3 7-146-15,-2 0-30 0,-3 5-5 0,-3-5-2 16,-5 5-100-16,3 0-20 0,-5-1-4 0,-1 1-1 16,3-2 186-16,0 1 37 0,-2 1 7 0,2 0 2 0,2-3 115 0,1 1 23 0,-3 4 5 0,5-5 1 15,1-2 72-15,-1 7 14 16,3-2 3-16,0-5 1 0,3 7-51 0,-1-4-11 15,4 1-1-15,-1 1-1 0,3 5-30 0,3-1-7 0,-1-9-1 16,6 10 0-16,0-3-44 0,2 2-12 16,4-6 0-16,4 4 0 0,0-5 0 0,1 3 0 0,5-5 0 15,-3-2-735-15,3 2-149 0</inkml:trace>
  <inkml:trace contextRef="#ctx0" brushRef="#br0" timeOffset="4969.83">19108 3162 2948 0,'0'0'65'0,"11"-2"14"0,-1 2 2 0,1-5 1 0,2 5-66 0,0 0-16 0,3 5 0 0,3-3 0 0,-6 3 0 0,0-3 0 15,-2 3 0-15,-1-1 0 32,-2 4-83-32,-5-1-20 0,-3 2-4 0,-3-2-1 0,-5 0-169 0,-2 7-35 0,-1-7-6 0,-5 3-2 15,6-1 60-15,-6 1 11 0,3 4 2 0,-1-5 1 0,1-2 225 0,3 0 45 0,-1 0 8 0,3 0 3 16,0 0 182-16,3-2 37 16,2 0 7-16,1 2 2 0,-1-5-103 0,3-2-21 15,0 10-4-15,0-3-1 0,3 0-46 0,2 2-8 0,-2-2-3 0,2 0 0 31,0 7-33-31,0-11-8 0,3 6 0 0,-2-2-1 0,-1 5-18 0,0-7-3 0,3 6-1 0,0-1 0 16,0-3-13-16,0 0 8 0,0-2-8 0,5 6 0 16,-5-8 11-16,3 1-11 0,-1 1 12 15,-2 0-12-15,0-3 0 0,-3 3 0 0,1-3 0 0,-4 5 0 16,1 0 0-16,-3 0 0 0,-5 5-12 16,-1-5 3-16,-4 3-29 0,-3 1-6 15,-3 1 0-15,-3-5-1 0,1 10 0 16,-6-3 0-16,0-5 0 0,-2 5-630 15,-1 0-125-15</inkml:trace>
  <inkml:trace contextRef="#ctx0" brushRef="#br0" timeOffset="5293.89">20362 3044 3056 0,'0'0'68'0,"0"0"13"0,0 0 3 0,0 0 1 0,0 12-68 0,0 0-17 16,-2 2 0-16,-6 3 0 0,0 4-12 0,0 2-5 16,-3 3-2-16,1 2 0 15,2-2-32-15,0 0-6 0,3-2-2 0,5-1 0 16,2 1 0-16,9-1 0 0,-1-6 0 0,6 4 0 0,0-9 48 0,5 2 11 15,6 2 0-15,2-2 0 0,3-4 34 0,-1 1 6 0,1-1 2 16,2-1 0-16,-2-2-24 16,5 0-5-16,3-4-1 0,-3 1 0 0,3-4-12 0,-3-4 0 15,0 1 0-15,-3-1 0 16,-5-6-105-16,-2 3-21 0,-3-2-4 0,-1-5-965 0</inkml:trace>
  <inkml:trace contextRef="#ctx0" brushRef="#br0" timeOffset="5441.47">20831 3099 2246 0,'-6'7'200'0,"-2"7"-160"0,-2 2-32 0,-3 15-8 16,-3 2 144-16,-3 9 28 0,-7 10 6 0,-1 4 1 0,-4 10-138 0,-9 2-27 16,-2 5-6-16,-11 7-1300 15</inkml:trace>
  <inkml:trace contextRef="#ctx0" brushRef="#br0" timeOffset="22620.8">17264 9310 403 0,'0'0'36'0,"0"0"-36"0,0 0 0 0,0 0 0 15,0 0 188-15,0 0 32 0,0 0 5 0,0 0 2 16,0 0-146-16,0 0-29 0,0 0-5 0,0 0-2 16,0 0-22-16,0 0-5 15,0 0-1-15,0 0 0 0,0 0 14 0,0 0 2 0,0 0 1 0,0 0 0 16,0 0-8-16,0 0-2 0,0 0 0 0,0 0 0 15,0 0 20-15,0 0 4 0,0 0 1 0,0 0 0 0,0 0-14 0,0 0-3 16,0 0-1-16,0 0 0 16,0 0-8-16,0 0-2 0,0 0 0 0,0 0 0 15,3-3-7-15,-3 3-2 0,8-4 0 0,-3 4 0 16,-5 0 0-16,8 0-1 0,-3-3 0 0,0 3 0 0,-5 0-3 0,8 0 0 16,-2-2 0-16,-1 2 0 15,-5 0-8-15,5-5 8 0,1 5-8 0,-6 0 8 0,8 0-8 0,-3 0 0 16,0 0 0-16,0 5 8 0,1-3-8 15,-1-2 12-15,0 3-12 0,1-3 12 0,-1 0-12 16,0 0 8-16,0 0-8 0,1 4 8 0,-1-1-8 0,-2-3 8 16,5 0-8-16,-3 4 8 15,0-4 6-15,0 3 1 0,3-3 0 0,0 0 0 0,-2 0-15 0,2 0 0 16,-3 2 0-16,0-2 0 0,3 0 0 0,0 0 0 0,0 0-8 0,0 5 8 31,-3-5 0-31,0 0 17 0,3 2-3 0,0-2-1 0,-2 0-13 0,-1 0 11 0,0 0-11 0,1 5 10 16,1-5-10-16,-1 0 0 15,-1 2 9-15,3-2-9 0,0 0 0 0,-3 0 9 0,1 0-9 0,1 5 0 16,-7-5 12-16,6 0-12 0,2 0 12 16,0 0-12-16,-8 0 13 0,8 2-4 0,-3-2-1 0,3 0 0 15,-8 0 0-15,0 0-8 0,8 0 12 0,-3 3-4 16,-5-3-8-16,8 0 12 0,-8 0-12 0,8 4 12 16,0-4-1-16,-8 0 0 0,8 0 0 0,-8 0 0 15,0 0-1-15,8 3 0 0,-3-3 0 0,-5 0 0 16,8 0-10-16,0 4 0 0,-8-4 9 0,0 0-9 15,5 3 0-15,3-3 9 0,-3 0-9 0,3 5 0 16,-8-5 0-16,8 2 0 0,-2-2 0 0,-1 2 0 16,3-2 8-16,0 0-8 0,-3 0 0 0,3 0 0 0,0 0 12 15,2 5-12-15,-2-5 12 16,3 0-12-16,0 0 11 0,-1 0-11 0,3 0 10 0,-2 0-10 0,2 0 11 0,0-5-11 16,-5 5 12-16,3 0-12 15,2 0 9-15,0-2-9 0,3 0 0 0,0-3 9 0,-3 5-9 0,3 0 0 16,0-3 0-16,0-1 8 0,-3 4-8 0,3 0 0 15,-3-3 9-15,1 3-9 0,-1-4 0 16,-3 4 0-16,4 0 0 0,-1-3 8 16,0 3-8-16,0-2 0 0,3-3 0 0,-3 5 0 0,6 0 0 0,-3 0 0 15,0 0 0-15,0-2 0 0,2 2 9 0,-2-5-9 16,0 5 12-16,0 0-12 0,0-2 0 0,-1 2 0 16,4-5 0-16,-1 5 0 0,-2-2 13 0,0 2-4 15,3-3-1-15,-1-1 0 0,-2 4-8 0,0 0 0 0,-3 0 0 16,3-3 0-16,3-1 0 0,-3 4 0 15,2-3 0-15,-2 3 0 0,2 0 0 0,1-2 0 0,-1 2 0 16,1 0 0-16,0 0 8 0,-1 0-8 0,3 0 8 0,0 0-8 16,-2 2 0-16,2-2 0 0,-2 0 0 0,-1 0 0 15,-2 3 0-15,3-3 0 0,-4 0 0 0,-1 4 0 16,1-1 0-16,-1-3 0 0,-1 4 0 16,3-1 0-16,0-3 0 0,2 0 8 0,1 2-8 0,-1 3 12 15,3-3-4-15,-2-2-8 0,2 0 12 0,0 0-4 16,0 0-8-16,3 0 0 0,0 0 0 0,0 0 0 15,0 0 0-15,2 0 10 0,-5 0-2 0,3 0-8 16,3-2 0-16,-6-3 0 0,3 3 0 0,-1 2 0 16,4-3 0-16,-3-1 10 0,2 4-10 15,1-3 8-15,-6-1 4 0,3 4 1 0,2-3 0 16,-2 1 0-16,0 2-4 0,-3-5-1 0,3 5 0 0,-3 0 0 16,0 0-8-16,-3 0 10 0,1 0-10 0,2 0 10 0,-2-2-10 15,2 2 12-15,0-5-12 0,0 5 12 16,0 0-12-16,1 0 0 0,-4 0 9 0,1 0-9 0,2 0 8 15,0 0-8-15,-3 0 8 0,4 0-8 0,-4 0 0 0,1 5 0 16,-4-3 0-16,1-2 0 0,0 5 0 0,-3-3 0 16,3-2 0-16,-2 3 0 0,-1-3 0 0,0 4 0 15,0-1 0-15,3-3 0 0,-3 7 0 16,1-7 0-16,-1 2 0 0,3 3 0 0,0-3 0 0,-1 3 0 16,1-3 0-16,3 3 0 0,-6-3 0 0,3 1 9 0,2-3-9 15,1 4 0-15,0-1 0 16,2 1 0-16,-3-1 0 0,1-3 0 0,2 7 8 15,-3-5-8-15,1-2 0 0,-3 0 0 0,2 5 0 0,-2-3 0 16,0-2 0-16,0 5 0 0,0-5 0 0,0 2 0 16,2-2 0-16,-2 5 0 0,3-3 0 0,-1-2 0 0,3 3 0 0,0-3 0 15,1 0 0-15,-4 4 0 0,1-4 0 16,2 3 0-16,-3-3 0 0,1 0 0 0,-3 0 0 16,0 4 0-16,0-1 0 0,-3-3 0 0,0 2 0 0,-2 3-9 15,2-3-13-15,-3-2-2 0,1 5-1 0,2-3 0 16,-2 3-23-1,2-3-5-15,0 1-1 0,3 1 0 16,0-1-57-16,0 1-11 0,2-1-2 0,1 2-1 0,-1-1-102 0,1-4-20 0,15 7-4 0,-5-7-1 16</inkml:trace>
  <inkml:trace contextRef="#ctx0" brushRef="#br0" timeOffset="83192.63">14105 1492 288 0,'0'0'12'0,"0"0"4"0,0 0-16 0,0 0 0 16,-3 7 0-16,1-7 0 15,-4 7 260-15,4 0 48 0,2-4 11 0,-3 4 1 0,0 0-254 0,1 2-51 16,2 1-15-16,-3 1 0 0,0-1 32 0,3 4 0 15,-2 2 0-15,-1-4 0 0,3 12-32 0,0-6 0 16,-2 1 0-16,2 2 0 0,-3-2 12 0,3 5-3 16,0-1-1-16,0 1 0 0,0 6-8 0,0-6 0 15,0 2 0-15,0 7 8 0,-3-5-8 0,3-2-14 16,0 7 3-16,-2-3 1 0,2 3 18 0,-3-5 3 16,0-2 1-16,3 7 0 0,-2-5-12 15,-1-2 0-15,-2-2 0 0,2 6 0 16,0 1 8-16,1-5 0 0,-1-3 0 0,1 1 0 0,-1-1-8 0,3 3 0 15,0-2 0-15,-3-3 0 0,3-5 0 0,-2 6 0 0,2-6 0 0,0 1 0 16,-3-8 0-16,3 5 0 0,0-5 0 0,-3 6 0 16,3-4 0-16,-2-4 0 0,-1 5 8 0,0-2-8 15,3-3 0-15,-2-5 0 0,-1 5 0 0,3 0 0 16,0-7 0-16,-3 2 0 16,3-2 0-16,-2 5 0 0,2-5-40 15,-6 3-14-15,6-3-2 0,-5 0-620 0</inkml:trace>
  <inkml:trace contextRef="#ctx0" brushRef="#br0" timeOffset="83516.25">13690 2511 1854 0,'0'0'40'0,"0"0"9"0,0 0 2 16,5 0 1-16,0 2-41 0,3 5-11 0,3 0 0 0,-1 0 0 0,3-5 9 0,1 5 0 15,2 3 0-15,-1-3 0 16,4 2 1-16,-1-2 0 0,4 5 0 0,-1-2 0 0,-3-1-10 0,4 5 0 16,-1-7 0-16,0 3 0 15,0-1 0-15,-2 0 0 0,2-4 0 0,-3 4 0 0,-2-4 0 0,0 5 0 16,0-10 0-16,0 2 0 0,-3-2 0 0,0 0 0 15,0 0 0-15,-2-2 8 0,0-5-8 0,-1-1 0 16,1-1 9-16,-3 0-9 0,2-5 8 0,1-3-8 16,-1-4 8-16,1-3-8 15,0-9-84-15,-3 3-20 0,2-1-5 0</inkml:trace>
  <inkml:trace contextRef="#ctx0" brushRef="#br0" timeOffset="84204.12">14650 867 230 0,'0'0'10'0,"-3"-3"2"0,3-11-12 0,0 7 0 16,-2 5 0-16,2 2 0 0,0 0 312 0,0 0 59 16,0 0 12-16,-6 0 2 0,1 0-297 0,-3 2-60 15,0 5-12-15,3 0-3 0,-6 3-13 0,1 4 0 16,4 0 0-16,-1-2 0 0,-1 4 0 0,-3-2-8 0,6 3 8 15,-3-3 0-15,5 2 0 0,-2 1 0 16,0 4 0-16,-1-2 0 0,4 2 0 0,-1 2 0 16,0-4 0-16,1 9 9 0,-1 5-9 0,3-7 0 0,-3 7 9 0,1-5-9 15,2 3 9-15,0-3-9 0,2 0 12 0,1-2-12 16,-3 5 14-16,3-8-4 16,2-6-1-16,-2 9 0 0,-3-3 6 0,2-2 1 0,4 3 0 15,-1-1 0-15,-2-4-16 0,-1 5 0 0,1-3 0 0,2 2 0 16,-5-6 0-16,3-1 0 0,-1 1 0 0,1 4 0 15,-3-9 0-15,0-5 0 0,0 0 0 0,-3 2 0 16,3-9 0-16,-2 7 8 0,-1-2-8 0,-2-3 12 16,0-2-12-16,-3 0 0 0,0 0 0 15,-3 0 0 1,0-7-33-16,1 5-13 0,-3-3-2 0,-3-4-1 0,0 2-19 16,-3 0-3-16,-2-5-1 0,-3-2 0 0,1 4 14 0,-1-4 2 0,0 5 1 15,3-5 0-15,0 4 3 0,-1-4 0 16,4 0 0-16,2 2 0 15,3-2 31-15,0 0 6 0,2 2 2 0,3-4 0 0,0 4 38 0,3 0 8 0,2 5 2 0,3-7 0 0,3 5-6 16,2-1-1-16,0 3 0 0,1 0 0 0,2-7 31 0,5 7 5 16,-3-2 2-16,4-1 0 0,2 1-18 0,-1-3-4 15,1 5-1-15,3-2 0 0,2 2-29 0,0 0-6 16,0-5 0-16,3 5-8 0,-3 0 0 16,1 0 0-16,-4 0 0 0,3-3 0 15,-2 3-92-15,-1 5-26 16,1-5-5-16</inkml:trace>
  <inkml:trace contextRef="#ctx0" brushRef="#br0" timeOffset="84499.76">14698 1292 172 0,'0'0'16'0,"8"7"-16"0,-3-4 0 0,0-3 0 16,-5 0 296-16,5 9 56 0,3-2 11 0,0 0 2 15,0 3-197-15,-2-3-40 0,-1 2-8 0,3 5-2 16,-3 0-60-16,0-4-12 0,1 4-2 0,-1-5-1 16,-2 5-24-16,2-2-5 0,-2 2-1 0,-1 3 0 15,1-6-13-15,-1-1 8 0,-2-1-8 0,0 5 0 16,-2-4 8-16,-1-3-8 0,3 0 0 0,-2-5 9 15,-1 8-9-15,0-6 0 0,3-4 0 0,-5 0 0 16,2 3 0-16,-2-3 0 0,2-3 0 0,3 3 0 16,-2-4 0-16,-4-6 0 0,6 8 0 0,-2-10 0 15,-1 3 0-15,3-1 0 0,3-4 0 0,-1 2 0 0,-2-2 0 0,3-2 0 16,2-5 0-16,1 4 0 0,-1 3 0 0,0-2 0 16,3-1 0-16,-3 1 0 0,3-1 0 15,0 3 0-15,0-2-11 0,0 2 11 16,0 2-40-16,0 0-2 15,0 3-1-15,-3 2 0 0,3-3-131 0,-2 3-26 0,4 5-6 16,-5 2-252-16,1-5-50 0</inkml:trace>
  <inkml:trace contextRef="#ctx0" brushRef="#br0" timeOffset="85207.47">14986 1269 172 0,'0'0'16'0,"8"7"-16"16,-3 0 0-16,1-2 0 0,1 2 141 0,1-3 26 16,-2 3 5-16,2-2 0 0,-3 0-62 0,3-3-13 0,0 5-2 15,0 0-1-15,0 0-24 0,-3-4-5 16,-2 4-1-16,-1 0 0 0,1 0-8 0,0-5-1 15,2 8-1-15,-3-3 0 0,1 0-19 0,-3 0-4 16,0 0-1-16,-3 0 0 0,3 2-2 0,-2 1 0 0,-3-3 0 0,-1 7 0 16,1-7-10-16,-3 2-2 0,-3 1-1 0,1-1 0 15,-1-2-15-15,3 0 0 0,-5 7 0 0,3-11 0 16,2 4 0-16,-3 0 0 16,3-5 0-16,3 3 0 0,-1-5 0 15,1 0 0-15,5 0 0 0,0 0 0 0,-2-5 0 0,-1-4 0 0,3 2 0 0,3 0 9 16,-1-3-9-16,3 1 0 0,3-5 0 15,3 7 0-15,0-5 0 0,-1 0 0 16,3-4 0-16,3 6 0 0,-2-4 0 0,1 7 12 0,-4-2-12 16,2-1 12-16,0 6 0 0,3-8 1 0,-2 5 0 0,-1 0 0 15,0 4 2-15,0-1 0 0,-2 4 0 0,-3-3 0 16,2 3-3-16,1 3 0 16,-3 1 0-16,0-1 0 0,-3 4 4 0,3 0 1 0,-3-5 0 0,-5-2 0 0,6 10-9 0,-6-10-8 15,2 4 12-15,4 3-12 16,-4 0 8-16,1 3-8 0,-1-8 0 0,-2-2 0 15,0 0 0-15,0 7 0 0,0-7-13 0,0 0 5 16,0 0-22-16,0 0-4 0,0 0-1 0,0 0 0 0,0 0 17 16,0 0 3-16,0 0 1 0,8 0 0 0,0-2 14 0,0-3 0 15,-2 5 0-15,-1-2-9 0,0-3 9 0,0 3 0 16,1 2 0-16,-6 0 0 0,0 0 14 0,8-3-2 16,0 3 0-16,-3 0 0 0,3 0 7 0,0 0 1 15,-3 0 0-15,3 0 0 0,0 3-12 0,0-1-8 16,0-2 12-16,0 5-12 0,0-5 8 15,2 0-8-15,-2 0 0 0,3 0 0 0,-3 0 0 0,2 0-11 16,1-7 0-16,2 4 0 16,-2-1-27-16,-1 1-6 0,1-4 0 15,2-2-1-15,-2 2-21 0,5-7-4 0,-6 7-1 0,3-5 0 16,1 0-20-16,-4 0-4 0,3-2-1 0,1-2 0 16,-4-1 52-16,1-4 9 0,-1 7 3 0,-2-9 0 15,3 4 51-15,0-2 10 0,-4 2 3 0,4 2 0 0,-6-4 3 0,1 5 1 0,-1 6 0 0,0-4 0 16,-2 7 70-16,-1 5 14 0,-2 2 4 0,0 0 0 15,0 0-44-15,0 0-8 0,0 0-1 0,-2 7-1 16,2 5-30-16,-3 2-5 0,1 2-2 0,-1 5 0 16,0 5-6-16,1-2-2 0,2 9 0 0,-3-5 0 15,0 0-25-15,1 3-12 0,2-3 0 16,2-2 1-16,-2 4 11 0,0-6 0 0,3-1 0 0,0 1 0 16,-1-1 0-16,4-6 0 0,-4 2-12 0,1-5 4 15,2 2-101 1,-2-2-20-16,2-7-4 0,-2 0-439 0,2-4-87 0</inkml:trace>
  <inkml:trace contextRef="#ctx0" brushRef="#br0" timeOffset="85392.92">15674 1179 345 0,'0'0'31'0,"-3"-7"-31"15,3 3 0-15,0 4 0 0,0-3 420 0,0 3 79 16,0 0 15-16,0 0 3 0,3-4-393 0,2-1-78 15,3 0-16-15,0-2-3 0,0 7-27 0,0-2 0 0,5-3 0 16,0 5 0 0,3-9-26-16,0 9-1 0,3-7 0 0,5-3-636 0,-6 3-127 0</inkml:trace>
  <inkml:trace contextRef="#ctx0" brushRef="#br0" timeOffset="86268.1">12277 6375 172 0,'-14'0'8'0,"9"0"1"0,0 0-9 0,0 0 0 0,-1 0 0 0,-2 0 0 16,0 0 383-16,3 0 74 0,2 0 15 0,-2 0 4 0,0-3-336 0,5 3-66 15,0 0-14-15,0 0-2 0,0 0-10 0,0 0-1 16,0-4-1-16,0-1 0 0,3-2-37 0,2 2-9 16,0-4 0-16,3 2 0 15,0 0 14-15,3-3 1 0,2-4 0 0,5-2 0 0,6-1-5 0,3-2-1 16,-1-2 0-16,1-2 0 15,-1 4-9-15,3-5 0 0,0 1 0 0,6-5 0 0,2 2 0 0,2-5 0 16,1 1 0-16,2 4 0 0,-2-5-9 0,0 1 9 0,-1 4 0 16,-2-5 0-16,6 1 0 0,-4 4 0 15,6-5 0-15,-2 1 0 0,-4-3 0 0,1 2 0 16,0-4 0-16,-3-1 0 0,0 4 0 0,-5 1-15 0,-3 5 5 0,3-4 1 31,-6 4-20-31,-2 2-4 0,2 3-1 0,-5 2 0 16,1 5 3-16,-7 0 1 0,1 5 0 0,-5-1 0 0,-3 3 14 0,0 0 2 0,-3 0 1 15,-2 7 0 1,-3 0-41-16,0 0-8 0,0 0-2 0,0 0 0 16,-11 7-179-16,-2 0-36 0</inkml:trace>
  <inkml:trace contextRef="#ctx0" brushRef="#br0" timeOffset="86553.27">13200 5519 1407 0,'-16'9'62'0,"8"-9"14"0,0 5-61 0,0-3-15 0,-2-2 0 0,2 5 0 0,3-3 96 0,-1 0 16 15,1-2 3-15,2 0 1 0,1 0-41 0,2 0-8 16,0 0-2-16,0 0 0 0,8 0-29 0,0-4-7 15,0-3-1-15,2 0 0 16,3 0 2-16,1 0 0 0,-1-3 0 0,3 1 0 16,0-3-12-16,-1 0-2 0,4-2-1 0,-1 0 0 15,4 5-3-15,-4-6 0 0,6 4 0 0,-3-1 0 16,3-5-12-16,-3 8 8 0,-2 0-8 0,-1-3 0 0,3 2 0 0,-2 3 8 16,-3-2-8-1,0 2 0-15,-1 7 0 0,-1-7 8 0,-4 7-8 0,-2 0 0 16,0 0 8-16,-8 0-8 0,0 0 0 0,0 0 9 0,3 7-1 0,-3 5-8 15,-3-1 12-15,-5 4-4 0,-2 1-8 0,-4 5 8 16,-1-2-8-16,-1 7 8 0,2-3-17 0,-4 6-4 16,2-6-1-16,-3 3 0 15,1 5-36-15,2-6-7 0,-2 6-2 0,2-3 0 16,0-2-133-16,0 0-26 0,-16 21-6 0,8-14 0 0</inkml:trace>
  <inkml:trace contextRef="#ctx0" brushRef="#br0" timeOffset="87290.19">11245 6349 230 0,'-8'2'10'0,"5"5"2"0,-2-7-12 0,0 7 0 0,-1 0 0 0,-2 0 0 16,6 5 463-16,-1 2 89 0,3 7 19 0,0-2 3 15,5 9-462-15,-2 1-92 0,5 1-20 0,0 3 0 16,0 5 0-16,2 2 0 0,1 7 0 0,0-7 0 16,2 4 0-16,-3-4 0 0,1-4 0 0,-3 4 0 15,0-3 0-15,0 1 0 0,0-5 0 16,-6 0 0-16,1 0-12 0,2-10 4 0,-2 1 8 0,0-1-13 16,-3-2-17-1,0-4-3-15,0-3-1 0,2-5 0 0,-2-1 16 0,0-1 3 0,0-7 1 16,0 0 0-16,0 0 14 0,0 0-9 0,0 0 9 0,3-5-8 0,2-5 8 0,1 1 0 15,-1-3 0-15,0 3 0 0,0-5 12 16,3 4 5-16,0 1 1 0,0-5 0 16,0 4 12-16,0 1 2 0,0-3 1 0,0 8 0 0,5-3-23 15,0-1-10-15,-2 4 8 0,2 1-8 0,0 6 0 0,3-3 0 16,-2 7 0-16,1 0 0 16,-1 2 0-16,-4-2 0 15,1 7 0-15,-3-4 0 0,0 4 0 0,-3 0 0 0,-2-2-8 0,-3 4 8 16,0-2-12-16,-3 3 3 0,-2-3 0 0,-1 2 0 15,-2-1 0-15,3-4 0 0,-8 3 0 0,2 1 0 0,1-4 9 0,-6-4 0 16,3 5 0-16,-3-2-8 0,3-3-4 0,-1 0 0 16,1-5 0-16,0 0 0 15,2-2-40-15,-2 0-8 0,0-2-1 0,2 0-1 16,1-5-126-16,2-5-26 0,0 7-5 0,3-7-1 0</inkml:trace>
  <inkml:trace contextRef="#ctx0" brushRef="#br0" timeOffset="87660.49">11790 6913 1587 0,'10'-9'70'0,"-4"6"15"0,2-1-68 0,-3 4-17 0,0-3 0 0,1-1 0 15,-6 4 108-15,5 0 17 0,-5 0 4 0,0 0 1 16,0 0-50-16,0 0-11 0,0 0-1 0,-5 4-1 16,-3-1-31-16,0 4-5 0,0 2-2 0,0 3 0 15,-3 0-21-15,3 2-8 0,-2-5 0 0,2 8 9 16,-3-3-9-16,3 0 0 0,0 0 0 0,3-2 0 15,0 4 0-15,-1-2-9 0,1-4 9 0,2 4 0 0,-2-5-8 0,5-2 8 16,-2 0 0-16,2-4 0 16,-3 4-13-16,3-7 4 0,0 0 1 0,0 0 0 15,8-7 8-15,-3 4-12 0,3-4 12 0,0 0-12 16,3 0 12-16,-1-2 0 0,-2-1 0 0,0 3 0 0,3-2 0 0,-3 2 0 16,2 0 0-16,-2 5 0 0,-3-3 0 0,3 2 0 15,0-1 0-15,-2 4 0 0,-1 7 0 16,0-7 0-16,-2 7 0 0,2 0 0 15,-2 0 0-15,-1 2 8 0,4 1-8 0,-4-3 11 0,1 2-11 16,0 3 0-16,-1-3 9 0,-2-2-9 0,3 1 0 0,0-4 0 16,-3-4 0-16,0 0 0 15,0 0-80-15,5 7-16 0,3-7-4 0,2 0-540 16,-2-7-108-16</inkml:trace>
  <inkml:trace contextRef="#ctx0" brushRef="#br0" timeOffset="87931.32">12263 6723 1555 0,'0'4'68'0,"0"-4"16"0,0 0-68 0,0 0-16 0,-5 3 0 0,5-3 0 15,-8 7 211-15,3-5 38 0,0 5 8 0,2 0 2 16,-2 0-182-16,-1-4-36 0,-2 4-7 0,3 7-2 16,0-7-32-16,0 2 0 0,-1 1 0 0,1 4 0 15,2-5 0-15,1 8 12 0,-1-3-3 0,0-5 0 16,3 8-9-16,0-3 0 0,0 0 0 0,0 0 0 15,3-2 0-15,2 2-11 0,1 0 11 0,-1-2-8 16,3-5-11-16,0 2-1 0,2-2-1 0,1 0 0 16,-3-2-40-16,3-5-8 0,2-5-2 0,0 3 0 31,3-10-85-31,0 3-16 0,0-5-4 0,-1 2-391 16,1-2-77-16</inkml:trace>
  <inkml:trace contextRef="#ctx0" brushRef="#br0" timeOffset="88453.26">12573 6198 345 0,'-3'-14'15'0,"3"7"4"0,-5 5-19 16,0-5 0-16,-1 0 0 0,4 4 0 0,-3-1 479 0,-1 1 92 15,1 1 18-15,2-3 4 0,3 5-434 0,-5 5-87 0,0-3-18 0,-1 1-3 16,4 8-31-16,-3 1-7 16,2 2-1-16,0 10 0 0,1 2-24 0,2 11-6 15,0 1-1-15,0 4 0 0,2 5 19 0,1 3-12 16,0 1 12-16,2-1-10 0,-5 4 10 0,2-5 0 15,1-2-9-15,-3 0 9 0,3-7-21 0,-1-7 0 16,-2 2 0-16,3-6 0 0,0-1 4 0,-3-9 1 0,0 2 0 16,2-5 0-16,1-2-4 0,-3-4-1 0,3-1 0 0,-1-4 0 15,1-3 9-15,-3-2 3 0,3-2 0 0,2-3 0 16,0-2 9-16,0-2 0 0,3-5-9 0,-2 2 9 16,4-4 0-16,-2-6 0 0,3 4 0 0,-3-4 0 15,2-1 0-15,1 4 0 0,-1 0 0 16,-2 0 0-16,3-2 29 0,0 5 4 0,-1-1 1 15,1 1 0-15,-1 2-34 0,-2-3 0 0,0 8 0 16,-3-1 0-16,3-1 0 0,-5 8 0 0,2-4 0 0,-5 7 0 16,0 0 0-16,0 0 0 0,0 0 0 0,0 0 0 15,0 0 0-15,-5 0-16 0,-3 5 4 16,0 0 0-16,0 2-12 16,-2 0-1-16,2 2-1 0,-3-2 0 0,1 0 15 0,4 0 11 0,-2 0-13 15,3 0 5-15,-3-2 8 0,3 0 0 0,0 2 0 0,2 2 0 0,3-6 8 16,0 4 1-16,0 0 0 0,3 0 0 15,2 0 22-15,3 2 4 0,0 1 1 0,2 2 0 0,3-3-36 0,3 0 0 16,0 1 0-16,0 4 0 0,3-5 0 0,-1 5 0 16,1-7 0-16,2-4 0 0,-3 4 8 0,1 2-8 15,-1-4 0-15,4-3 0 0,-1 3 8 0,0-3-8 16,3-2 0-16,0 0 0 0,-1-2 0 0,-1-3 0 16,-7 3 0-16,7-5 0 15,-4-3 0-15,3-1 0 0,3 1 0 0,-3-6-743 16,-2 2-143-16</inkml:trace>
  <inkml:trace contextRef="#ctx0" brushRef="#br0" timeOffset="112832.63">18608 2252 864 0,'-2'-2'76'0,"-4"-3"-60"0,1 0-16 0,0 0 0 16,-3 3 113-16,2 2 20 0,-2-7 4 0,1 2 1 15,-1 5-69-15,0-4-13 0,-3-1-4 0,3 5 0 16,0-2-32-16,3 2-8 0,-3 0 0 0,3-5-1 15,-1 5-20-15,1 0-4 0,0 0-1 0,0 5 0 16,-1-5-34-16,4 2-6 0,2-2-2 0,-3 5-571 16</inkml:trace>
  <inkml:trace contextRef="#ctx0" brushRef="#br0" timeOffset="113197.09">18992 1659 1094 0,'5'-9'97'0,"-2"-1"-77"15,2 1-20-15,0 2 0 0,-2-5 172 0,2 10 32 0,1-5 5 0,-6 7 2 16,0 0-144-16,5 0-29 0,3 4-6 0,-3-1 0 16,0 11-12-16,-2 2-3 0,-3 1 0 0,3 4 0 15,-6 5-17-15,0 0 0 0,1 4 0 0,-1 10-9 16,-2 0 18-16,-1 5 4 0,1 2 1 0,-3 5 0 15,3-1-1-15,-3-3 0 0,3 3 0 0,-1 1 0 16,-1-3-3-16,4 1-1 0,0 2 0 0,-2-5 0 16,5-7-9-16,-3-5 0 0,3 0 0 0,0-4 0 15,0-5 0-15,3-8 0 0,0 4 8 0,-1-6-8 16,-2 0 0-16,3 6 0 0,0-15-12 0,-3 2 12 16,0-7-54-16,0 5-3 0,0-7-1 15,0 0 0-15,0 0-160 16,0 0-32-16</inkml:trace>
  <inkml:trace contextRef="#ctx0" brushRef="#br0" timeOffset="113462.36">18796 2391 288 0,'0'0'12'0,"-5"-7"4"0,2 2-16 0,-2-2 0 0,5 7 0 0,-6-3 0 0,4-4 236 0,2 7 44 16,0 0 8-16,0 0 3 0,0 0-177 0,0 0-35 15,0 0-7-15,-5 7-2 0,-1 1-36 0,4 1-7 16,2 5-2-16,0 2 0 0,2 1 15 0,1 6 4 15,2 3 0-15,0-4 0 0,3 1 3 0,3 1 1 16,-3-1 0-16,3 1 0 0,-1-1-14 0,3 1-2 0,-5-8-1 0,3 3 0 16,-1-5-12-16,1 2-3 15,-3 1 0-15,3-5 0 0,-4-8-6 16,4 3-2-16,-3-2 0 0,3-10 0 0,-1 5 8 0,1-7 0 16,-1-2 1-16,4-7 0 0,-1-1-4 0,3 1-1 0,-3-13 0 15,3 4 0-15,-3-1-28 0,0-3-7 0,-2-4-1 0,-3 3-646 16,2-10-130-16</inkml:trace>
  <inkml:trace contextRef="#ctx0" brushRef="#br0" timeOffset="113892.44">19547 1031 2185 0,'3'-16'96'0,"0"11"21"0,-3 0-93 0,2 1-24 0,-2-3 0 0,0 4 0 16,0 3 27-16,0 0 1 0,0 0 0 0,0 0 0 15,-2 0-28-15,-1 0 0 0,-2 3 0 0,-3-3 0 0,0 7 0 0,-3-3 0 16,1 6 0-16,-1-3 0 0,-2 2 0 0,0 1 0 15,2 6 0-15,-2 5 0 0,2-2 0 0,1 5 0 16,2-1 0-16,-3 8 0 0,3 6-8 0,3-6 8 16,-3 4-10-16,3 3 10 0,2 2 0 0,0 7 0 0,1-5 13 0,-1 5-4 15,3 0-9-15,0 0 0 0,3 3 0 16,-1-6 0-16,1-1-8 0,0-8-1 0,5-2 0 0,-6 0 0 16,4-3 9-16,2 1 14 0,-3-12-3 15,0 4-1-15,0-2-10 0,1 3 0 16,-4-8 0-16,4-6 0 0,-4 4 0 15,1-5 0-15,0 1 0 16,-3-3 0-16,0-7 0 0,0 9 0 0,0-9 0 0,0 0 0 0,0 0 0 0,-6 0-14 0,-2 0 3 0,0 0 1 31,-2 0-176-31,-1-9-35 0,-15-3-7 0,2-2-2 0</inkml:trace>
  <inkml:trace contextRef="#ctx0" brushRef="#br0" timeOffset="114103.07">19140 1610 1440 0,'-3'-7'64'0,"3"7"12"0,3-3-60 0,5-1-16 15,2-6 0-15,6 3 0 0,8 5 236 0,-3-5 44 16,6 0 8-16,-1 0 3 16,1 0-217-16,2-3-43 0,3 8-9 0,-1-10-2 0,4 10-20 0,2-5 8 15,-3 4-8-15,3-4 0 0,-2 0-13 0,2 7-7 16,-3-2-2-16,-2-3-726 15,0 5-144-15</inkml:trace>
  <inkml:trace contextRef="#ctx0" brushRef="#br0" timeOffset="133510.62">23151 5330 172 0,'11'-9'16'0,"-9"7"-16"0,4-3 0 0,-4-2 0 0,1 5 411 0,-3 2 79 15,0 0 16-15,0 0 3 0,5-3-381 0,-5 3-76 16,0 0-15-16,0 0-3 0,0 0 17 0,0 0 3 0,8 5 1 0,-3 2 0 15,1 5-27-15,-4-3-6 0,4 3-1 16,-1 2 0-16,-2 7 2 0,2 3 0 0,-3 2 0 0,4 4 0 16,-1 5-23-16,3 8 0 0,-3-1-10 0,3-2 10 15,0 7 0-15,0 2 0 0,-3 6 0 16,1 1 0-16,2 3 0 0,0-7 0 0,0 2 0 0,-3-5 0 16,0-2 0-16,3-7 0 0,-3 5 0 0,1-5 0 15,2 0 15-15,-3-7-3 0,3 2-1 0,-3-7 0 16,0 0-11-16,1-2-12 0,-1-2 2 0,-2-8 1 15,-1 1 0-15,4-6 0 0,-6-6 0 0,0 2 0 32,0-7-31-32,0 0-7 0,0 0-1 0,-3-7-649 0,0-2-131 0</inkml:trace>
  <inkml:trace contextRef="#ctx0" brushRef="#br0" timeOffset="133927.64">23262 5512 230 0,'-5'-8'20'0,"-3"-1"-20"16,-3-5 0-16,3 9 0 0,0-2 460 0,3 2 88 16,-3-2 18-16,0 5 3 0,0 2-409 0,0 0-83 15,-2 0-16-15,-1 2-3 0,-2-2-30 0,0 7-7 16,-6 1-1-16,3 1 0 16,-2 5-4-16,-1-5-2 0,6 8 0 0,-3-3 0 0,0-5-14 15,3 10-13-15,0-7 2 0,0 4 1 16,2-4-30-16,3 0-5 0,-2-5-2 0,4 0 0 15,1 3-69-15,2-6-13 0,3-4-3 0,0 0-1 16,6-7-6-16,-1 0-1 0,0-7 0 0,3-2 0 16,0-1 68-16,3-6 12 0,-3 4 4 0,2-2 0 0,-2-3 76 0,3 1 16 15,-1 6 4-15,-2-4 0 0,3 0 38 16,-1 2 8-16,-2 2 2 0,3 1 0 0,-3 0 24 0,2 6 4 0,-2 1 2 0,3-3 0 16,-6 5-23-16,3 2-5 0,3-2-1 0,-3 2 0 15,0 3-22-15,2-3-5 0,-2 5-1 0,0 5 0 16,5-3-26-16,1 6-6 0,-1-1-1 15,3 0 0-15,0 2-28 0,-1 0 0 0,1 6 0 0,0-6 0 16,0 3 0-16,0-1 0 0,-3 6 0 0,3-3 0 31,0 3-103-31,-3-1-26 0,3 7-6 0,-5-6-597 16,-1 6-119-16</inkml:trace>
  <inkml:trace contextRef="#ctx0" brushRef="#br0" timeOffset="134476.64">23799 6506 2286 0,'-2'-23'50'0,"2"16"10"0,0-7 3 0,0 4 1 0,2-4-51 0,-2 5-13 0,3 2 0 0,-3 0 0 16,3-3 64-16,-1 10 9 0,-2 0 3 16,0 0 0-16,0 0-52 0,0 0-9 15,6 10-3-15,-1 1 0 0,-3 1-12 0,1 9 0 0,2-2 0 0,-5 9 0 16,3-2 28-16,-3 7 4 15,3 5 0-15,-1-5 0 16,-2 7-52-16,-2-3-9 0,2-4-3 0,0 5 0 0,-3-12 20 0,3-3 3 0,0 1 1 0,0-1 0 16,-3-6-11-16,3-1-1 0,3-2-1 0,-3-4 0 15,0-3 4-15,3 0 1 0,-3-7 0 0,5 0 0 16,-5 0 16-16,8 0 0 0,0-7 0 0,2 0 0 16,1 2 14-16,5-7-3 0,-3 3-1 0,3-5 0 15,3 2-10-15,-1 0 0 0,1 0 0 0,-4 1 0 16,4 6 0-16,-3 0 16 0,2 3 0 15,-2 2-1-15,-3 2-3 0,1 5-1 16,-1 0 0-16,0 3 0 0,-2-1-2 0,-1 5 0 0,-2 0 0 16,-2-2 0-16,-1 2-9 0,-3 3 0 0,-2-1 0 0,0 1 0 0,-2-3 28 0,-3 2 3 15,-6 1 1-15,0-3 0 0,-5 2-32 16,-2 1 0-16,-1-5 0 0,-2-1 0 16,-3 1 12-16,1-7-4 0,-1 2-8 0,0-7 12 0,0 0-12 15,3 0 11-15,3-7-11 0,-1 4 10 0,0-6-10 0,4-3-17 16,1 1 4-16,1-4 1 15,0 1-68-15,2-2-12 0,1-1-4 0,2 1-1016 0</inkml:trace>
  <inkml:trace contextRef="#ctx0" brushRef="#br0" timeOffset="159684.62">13256 10347 1393 0,'-8'-7'61'0,"8"7"14"0,-8-2-60 0,2 2-15 0,1 0 0 0,0 0 0 15,5 0 95-15,-5 0 16 0,2 0 3 0,3 0 1 16,-5 0-59-16,2 7-11 0,-2 0-2 0,2 2-1 15,-2 0-18-15,2 6-4 0,0 1-1 0,1 5 0 16,2 3-19-16,-3 2 0 0,3-1 0 0,0 6 0 31,-2 9-21-31,2 5-8 0,2-3-2 0,-2 10 0 0,3 0 31 0,-1-5 0 0,1 7 0 0,0-5 0 16,2 3 0-16,3-3 0 0,-3 1 0 0,3-3 10 16,-2 0-10-16,1-7 8 0,4 0-8 0,-3 0 8 15,3 4-8-15,-3-4 0 0,5 0 0 0,-3-2 0 0,4-5 0 16,1 0 0-16,1-3 0 0,0-4 0 15,3-2 0-15,-1-8 0 0,-2 5 0 0,3-11 8 16,2 4-8-16,0-5 0 0,0-2 0 0,-2 0 0 0,2-4 11 16,0-3-3-16,-3 0-8 0,1 0 12 0,0 0 6 0,-1-5 1 15,-2 0 0-15,0-2 0 0,0-2 5 0,0-5 2 16,-1 4 0-16,1-6 0 0,0-5 2 0,0 4 0 0,3-6 0 16,-4-1 0-16,1 1-5 0,0-10-1 0,-3 2 0 0,3-2 0 15,3 0-9-15,-6-7-1 0,3 0-1 0,-3-4 0 16,-2-3-11-16,-1-3 0 0,-2 1 9 15,0-3-9-15,-3 3 0 0,-2-5 0 0,0 0 0 0,-1 4 8 16,-4 3-8-16,2-7 0 0,-6 7 0 0,1-2 0 16,-3 6 0-16,-2-1 0 0,-4 4 0 0,1 0 8 15,-3 0-8-15,-2 2 0 0,2 5 0 0,-3 0 8 16,-2 3-8-16,0-1 9 0,0 5-9 0,-3-2 10 16,3 9-10-16,-6-4 12 0,4 1-12 0,-4 6 12 15,-2-1-12-15,-3 3 0 0,-2 3 0 0,2-1 0 16,3 7 0-16,0 0 0 0,0-2 8 0,-3 7-8 15,3 0 0-15,3 5 0 0,2-3 0 0,-3 8 8 16,4 2-8-16,-1-1 0 0,5 3 0 0,1 3 0 16,-1-1-16-16,1 8 5 0,2-1 1 0,3 1 0 0,-1-1-4 15,4 1-1-15,2-1 0 0,5 6 0 16,-2-8-24-16,5 2-5 0,0 6 0 0,5-11-1 16,0 6-32-16,3-8-7 15,6 6 0-15</inkml:trace>
  <inkml:trace contextRef="#ctx0" brushRef="#br0" timeOffset="161168.21">12586 12186 172 0,'-18'5'16'0,"10"2"-16"16,-3-7 0-16,1 7 0 0,-1 0 369 0,3-5 71 0,0 3 15 16,3-3 2-16,0-2-305 0,2 5-62 0,3-5-12 0,0 0-2 15,0 0-55-15,11-5-10 0,4 5-3 0,4-7 0 16,2 0-8-16,6-2 8 0,2-1-8 0,2 1 8 16,4-3 10-16,-3 3 2 0,2-5 0 0,3 4 0 15,-3 3-10-15,1-2-2 0,2 2 0 0,-3 4 0 16,1-1-8-16,-4-1 0 0,4 0 9 15,-6 5-9-15,3-2 0 0,-6 2 0 0,-5 0 0 16,3 2 8-16,-5-2-8 0,-6 0 0 0,3 5 0 0,-6-3 8 16,1 1-8-16,-3 1 0 0,0-1 0 0,-8-3 0 15,5 5-17-15,-5-5-5 0,0 0-1 0,0 2-632 16,-3 5-126-16</inkml:trace>
  <inkml:trace contextRef="#ctx0" brushRef="#br0" timeOffset="161492.39">12761 12047 1670 0,'-13'7'148'0,"7"-4"-118"0,1-3-30 0,0 7 0 0,2-3 101 0,0-1 15 15,3 4 2-15,3-5 1 0,2 5-78 0,3 0-15 16,0-2-3-16,6-3-1 0,-1 1-2 0,3-3-1 15,-1 4 0-15,4-4 0 0,2 0-19 0,0 0 0 16,1-4-8-16,1 4 8 0,1-3 0 0,3 3 0 16,-6-2 0-16,3-3 0 0,-6 5 0 0,1 0 0 15,-1 0 0-15,-2 5 0 0,3-3 0 0,-6-2 0 0,3 3 0 16,-3 1 0-16,-3-1 0 0,1 2 0 16,-3-3 0-16,-3 0 0 0,3 3 0 0,-8-5 0 15,5 2 8-15,-5-2-8 0,3 5 0 0,0-3 0 16,-3-2 0-16,0 0 0 0,5 7 0 0,-5-7 0 0,0 0 0 0,0 0 0 31,0 0-21-31,0 0-8 0,0 0-2 0,0 0 0 16,0 0-138-16,0 0-28 0,0 0-6 0</inkml:trace>
  <inkml:trace contextRef="#ctx0" brushRef="#br0" timeOffset="161898.45">12959 11880 1785 0,'0'0'159'0,"0"0"-127"0,0 0-32 0,0 0 0 15,0 0 64-15,0 0 8 0,8 3 0 16,0-3 1-1,3 4-35-15,-1-1-7 0,6 1-2 0,0-1 0 0,0 4-20 0,0 0-9 0,5-5 8 0,0 5-8 16,3 3 0-16,-3 1 0 16,3-1 0-16,-3-1 0 0,-2 1 0 0,-1 4 0 15,1-5 8-15,-1 5-8 0,-2-4 0 0,0 4 0 0,-3-5 0 16,-2 5 0-16,2-4 8 0,-5 4-8 0,0-5 0 0,-3 5 8 16,0-4 10-16,-2-3 2 0,-3 2 0 0,0 5 0 15,-5 1-8-15,-3-4-2 16,0 3 0-16,-5 3 0 15,-3 6 3-15,-3-6 1 0,-4 6 0 0,-4 1 0 16,-5 4-14-16,-5 0 8 0,3 3-8 0,-3-1 0 0,-3 1 0 0,-2 2-18 0,2 0 2 0,6 5 1 16,-1 1-22-16,9-1-5 15,-1-3-1-15,6-4-937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16:27:50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14295 4136 979 0,'-13'0'43'0,"8"0"9"0,0 0-41 0,-1 0-11 16,4 0 0-16,2 0 0 0,0 0 168 0,0 0 31 15,-6 0 6-15,6 0 2 0,0 0-146 0,0 0-29 16,0 0-5-16,0 0-2 0,0 0-25 0,8 7 0 15,-2 0-14-15,-1 2 5 0,0 8 9 0,-2-6 0 16,2 1 0-16,3 2 8 0,-5 3-8 0,5-1 12 16,0 5-4-16,-3-2 0 0,0 2-8 0,3 3 0 0,-3-1-8 0,1 1 8 15,2 2 0-15,0-3 0 0,0 6 0 0,-3-4 0 16,0 1 0-16,-2-2 0 0,2 4 0 0,-2 0 0 16,-1 3 0-16,-2-1 0 0,3 3 0 0,0 5 0 15,-1-5 0-15,-2 0 0 0,6 4 0 16,-4-6 0-16,1 0 0 0,2-6 0 0,-2 1 0 0,2-2 0 15,-2-1 0-15,2-1 8 0,-2-4-8 0,-1 4 0 16,4 1 8-16,-4-7-8 0,4 1 8 0,-4-3-8 16,1-5 0-16,2 1 0 0,-2 2 0 0,-1-5-8 15,-2-7-26-15,0 0-5 16,0 0-1-16,6-5-731 0</inkml:trace>
  <inkml:trace contextRef="#ctx0" brushRef="#br0" timeOffset="586.84">14264 4070 1184 0,'-8'0'52'0,"8"0"12"0,0 0-52 0,0 0-12 0,0 0 0 0,0 0 0 0,0 0 86 0,0 2 14 16,0 5 4-16,0 3 0 0,0-10-82 0,0 11-22 15,0-4 8-15,0 3-8 0,0-1 8 0,0 1-8 16,2 1 11-16,1 1-11 0,-3 5 0 0,3-6 0 0,-1-1 0 0,1 6 0 16,0-2 0-16,-3 5 0 0,2-2 0 0,-2 2 0 15,6-3 0-15,-4-4 0 16,1 4 0-16,2 8 0 0,-2-10 8 0,2 9-8 0,-2-6 0 0,-1 4 0 16,1-2 0-16,0-3 0 0,-3 5 0 0,2-4 0 15,1-1 0-15,-3 8 0 0,0-8-15 0,0 8 5 16,0-1 10-16,0 1 12 15,-3-1-2-15,1 27-1 0,-1-27-9 16,3 1 0-16,-3-1 0 0,3-1 0 0,0-4 0 0,0 3 0 16,0-4 0-16,0-8 0 0,0 8 0 0,0-10 0 0,-2 7 0 15,2-5 0-15,0-2 0 0,-3 3 0 0,3-3 0 16,0 2-9-16,0-2 9 0,-3 0-12 0,3 0 12 16,3-4-23-16,0 4 3 15,-3-7 0-15,2 7-432 0,1-2-87 0</inkml:trace>
  <inkml:trace contextRef="#ctx0" brushRef="#br0" timeOffset="2243.02">14325 4159 403 0,'0'0'36'0,"0"0"-36"15,0 0 0-15,0 0 0 0,0 0 112 0,0 0 15 0,0 0 3 0,-6-2 1 16,4 2-96-16,-4 0-19 0,4 0-4 0,-4 0-1 16,4 0-11-16,-1 0 0 0,-2 2 0 0,2-2 0 15,-2 5 0-15,2-3 0 0,-2-2 0 0,5 0 0 16,0 0 0-16,-5 10 0 0,-1-10 0 0,4 4 0 15,2-4 12-15,0 0-2 0,-3 3-1 0,3-3 0 16,-5 4 37-16,5-4 7 0,0 0 2 0,0 0 0 16,-6 0 4-16,1 0 1 0,5 0 0 0,0 0 0 15,-5 0-6-15,5 0-1 0,0 0 0 0,0 0 0 16,0 0-11-16,0 0-2 0,0 0-1 0,0 0 0 0,0 0-10 0,0 0-1 16,0-7-1-16,5 3 0 0,3-1-15 0,3 0-2 15,2 3-1-15,0-3 0 0,0 3 9 0,6-5 2 16,2 4 0-16,-2-1 0 0,2-3-3 0,3 4 0 15,-3-4 0-15,3 0 0 16,2 5-1-16,3-3 0 0,0 0 0 0,6 1 0 0,-4-3-16 0,4 0 0 16,2 7 0-16,2-5 0 0,-1 0 0 15,-1 5 0-15,2-2 10 0,1 2-10 0,5 0 0 16,3 2 0-16,4-2-9 0,-1 10 9 0,4-6 0 0,-2 3 0 16,0-4 8-16,5 4-8 0,6 2 0 0,-1-2 0 15,1 3 0-15,2-3 0 0,-3 0 0 0,6 2-8 16,0 3 8-16,5-3-10 0,-2-2 10 0,2 0 9 0,5 3-1 15,6-3-8-15,-1 2 0 0,-2-6 0 0,0 4 0 0,3 0-9 16,8-7 9-16,-6 2 0 0,-2-2 8 0,5-2-8 16,2 2 0-16,3-3 0 0,-2-1 0 0,2-3 8 15,1 4-8-15,-1-4 0 0,-3-2 0 0,4 2 0 16,2-3 0-16,-3-1 0 0,-3-1 0 0,4-2 0 16,-4 0 0-16,1 4 0 0,2-4-8 15,-2 2 8-15,-6-9 0 0,3 5 0 16,0-1 0-16,-5 1 0 0,-3-1 12 0,0 6-3 15,0-8 0-15,0 5 0 0,0-3-9 0,0 8 8 0,-5-1-8 16,-3-1 8-16,0 4 5 0,0-10 1 0,-3 10 0 0,-5 2 0 16,-2-2 19-16,-3 3 4 0,0-1 1 0,-1 0 0 0,-1-2-38 0,-4 7 0 15,-2-2 0-15,-3 2 0 0,-2-5 9 16,0 5 1-16,-1 0 0 0,1 5 0 16,-1-3-10-16,1-2 0 0,0 5 0 0,-6-3 0 0,-2-2 0 0,-1 7 0 15,-2-4 0-15,3-3 0 0,-3 7 0 16,-2-3 0-16,2-1 0 0,-3 4 0 0,-2-5 0 0,0-2 0 15,-3 5 0-15,-6-3 0 0,1 8 0 0,-5-10 0 16,-1 4 0-16,1-1-11 0,-3 1 11 0,0-1 0 16,-3 4 8-16,0-5-8 0,0 5 8 0,1-7-8 15,-4 5 8-15,6-3-8 0,-5 3 0 0,2 0 0 16,-3-5 0-16,1 4 0 0,0-1 0 0,-4-3 0 0,1 0 0 0,-2 4 0 16,2-1 0-16,-3-1 0 0,-5-2 0 0,3 5 0 15,-3-5 0-15,0 0 0 0,5 2 0 16,-5-2 0-16,0 0 0 0,0 0 9 0,0 0-9 15,3 7 0-15,-3-7 0 0,0 10 0 16,0-6 0-16,0-4 0 0,0 7 0 0,0-7 0 16,0 0 0-16,-3 3 0 0,0 6 0 0,1-2 0 15,2 0 0-15,-3 3 0 0,0 4 0 0,3 0 0 0,0-2 0 0,0 9-9 16,0-5 9-16,3 5 0 0,-3-2 0 0,3 9 0 16,2 1 0-16,-2 1 0 0,-3 1 0 0,2-1 0 15,3 6 0-15,-2-6-8 0,2 8 8 0,-2-8 0 16,0-4 0-16,-1 5 0 0,1-8 0 0,0 1 0 15,2-5 0-15,-2 4 0 0,-1-6 0 0,3-3 8 16,-2 2-8-16,2 1 0 0,1-1 0 0,-4-2 0 0,4 0 10 16,-1-4-2-16,-2-1-8 15,-1 5 12-15,1-4-12 0,0 2 0 0,-1-3 0 0,3-2 0 16,-5 0 8-16,3-2-8 0,-3 2 0 0,0 0 0 16,0-7 8-16,-3 7-8 0,-2-5 0 0,0 5 0 0,-3-7 9 0,0 0-9 15,-3 0 8-15,-2 5-8 0,-5-10 0 16,-3 5 0-16,-6 0 0 0,-2-2 0 0,2-3 8 0,1 5-8 15,-3 0 0-15,0 0 8 0,-3 0-8 0,-2 0 0 16,-3-2 0-16,-6 2 8 0,-2 2-8 0,3-2 0 16,-6 0 0-16,3 5 0 0,-2-10 0 0,-6 5 0 15,-3 0 0-15,-2 5 0 0,-3-3-15 0,0-2 5 16,1 0 1-16,-7-2 0 16,1 4 9-16,-3-2 0 0,-5 5 0 0,3-5-8 0,-3 2 8 0,0-2 0 0,-3 3 0 15,-2 1 0-15,5-1 0 0,-6 4 11 16,-7 2-3-16,2-2 0 0,1 0 3 0,-1 0 0 15,0 1 0-15,-2 1 0 0,-6-2-11 0,3 0 0 0,3 0 0 16,-3-2-11-16,-8 2 11 0,0 0-8 0,6 2 8 0,-6-2-8 16,-3 0-1-16,3 3 0 0,6-3 0 0,-6 0 0 15,-8 7 0-15,3-5 0 16,0 1 0-16,-1 2 0 0,-1-3 9 0,4 0-8 0,8 6 8 16,-2-6-8-16,-5-2 8 0,4 2 0 0,4-2 0 15,-1 3 0-15,-5 2 0 0,3-3 0 0,0 0 0 0,0 1 0 16,-3 2 0-16,5-3 0 0,-2 0 0 0,0 6 0 15,-1-6 0-15,-2 0-13 0,3 3 5 0,0 0 8 16,-3-5-20-16,0 0 4 0,3 2 1 0,2 3 0 0,1-2 5 16,2-3 1-16,-3-5 0 0,8 7 0 15,6-2 9-15,2 1 0 0,-5-1 0 0,6 0 8 16,4-5-8-16,3 5 12 0,6 0-4 0,-1-5 0 16,1 5-8-16,-1 1 12 0,6-1-4 0,5-5 0 15,0 5-8-15,8 2 0 0,0-2 0 0,8 1 0 0,-2-8 0 16,4 7 0-16,3-5 0 0,3 5-8 15,3-2-24-15,-1-3-5 0,9 5-1 0,2-5-598 16,3 3-120-16</inkml:trace>
  <inkml:trace contextRef="#ctx0" brushRef="#br0" timeOffset="2700.94">15674 4131 1785 0,'0'0'159'0,"0"0"-127"15,0 0-32-15,-3-5 0 0,3 5 97 0,0-7 14 16,0 7 2-16,0 0 1 15,0 0-51-15,0 0-11 0,0 0-1 0,0 0-1 0,0 0-50 16,6 17 0-16,-4-3 0 0,4 2-12 0,-1 5 12 16,0 3-13-16,-2 4 5 15,2 10 8-15,0 9 0 0,1 0 0 0,-1 0-8 0,0 2 8 0,0 8 0 16,1-6 0-16,2 6 0 0,-3-1 0 16,0-6 0-16,3 4-9 0,0-7 9 15,-3-2-32-15,3-5-3 0,3-5 0 0,0 2 0 16,-1-4-156-16,1-2-31 0,7 16-6 0,-5-16-2 0</inkml:trace>
  <inkml:trace contextRef="#ctx0" brushRef="#br0" timeOffset="3047.08">16931 4220 2358 0,'0'0'104'0,"0"0"22"0,2 7-101 0,1 0-25 16,5 5 0-16,-3 5 0 0,3-6 40 15,3 8 4-15,2 5 0 0,-2 9 0 0,-4-3-44 0,4 1 0 16,0 2 0-16,-1 4 0 15,3-4 0-15,-2 0 0 0,-3 7 0 0,-3-2 0 16,6-5 0-16,-3 7 0 0,-6 4 0 0,9-4 8 0,2-2-8 0,-2-3-12 16,-6 1 2-16,-2-1 1 15,7-2-19-15,-2 2-3 0,0-7-1 16,3 3 0-16,-3-8 0 0,5 6-1 16,0-11 0-16,0-1-649 0,1-3-130 0</inkml:trace>
  <inkml:trace contextRef="#ctx0" brushRef="#br0" timeOffset="3366.65">18113 4166 2224 0,'0'0'99'0,"0"0"20"16,8-2-95-16,-2 2-24 0,-1 0 0 0,3 0 0 16,0 2 32-16,0 8 1 0,2-6 1 0,1 6 0 15,-1-1-34-15,1 10 0 0,-3 2 0 0,0 10 0 16,0-1 0-16,-3 3 0 0,3 7-8 0,-3 5 8 0,-2-3-8 0,0 3 8 16,-1-3 0-16,4 10-9 0,-6-3 9 0,2 8 0 15,4-5 0-15,-4-3 0 16,1 0 0-16,-1-2 0 0,4-2 0 15,2-3 0 1,0 5-112-16,-3-7-20 0,3-2-4 0,0 0-756 0</inkml:trace>
  <inkml:trace contextRef="#ctx0" brushRef="#br0" timeOffset="3701.19">19680 4044 2718 0,'0'0'60'0,"0"0"12"0,0 0 2 0,5 0 2 0,3-5-60 0,0 10-16 0,0-3 0 0,2 1 0 16,1 4 0-16,0 7 0 0,-3-5 0 0,-1 12-10 15,1-2-5-15,-2 12-1 0,-1 2 0 0,-2 4 0 32,2 10-16-32,-5 0-3 0,3 3-1 0,-3 6 0 0,2-4 2 0,-2 0 0 15,3 7 0-15,-3-3 0 0,2 0-54 0,-2-6-12 16,0 2-1-16,0-10-861 0</inkml:trace>
  <inkml:trace contextRef="#ctx0" brushRef="#br0" timeOffset="4411.14">15023 3809 1612 0,'-13'-7'144'15,"8"0"-116"-15,-3 7-28 0,2-7 0 0,-2 2 97 0,0 0 14 16,3-2 2-16,2 7 1 0,-2-7-74 0,0 7-16 16,2 0-2-16,-2 0-1 0,2 5-21 0,-2 2 9 15,2 0-9-15,1-2 0 0,-1 9 0 0,0-5 0 16,6 8-15-16,-3-3 5 0,3 2 10 0,2 5-13 15,0-2 5-15,1-2 8 0,4-3-10 0,1 2 10 0,5-2 0 0,0-4-9 16,2-3 9-16,-2 2 0 16,0-4 8-16,0-3-8 0,0-2 8 15,2-2-8-15,-2-3 8 0,0 3-8 0,-3-5 11 16,0 0-3-16,1-3 0 0,-4-4 0 0,-2 5 0 0,0-8 0 16,0 3 0-16,-3-2 0 15,-5-1-8-15,0 1 0 0,-5-1 0 0,-3 6 8 16,-3-8-8-16,1 5 0 0,-3-3 0 15,-1 3 0-15,-2 5-12 0,1-1 1 0,1 6 1 0,4-6 0 0,-6 3 10 0,5 5-12 0,-2 2 12 0,5 0-12 16,0 2 0-16,0-2-1 0,3 7 0 0,2 3 0 31,-2-3-138-31,5 0-27 0,0 9-6 0,3-4 0 16</inkml:trace>
  <inkml:trace contextRef="#ctx0" brushRef="#br0" timeOffset="4647.28">16121 3595 2718 0,'0'0'60'0,"0"0"12"0,0 0 2 0,0 0 2 0,0 7-60 0,0 2-16 0,3 1 0 0,-3 6 0 0,0 1 0 0,0 6 0 15,0-2 0-15,0 0 0 0,0 5-14 0,-3-2-6 0,0 2 0 16,3 7-1 0,0-3-217-16,-2-2-43 0,-1 22-9 0,3-17-2 0</inkml:trace>
  <inkml:trace contextRef="#ctx0" brushRef="#br0" timeOffset="5045.29">17209 3611 2574 0,'7'-7'56'0,"-1"0"12"0,-4 5 3 0,4-3 1 0,2 0-57 0,2 1-15 0,3 1 0 0,1-4 0 0,-1 0 17 0,0 5 1 16,3-3 0-16,0 3 0 15,-3-3-18-15,3 3 0 0,-5-1 0 0,2-1 0 16,0 4-46-16,-2 0-6 0,-3 0-2 0,-1 0 0 16,-4 0 2-16,0 4 0 0,-3 1 0 0,-3 2 0 15,0-2 20-15,-2 4 5 0,3-2 1 0,-6 5 0 0,0-5 26 0,0 7 8 16,0-4 0-16,2 4 0 0,-1 2 5 0,-1-2 2 15,2-2 0-15,1 2 0 0,-3 3-7 16,5-3-8-16,-2 0 11 16,3-2-11-16,2-1 8 0,0-1-8 0,0-1 0 15,2 1 0-15,3-3 0 0,3 2 0 0,-2-2 0 16,7 0 0-16,0-2 9 0,6 0-9 0,-1-5 0 0,3 0 9 0,6 0-9 0,2-5 0 0,0 0 0 0,3-2-670 16,0 0-141-16</inkml:trace>
  <inkml:trace contextRef="#ctx0" brushRef="#br0" timeOffset="5488.89">18788 3280 3024 0,'0'0'134'0,"5"-3"27"0,1-1-129 0,-1 1-32 0,6-1 0 0,-4 4 0 0,7-3 14 0,-4 3-4 0,1 0-1 0,-3 3 0 0,2-3-9 0,-2 4-14 0,-2-1 3 0,-1 1 1 15,-2-1-186-15,-1 4-36 0,1 0-8 0,-3 0-2 16,0-3-38-16,-5 8-8 0,2-9-2 0,-2 6 0 16,-1 3 200-16,-2-10 40 0,0 8 8 0,1-3 2 0,-1 4 131 15,0-1 26-15,0-3 6 0,2 2 1 0,-2-2 38 0,6 0 8 16,-3 3 2-16,-1-3 0 0,4 2-91 0,2-2-17 15,-3 3-4-15,3-1-1 0,3-2-24 16,-1 0-5-16,1 0-1 0,0 0 0 16,2-4-17-16,0 6-3 0,0-9-1 0,3 5 0 0,-2 2-8 0,-1 0 0 0,3-5 0 0,0 1 0 15,0 4 0-15,0-3 0 16,0-1 0-16,0 6 0 0,-1-2 0 0,-1-2 0 16,2-3 0-16,-3 5 0 0,3 0 0 0,-3-4 0 0,-2 6 0 15,0-2 0-15,-1 0 0 0,-2 0 0 16,0 3 0-16,-2-3 8 0,-1 2-8 0,-2 3 0 15,-1 0 0-15,-2-5-11 0,0 7 1 0,-2-5 0 0,-1 1 0 0,-2-3 0 32,2 4-104-32,1-1-21 0,-3-3-4 0,-1 2-756 0</inkml:trace>
  <inkml:trace contextRef="#ctx0" brushRef="#br0" timeOffset="5865.12">19873 3167 3020 0,'0'0'67'0,"0"0"13"0,0 0 4 0,0 0 0 0,0 0-68 0,0 0-16 0,0 2 0 0,-3 7 0 0,-2 6 0 0,0 1-12 15,-3 1 1-15,2-1 1 16,-2 5-42-16,1-4-8 0,-1 6-1 0,5-6-1 15,-2-1 5-15,5-2 1 0,0 0 0 0,2-2 0 0,1 0 44 0,5-3 12 16,0 1 0-16,2 4 0 0,1-5 33 0,5-2 9 16,-3 3 2-16,6-3 0 0,-1 0-29 0,-2 0-6 15,3-5-1-15,-1 3 0 0,1-3-8 0,-1 1 8 0,1 1-8 0,-1-1 8 16,1-3-8 0,-3 4-17-16,-1-8 4 0,1 1 1 15,-2 3-40-15,-1-7-7 16,-3 7-1-16,1-7-1 0,-3 7-27 0,0-2-6 0,-3-5-1 0,0-3 0 15,-2-1-90-15,0 1-19 0,-1-4-3 0,1-5-1 0</inkml:trace>
  <inkml:trace contextRef="#ctx0" brushRef="#br0" timeOffset="5984.86">20137 3233 115 0,'0'0'10'0,"-2"9"-10"0,-3-4 0 0,2 4 0 16,-5 5 500-16,3 5 99 0,-6 2 19 0,0 3 4 15,-4 6-451-15,-4 3-91 0,1 10-17 0,-4-3-4 16,1 4-46-16,-3 3-13 0,1 0 0 0,-4 3-756 15,1-3-158 1</inkml:trace>
  <inkml:trace contextRef="#ctx0" brushRef="#br0" timeOffset="71518.89">14465 2021 806 0,'0'0'72'0,"0"-7"-58"0,0 5-14 0,0 2 0 0,0 0 196 0,2-5 36 15,1 3 7-15,-3 2 1 16,3-7-176-16,2 7-36 0,-5 0-8 0,0 0 0 0,5 0-8 0,3 0-2 16,-8 0 0-16,6 7 0 0,-1 0-10 0,0 0 8 15,0 2-8-15,1 6 8 0,-4 1-8 0,4 3 0 16,-4 2 0-16,1 3 0 0,-3-1 0 0,3 3-14 16,-3 7 3-16,2-3 1 0,1 8 10 0,0-3 0 15,-3-4 0-15,2 9 0 0,3-3 0 16,1-4 0-16,-4 7 0 0,1-4 0 0,2-1 0 0,1-2 0 15,-4-3 0-15,4 8 0 0,-1-5 0 0,-3 5 12 16,4-8-4-16,-4 3 0 0,1 2 8 0,0-4 1 16,-1 2 1-16,1-5 0 0,-3-2 2 0,3 7 0 0,2-5 0 0,-2-2 0 15,-1 7 6-15,1-5 2 0,0-2 0 16,-1 2 0-16,3-2-28 0,1 5 0 0,-1-8 0 0,0 3 0 16,1-2 0-16,-1-1-14 0,-2 3 3 0,2-7 1 15,-2 0 10-15,-1 2 0 0,-2-2 0 16,0 4 0-16,0-6 9 0,5 4 1 0,-5-9 0 0,0 2 0 15,3 2-10-15,-3-9 0 0,3 3 0 0,-3-3 0 32,0 0-26-32,0-3-7 0,0-4-2 15,0 0 0-15,0 0-97 0,0-4-20 0,-3-3-4 0,3 0-531 0</inkml:trace>
  <inkml:trace contextRef="#ctx0" brushRef="#br0" timeOffset="71795.57">14494 3186 172 0,'-5'0'16'0,"2"0"-16"0,-2 0 0 0,2 4 0 0,-2-1 348 0,2 4 66 16,0 0 14-16,1-5 2 15,2 5-319-15,2 7-64 0,1-2-13 0,0 0-2 16,2 0-12-16,0 6-3 0,1-6 0 0,2 9 0 0,2-4 3 0,-2-1 0 16,3-2 0-16,-3 3 0 0,5-1 3 0,-3-6 1 15,4 4 0-15,-1-5 0 0,0 1-5 0,-2 1-1 16,5-1 0-16,-3-3 0 0,3-7 14 0,-3 0 2 15,3 0 1-15,0-5 0 0,-1-4-35 0,1 2 0 16,0-3 0-16,-3-4-9 0,3-2 9 16,-2-1 11-16,-1 1-3 15,0-5 0-15,-2-3-8 0,-1-9 0 0,1-2 0 0,-3-3 0 16,0-7-23-16,0 6-9 0,-3-9-3 16,0 6-613-16,-2-5-124 0</inkml:trace>
  <inkml:trace contextRef="#ctx0" brushRef="#br0" timeOffset="72230.83">15068 1245 1670 0,'-3'-7'148'0,"-2"-2"-118"0,0-1-30 0,2 3 0 16,1 0 108-16,-1 3 15 0,-2-6 3 0,2 8 1 0,0-3-84 0,-2 3-17 16,2-1-3-16,-2 3-1 0,0 0-22 0,-1 3 8 15,1-1-8-15,-3 5 0 0,0 3 0 0,3 1-12 16,-3 6 2-16,0-3 0 16,3 2 10-16,-3 3-10 0,0 2 10 0,3 3-10 0,-1-1 10 0,1 6 0 15,2-6 0-15,1 5 0 0,-1-2 0 0,1 7 0 16,-1-2 0-16,3 2 0 0,0-3 0 0,0 8 0 15,3-5 0-15,-1-3 0 16,1 1 0-16,-1-5-8 0,1 4 8 0,2 1 0 0,3-5 0 16,-2 4 0-16,-1-4 0 0,0-2 11 15,0-1-2-15,1 1 0 0,-1 4 0 0,0-4 0 0,-5-6 6 16,0 8 1-16,0-2 0 0,0-5 0 0,-2-1-16 0,-1-1 0 0,-2 4 0 16,-1-5 0-16,-1 1 0 0,1-1 0 15,-2-1 0-15,-2 1 0 0,2-7 0 0,-3 6 0 0,1-6-11 0,-4 5 11 31,1-5-127-31,3 1-17 0,-6-3-4 0,2-2-697 0</inkml:trace>
  <inkml:trace contextRef="#ctx0" brushRef="#br0" timeOffset="72430.69">14690 1753 2343 0,'-3'-11'52'0,"3"11"10"0,0-5 2 0,0 5 2 0,3-7-53 0,5 4-13 16,5-1 0-16,3 4 0 16,5-10 35-16,0 8 4 0,0-5 1 0,0 0 0 15,3 4-40-15,0-4 0 0,5 0 0 0,0 0 0 0,6-2 0 16,-1-1 9-16,0 3-9 0,3-4 0 16,0-1 0-16,-2-2 0 0,-1 7 0 0,1 0-737 15,-4-5-147-15</inkml:trace>
  <inkml:trace contextRef="#ctx0" brushRef="#br0" timeOffset="110082.72">14266 10789 990 0,'0'0'44'0,"0"0"8"0,0 0-41 0,0 0-11 16,0 7 0-16,0-7 0 0,0 0 159 0,0 0 29 15,0 0 7-15,0 0 1 0,0 0-116 0,0 0-22 16,0 0-5-16,0 0-1 0,0 0-35 0,0 0-7 16,0 0-2-16,0 0 0 15,0 0-8-15,0 0 0 0,0 0 0 0,0 0 8 0,0 0-8 0,0 0 0 16,6 2 0-16,-1 6 8 0,0-1-8 0,1-3 0 15,-1 1 0-15,0 2 8 0,3 0 1 0,0-5 0 16,0 6 0-16,2-1 0 0,1 0-9 0,2-5 12 16,-2 5-12-16,2-2 12 0,-2-3-4 15,2 3-8-15,-2-3 12 0,2 1-4 0,-3-3 2 0,1 0 0 16,2 4 0-16,-2-4 0 0,-1 3-10 0,4-3 0 0,-1 0 0 0,3 0 0 16,0 0 0-16,2 0 12 15,-2-3-12-15,2 3 12 0,1-4-12 0,-1 4 12 16,-2 0-12-16,3-3 12 0,2 3-4 0,-2-2 0 0,-1-3 0 15,1 5 0-15,-1-2-8 0,-2-3 10 16,0 5-10-16,2 0 10 0,-4-2-10 0,1 2 0 0,-1 0 0 0,2-5 8 16,-3 5-8-16,3 0 0 0,0 0 9 15,-1 0-9-15,4-2 8 0,-1 2-8 0,1-3 10 0,2 3-10 16,-2-4 8-16,-1 4-8 0,1 0 0 16,-1 0 9-16,3 0-9 0,-2-3 0 0,-1 3 0 15,1-4 0-15,-3 4 9 0,0 0-9 0,-3 0 10 0,0 0-10 0,0 0 17 16,-2 0-2-16,2 0-1 0,-2 0 0 15,-3 0 6-15,2 0 0 0,-2 4 1 0,3-4 0 0,-3 0-6 0,0 0-2 16,2 0 0-16,1 0 0 0,-3 0-13 0,2 0 0 16,4 0 0-16,-4 0 0 0,3 0 0 15,1 0-8-15,-1 0 8 0,0 0 0 0,-2 0 0 0,2 0 8 16,-5 0 0-16,2 0 1 0,1 0-9 0,0 0 0 16,-1 0 0-16,1 0 0 0,-3 0 0 0,2 0-12 15,1 0 4-15,0 0 8 16,-1 0-114-16,1-4-15 0,-3 4-3 0,2 0-787 0</inkml:trace>
  <inkml:trace contextRef="#ctx0" brushRef="#br0" timeOffset="110601.21">16409 10330 2376 0,'0'0'52'0,"0"0"12"0,-5 0 1 0,5 0 1 0,0 0-53 0,0 0-13 0,-8 0 0 0,3 0 0 0,-3 0 12 0,3 0-1 16,-1 0 0-16,-2 5 0 0,-2-2-27 0,-1-3-4 15,3 2-2-15,-2 5 0 16,-6-2-37 0,5 2-7-16,-2-3-2 0,3 8 0 0,-4-2 31 0,4-1 5 0,-1-2 2 0,3 2 0 15,0 6 30-15,3-8 0 0,0 2 13 0,-1-2-4 0,6 0 3 0,-2 0 1 16,2 0 0-16,2-2 0 0,6 2-13 0,-2-2 0 16,2-3 0-16,2 5 0 0,3-5 0 0,1 6 0 15,-1-4 0-15,0-1 0 0,0-1 14 0,3 3-3 16,0-3-1-16,3 5 0 0,-6-7-2 0,0 7 0 15,3-5 0-15,0 3 0 0,-6-3 4 0,1 6 0 16,0-4 0-16,-1 1 0 0,-5 0-12 0,1 2 0 16,-1-3 0-16,0 3 8 0,-2 1-8 15,0 1 0-15,-3-2 0 0,-3 5 8 0,3 0-8 16,-5-5 12-16,-1 7-12 0,-2-5 12 0,0 0 1 0,-2 3 1 16,2-2 0-16,-3-8 0 15,3 5-34-15,-2 0-6 0,-3-5-2 16,-3-2 0-16,-3 5-25 0,6-2-6 0,2-3-1 0,1-3 0 15,-9-2-128-15,3 5-25 0</inkml:trace>
  <inkml:trace contextRef="#ctx0" brushRef="#br0" timeOffset="111945.3">16693 10029 1612 0,'0'0'144'15,"0"0"-116"-15,0 0-28 0,0 5 0 0,2 0 192 0,-2 2 33 16,0 5 7-16,3-1 0 16,2-1-155-16,-2 4-31 0,-3 0-6 0,2 3-2 0,4-1-27 0,-4 7-11 15,-2-1 8-15,0 1-8 0,-2 3 0 0,2-2 0 16,2-6 0-16,-2 6 0 0,-8-1 12 0,3 1-4 16,0-1 0-16,2 1 0 0,-5-3-8 0,3-2-11 15,2-3 3-15,1 3 0 0,-4-7 8 0,1 2 0 16,2-4 0-16,3-1 0 0,3-2-11 0,-3 0 0 15,-3-2 0-15,3-5 0 16,8 2-30-16,-8-2-7 0,0 0 0 16,8-7-1-16,3 5 0 0,-3-3 0 0,-3-2 0 0,3 2 0 0,-3 1 25 0,6-4 6 0,-3 4 1 0,0-1 0 15,-8 5 17-15,0 0 0 0,8-7 0 16,0 7 0-16,-8 0 18 0,0 0 1 16,10 0 0-16,-2 0 0 0,3 0 1 15,-3 0 1-15,-8 0 0 0,10 7 0 0,-2-7-9 0,0 7-3 0,-8-7 0 16,8 2 0-16,0 6-9 0,-8-8 0 0,0 0 0 0,5 4 0 15,3 1 0-15,-8-5 0 0,3 5 0 0,-3-5 0 16,0 0-12-16,0 0 12 0,8 2-12 0,0 3 12 16,-8-5-11-16,5 2 11 0,3-2-8 0,-8 0 8 15,5 5-11-15,1-3 11 0,2 0-13 0,0 3 5 16,-3-3 8-16,0-2 0 16,3 8 0-16,0-8 0 0,0 7 0 0,-3-5 0 0,3 3 0 15,-3-3 0-15,3 5 0 0,-2-7 0 0,-6 0 0 0,5 7 0 16,0-5 0-16,-5-2 9 0,0 0-9 0,0 0 0 15,0 0 10-15,0 0-10 0,0 0 8 0,0 0-8 16,0 0 9-16,0 0-9 0,0 0 10 0,0 0-10 0,0 0 8 16,0 0-8-16,0 0 0 0,0 0 9 0,0 0-9 0,0 0-11 15,0 0 3-15,0 0 0 16,-2-7 8-16,-4 3 0 0,4-1-9 0,-1-2 9 0,6-2 0 0,-3 1 0 16,0 6 0-16,2-5 0 0,4 0-9 0,-1 0 9 15,-2 0 0-15,2 5 0 0,0-5 0 0,0 4 0 16,1-2 0-16,-1 3 0 0,0 0 0 0,1 2 0 15,2 0 0-15,-3 0-10 0,-5 0 10 0,8 2 0 16,0 0 0-16,0-2 0 0,-8 0 0 0,2 8 9 16,6-4-9-16,-2-1 10 0,-6-3 2 0,2 7 1 15,6-5 0-15,-3 3 0 0,1-3-5 0,-6-2-8 0,0 0 11 0,8 5-11 16,2-3 0-16,-2-2 0 0,-8 0 0 0,0 0 0 16,8-7-13-16,0 0-7 0,-3 0 0 15,1-2-1 1,2-1-39-16,-1-4-8 0,-1 5-2 0,2-6 0 15,0-1-74-15,0 0-14 0,2-3-3 0,1-2-1 16,-1-3 22-16,1 1 5 0,-3-3 1 0,2-3 0 0,-2 4 97 0,0 1 19 0,0 1 4 0,0 1 1 16,-3 4 104-16,3 1 21 0,-2 1 4 0,-4 4 0 15,1 0 9-15,0 5 2 0,-1 0 0 0,1 0 0 16,-3 7-21-16,0 0-4 0,0 0-1 0,0 0 0 16,0 0-29-16,-5 7-7 0,2 0-1 0,-2 2 0 15,-1 6-33-15,-2 1-7 0,3 0-2 0,-3 8 0 0,0 2-22 16,0-3 0-16,0 8 0 0,0-3 8 15,1 0-8-15,-1 3 0 0,0 2 8 16,0-10-8-16,5 8 0 0,-2-7 8 0,2-1-8 0,1-2 0 0,2-2-15 16,2 2-7-16,1-4-2 0,2-6 0 15,3 4-41-15,0-6-9 0,3-2-2 0,-1-2 0 16,6-3-21-16,-3-2-5 0,3-7-1 0,3 7 0 16,-3-7 26-16,5-2 5 0,-3-1 0 15,1-4 1-15,2 7 55 0,-3-2 16 0,1-6-8 0,-3 6 8 0,0 2 61 0,-3-2 17 16,-3-1 3-16,4 3 1 0,-4 0 7 0,-4 0 2 15,2 0 0-15,-6 5 0 0,3-5-24 0,-5 7-5 16,0-3-1-16,0 3 0 0,0 0-14 0,0 0-3 16,0 0-1-16,-2-5 0 0,-3 5-28 0,-3 0-6 15,2 0-1-15,1 0 0 0,-6 8-8 0,3-4 0 0,1 1-12 0,-1 2 12 16,-3 0 0-16,3 0 0 16,0 3 0-16,0-1 8 0,3-2-8 0,-3 0-14 15,5 2 3-15,-2 3 1 0,2-5 10 0,3-2 0 0,0-5 0 0,-2 7 8 16,2-7-8-16,0 0 0 0,0 0 0 0,0 0-8 15,5 0 8-15,3 0-13 0,0-7 5 0,3 2 8 16,2-7 0-16,0 3 0 0,-2-5 0 16,4-2 0-16,-4-3-13 0,2-2 5 15,0-3 8-15,1 0-13 0,-1-1 13 0,0-4-9 0,-2 1 9 0,-1 0-8 16,1-5 8-16,-1 2 0 0,-2 1 0 0,0 6 0 16,-2-2 0-16,-1 3 11 0,-2-1-11 0,-1 10 12 15,1-2 8-15,-3-1 1 0,0 8 1 0,0 2 0 16,0 0 2-16,-3 0 0 0,3 4 0 0,0 3 0 15,0 0 16-15,0 0 3 0,-2 3 1 0,-4 4 0 16,1 5-36-16,2-1-8 0,-2 6 0 0,2 4 0 0,-2-2 0 0,0 9 0 16,0 3 0-16,2-3-11 15,3 7 11-15,-3-2 0 0,3 0 0 0,0-2 0 0,0-1 0 16,3 1 0-16,-3-5 0 0,5-1 0 0,-2-1 0 0,2 0 0 16,0-1 0-16,3-7 0 15,3 8-101-15,-3-8-19 16,5 1-3-16,-2-3-973 0</inkml:trace>
  <inkml:trace contextRef="#ctx0" brushRef="#br0" timeOffset="112646.22">18423 10450 403 0,'0'0'17'0,"0"0"5"0,0 0-22 0,0 0 0 16,0 0 0-16,0 0 0 0,0 0 433 0,0 0 83 0,0 0 16 0,0 0 3 15,0 0-419-15,3-2-83 0,-1 0-17 0,-2 2-3 16,0 0-13-16,0 0 0 0,0 0 0 0,0 0 0 16,0 0 34-16,0 0 4 0,0 0 1 0,0 0 0 15,0 4 13-15,0 3 4 0,0 1 0 0,0 1 0 16,-2 5-39-16,2-5-7 0,-3 8-2 0,0-3 0 15,1 2-8-15,2-1 0 0,-6 1 0 0,4-2 0 16,-1 3 0-16,-2-3 8 0,2-2-8 0,-2 4 0 16,2-9 0-16,1 2 0 0,-4-2 0 15,4 1 0-15,-1-8 0 0,3 0-16 0,0 0 3 0,0 0 0 16,0 0-23-16,5-8-5 0,1-1-1 0,4-5 0 0,1 2 24 0,-1-2 5 16,4-7 1-16,-1 4 0 0,0 1-3 0,0 0 0 15,0 1 0-15,-2 4 0 0,2-1 15 0,0 0 0 16,-2 3 0-16,0-3 0 0,-1 10 0 0,1-3 13 15,-3 0-1-15,0 1 0 0,2 4 16 0,-2 4 4 16,0-1 0-16,0-1 0 0,3 5-1 16,-3 5 0-16,-3-8 0 0,3 8 0 15,-3 0-19-15,0-5-3 0,1 2-1 0,-1 6 0 0,0-8-8 0,1 2 0 0,-1-2 0 16,-2 0 0-16,2-5-16 0,-3 6-6 0,1-1-1 0,2-5 0 31,1 3-17-31,-1-5-4 0,3 0-1 0,-3 0 0 16,1-5 14-16,1 5 3 0,1-5 1 0,0-2 0 0,3 2 16 0,-1-4 11 0,1 2-13 15,-3 0 5-15,3 2 8 0,2-2 12 0,-3 0-2 0,1 0-1 16,0 0 14-16,2 0 2 0,-3 5 1 0,-2-3 0 16,0 0-26-16,3 1 0 0,-3 1 8 0,-3-2-8 15,3 5 0-15,-8 0 0 0,5-2 0 0,3 2 0 16,-8 0 0-16,0 0 0 0,6 0 0 0,-6 0 0 16,0 0 8-16,5 2-8 0,-5-2 0 0,5 5 8 15,-5-5-8-15,3 7 10 0,-1-2-10 0,1 2 10 16,-3 0-10-16,3 2 0 0,-6-2 9 0,3 5-9 15,-3-2 0-15,3-1 0 0,0-2 0 0,-2 0 0 16,-1 3-10-16,0-3-6 0,3-5-2 0,0-2 0 16,0 7-24-16,0-7-5 0,0 0-1 0,0 0 0 15,0 0-124-15,6-7-24 0,-1 0-6 0,6-10-365 16,-1 1-73-16</inkml:trace>
  <inkml:trace contextRef="#ctx0" brushRef="#br0" timeOffset="112896.43">19262 10225 230 0,'18'-14'20'0,"-10"6"-20"0,0 6 0 0,0-3 0 0,0 3 364 0,-3-3 69 15,3 5 14-15,-5 0 2 0,2 0-229 0,0 5-47 16,-2-3-9-16,0 5-1 0,-1 1-79 0,-2 1-15 16,0 3-3-16,3-1-1 0,-3 6-34 0,-3 4-7 15,1-2-2-15,-1 2 0 0,0 3-14 0,1-1-8 16,-4 1 8-16,4-1-8 16,-3 1 0-16,-1-1 0 0,4 1 0 0,-4-1 0 0,1-4 0 0,2 5 0 15,1-1 0-15,-1-6 0 0,0 6 0 16,3-6 0-16,-2-1 0 0,2-2 0 0,0 3 0 0,2-8 0 0,1 3 0 0,0-5 0 31,-1-3-23-31,-2-4-9 0,0 0-1 0,8 5-1 16,-2-5-4-16,2-5-1 0,-1 3 0 0,1-5 0 15,0-2-21-15,-2-5-5 0,2 4-1 0,-3-4 0 16,0 2-153-16,0-2-30 0,1 0-7 0,-6-2-492 0</inkml:trace>
  <inkml:trace contextRef="#ctx0" brushRef="#br0" timeOffset="113127.11">19193 10361 288 0,'-11'0'25'0,"3"0"-25"0,0 2 0 0,0-2 0 16,3 0 408-16,-3 5 76 0,0-3 15 0,3-2 3 16,0 5-310-16,-1-2-61 0,1-3-13 0,5 0-2 0,0 0-73 0,0 0-15 15,0 0-2-15,0 0-1 0,3 4 7 0,5-1 2 16,0-1 0-16,2-2 0 16,3 0-10-16,3 0-1 0,3 0-1 0,-1 0 0 0,6-2-11 0,0-1-3 15,2-1 0-15,-2-4 0 0,3 1-18 0,-1 3-4 16,1-8-1-16,2 5 0 31,0 2-79-31,-3 0-16 0,-2-2-3 0,0 3-1 0,0-3-138 16,-3-5-28-16,16-5-6 0,-11 1-480 0</inkml:trace>
  <inkml:trace contextRef="#ctx0" brushRef="#br0" timeOffset="115455">20262 9799 2304 0,'0'0'51'0,"0"0"10"0,0 0 3 0,0 0 0 0,0 0-52 0,0 0-12 0,0 0 0 0,0 0 0 16,0 0 50-16,0 0 7 0,2 2 2 0,4 10 0 15,-6-3-35-15,0 8-6 0,0-1-2 0,-3 8 0 16,0-1-6-16,-2 8-2 0,0 2 0 0,-3 0 0 16,3 2 20-16,-3 0 3 0,0 5 1 0,0 0 0 15,0 7-20-15,0-7-3 0,0 0-1 0,3 3 0 16,-3-8-8-16,2-2 0 0,-1 2 0 0,1-7 0 16,4-4 0-16,-1-1-11 0,0-6 3 0,1-3 0 15,2-5-20-15,0 3-3 16,0-9-1-16,0-3 0 15,0 0 16-15,5 0 4 0,3-8 0 0,2 1 0 16,1-4 0-16,0-6 0 0,2 1 0 0,0-5 0 0,3-1 3 0,-3 6 1 0,3-8 0 16,-3 8 0-16,-2 7 8 0,2-6 0 0,-2 6 0 0,-1 2 0 0,-4 5 0 15,-1-3 14-15,-5 5-2 0,8 0 0 0,-3 7 6 0,0 2 1 16,-2-2 0-16,0 8 0 0,-3-1-19 0,2 2 0 16,-2 3 0-16,6-3 0 0,-1 3 0 15,3 0 0-15,0-2 0 0,0 4 0 0,2-5 0 0,6-2 0 16,-3-2-11-16,6-3 11 0,-1 3-10 0,1-9 10 15,0 4-8-15,2-5 8 0,-3-2 0 0,1-2 0 16,2-5 0-16,0 4 0 0,3-4-12 0,0-7 4 16,2 7 0-16,1-5 0 0,-1 0 8 0,-2-4 0 15,2 4-9-15,-5-2 9 0,1 0 0 0,-4 2 13 16,-2-2-1-16,-3 0-1 16,-5 5-11-16,0-1 0 0,-3-2 0 0,-2 8 0 0,0-3 0 0,-3 7 8 0,-3-5-8 0,0 3 8 15,-2-3 26-15,0 5 5 0,-6 5 1 0,3-3 0 16,-2 3-40-16,-1 2 0 0,-2-3 0 0,2 3 0 15,-2 8 0-15,0-6 0 0,2 0 0 0,1-2 0 16,2 5 0-16,0-2 0 0,0-1 0 0,3-2 0 16,-1 0 0-16,4-4 0 0,2-3 0 15,0 0 0-15,0 0-24 16,0 0-7-16,0 0-1 0,0 0 0 0,8 7 21 0,0-7 11 0,0 0-12 0,5-3 12 0,-3 3 0 0,1-4 0 16,2 4 0-16,-2 0 0 0,2 0 0 0,0 0 0 15,-2 0 0-15,2 0 0 0,-2 0 0 16,-3 0 0-16,2 0 0 0,1 4 0 0,-3-1 0 0,0-1 0 15,-1-2 0-15,-1 0 0 0,2 5 0 0,-3-5 0 16,-5 0 0-16,8 2 0 0,-3-2 0 0,1 0 0 16,-6 0 0-16,7 0 0 0,-1 0 0 0,2-2 0 15,-3-5 0-15,0 0 0 0,3-1 0 0,0 4 0 16,0-8 0-16,0 5 0 0,0-5-10 0,3-2 10 16,-4 0-8-16,1-3 8 0,3-1 0 0,0 1-10 0,-3-2 10 15,2 3 0-15,-2 7 0 0,0-6 0 0,0 6 0 0,0 0 0 16,-3 2 0-16,0-3 0 0,3 3 8 0,-2 2-8 15,-4-4 8-15,4 9 0 0,-4-2-8 16,-2 2 12-16,0 0 17 0,0 0 3 16,3 7 1-16,0-3 0 0,-3 10-18 0,2-4-4 0,-2 11-1 0,0-4 0 15,0 8-10-15,-2-1 0 0,2 4 0 0,-3 3 0 16,3-3-9 0,0 7 9-16,-3-2-12 0,1 2 12 0,2 8 0 0,-3-1 0 15,0 5 12-15,1 3-3 0,-1 1-9 0,3-1 0 0,-3-1-10 0,3-2 10 16,-5-7 0-16,2 5 0 0,1-5 0 0,-1-3 10 15,1-4-10-15,2-2 0 0,-3-5 0 0,0-10 0 16,1 1-12-16,-1-1-5 0,0-9-1 0,1 0 0 16,2-7-18-16,0 0-4 0,-3-7-1 15,-2-2 0-15,2-12-98 16,-2-5-19-16,2-12-4 0,3 3-1 0,0-10 30 0,0 3 5 0,3-3 2 16,-1-2 0-16,1 0 46 0,0-2 10 15,-1 2 2-15,1 0 0 0,5 0 123 0,-3 7 25 0,1 0 4 0,-4 7 2 16,6 2 42-16,-3 0 8 0,1 8 1 0,-1-1 1 0,0 8-17 15,-2 0-3-15,0 6-1 0,-1 1 0 0,1-3-68 0,-1 10-13 16,4-5-4-16,-6 7 0 0,0 0 12 0,5 0 3 16,3 0 0-16,-3 0 0 0,3 2-28 15,-2 3-6-15,1-3-1 0,1 5 0 16,0 0-12-16,-2-5 0 0,2 10 0 0,-3-5 0 0,0 3 0 0,0-1 0 16,-2 0 0-16,2-1-10 15,-5 1-29-15,0 3-5 0,0-3-2 16,-2 0 0-16,-4-1 14 0,4 1 2 0,-3-2 1 0,-3 0 0 0,2 2 16 15,-2-4 3-15,0 2 1 0,3-2 0 16,0-5-25-16,0 5-5 0,-1-5-1 0,6 0 0 16,-2-5-18-16,-1 3-4 0,3-5-1 0,0-1 0 15,3-1 13-15,2 0 2 0,5-5 1 0,1 4 0 0,0-4 55 0,2 0 12 16,-3 5 1-16,6-8 1 0,-2 3 9 0,-1 2 1 0,3-2 1 16,-3-2 0-16,0 1 14 0,0-1 2 0,1 2 1 15,1-3 0-15,-1 1-2 0,2 2-1 0,-3 4 0 0,0-6 0 16,0 7-19-16,-2-6-3 0,-1 6-1 0,1-5 0 15,-3 7-4-15,-3-2-2 0,1 1 0 0,-1 1 0 16,-3 3 0-16,1-1 0 0,-3-2 0 0,3 7 0 16,-3 0-18-16,0 0 0 0,0 0 0 0,0 0 0 0,0 0 0 15,0 0 8-15,0 0 1 0,-6 5 0 16,4 2-9-16,-3 4 0 0,2 4 0 0,0 1-11 0,-2 0 11 16,5 8 0-16,-3 0 0 0,1 8 0 0,2-1 0 0,0 2 0 15,2 5 0-15,1-1 0 0,0 6 0 0,-1-3 0 16,4 7 0-16,-1 0 0 0,0 0-12 0,0-5 0 15,3 3 0-15,-2-3 0 0,2 0 12 16,-3 1 12-16,-3-6-2 0,4-1-1 0,-4-6 0 0,1 1 0 16,-3-5 0-16,0-3 0 0,0 1-9 0,0-8 0 15,-3-2 0-15,3-4 0 0,-2 1 0 0,-1-6-11 16,3-5 3-16,-5 0 0 16,0 0-46-16,-1-2-9 0,-2-5-1 0,0-10-1 15,-2 1-26-15,2-5-5 0,-3-3 0 0,3-2-1 16,-2-4 3-16,-1-6 1 0,3 1 0 0,0 0 0 15,0-3 32-15,3 1 6 0,2-3 2 0,-2 0 0 16,2 0 90-16,1 0 19 0,2 2 3 0,0-2 1 16,0 7-8-16,2 0 0 0,-2 3-1 0,6-1 0 0,-1 5 1 0,3 3 0 15,0-3 0-15,3 2 0 0,-1 3 8 0,3 2 1 0,-2 0 1 0,5 3 0 16,-3 7-14-16,0 1-2 0,-2 1-1 0,2 3 0 16,0-1-29-16,1 3-7 0,4-3-1 0,-2 5 0 15,0 0-8-15,0 7 0 0,-3-7 0 0,0 5 0 16,-2-1 0-16,-1 3-11 0,-2 1 3 0,-2-1 0 15,-1 2-13-15,-3-2-3 0,1 0 0 0,-3 3 0 32,-3-1-32-32,1-2-6 0,-3 5-2 0,-1-8 0 0,-2 8 44 0,0-2 9 0,0-3 2 0,-2 0 0 15,-1-3 9-15,3 3-10 0,-2 1 10 0,-1-1-10 16,3-5 10-16,0-2 0 0,3 5 0 0,2-3-8 0,1-2 8 0,2 0 0 16,0 0 10-16,0 0-10 0,0 0 25 15,0 0-1-15,10 0 0 0,1-7 0 16,2 7 4-16,0-5 0 0,3 1 0 0,0-4 0 15,0 1 2-15,2 3 1 0,-2-8 0 0,0 5 0 0,3-3-22 16,-1-1-9-16,1-1 8 0,-3 0-8 0,2 0 0 16,1 3 0-16,-3 0 0 0,-1 2 0 0,-4-3 0 0,0-2 0 15,-3 10 9-15,-3-5-9 0,0 0 10 0,-2 5-2 16,-1-3-8-16,-2 0 12 0,-2 0-12 0,2 5 8 16,-8 0-8-16,-3 0 0 0,1 5 0 0,-4-2-8 15,4-1-1-15,-3 5 0 0,5 0 9 0,-3 0 0 16,3 2-9-16,-2-1 9 15,4 6 0-15,1-3 0 0,0-4 0 0,2 8 0 0,0-8 0 0,3 2 0 0,0-2 0 16,0-5 0-16,3 5 0 0,0 1 18 0,2-6-3 16,0 5-1-16,3-7 2 0,0 5 0 15,0-5 0-15,5-5 0 0,1 5-8 0,1 0 0 0,1-2-8 0,3-5 12 16,-6 4 3-16,3-2 0 0,0-2 0 16,0 5 0-16,0-5-15 0,2 7 0 0,-2-2 0 15,0 2 0-15,0 2 0 0,0-2 0 0,-3 7 0 0,0-5 0 16,-2 5 0-16,-1 1 0 0,1 1 0 15,-3-2 0-15,0 2 0 0,0 6 0 0,0-6 0 0,-3 3 0 16,0-3 12-16,0 1 0 0,1-1 0 0,-4-2 0 16,1 0 7-16,-3 2 1 0,3-2 0 0,-3-2 0 15,0-2-20-15,0-3 0 0,0 0 0 0,0 0 0 16,0 0 0-16,0 0 0 0,0 0 0 0,-3-3 0 16,3-9-16-16,3 3-6 0,-1 2-2 0,4-5 0 15,-1-2 13-15,3 0 3 0,0-2 0 0,2-1 0 16,1 1 8-16,2-1 11 0,-2 3-3 0,2 0 0 15,-2 2-8-15,-1 0 8 0,1 3-8 0,-1 7 8 16,1-3 10-16,-3 3 2 0,0 2 0 0,0 2 0 0,-3-2-1 0,3 7 0 16,0 2 0-16,-3 3 0 15,3 0-5-15,-3 0-1 0,-2-1 0 0,2 6 0 16,1 2-5-16,-1-3 0 0,-2 1-8 0,-3-1 12 0,2 1-12 0,-2-1-8 16,0 0 8-16,0 1-13 15,0-3-15-15,-2 3-4 0,2-3 0 0,-3-5 0 16,3 5-131-16,0-4-26 0,0-3-6 0,0-7-1 0</inkml:trace>
  <inkml:trace contextRef="#ctx0" brushRef="#br0" timeOffset="184623.24">17933 5187 633 0,'0'0'28'0,"-2"0"6"0,-1 7-34 0,1-5 0 0,-4 5 0 0,4 0 0 15,-1 1 131-15,0-1 19 0,-2-5 4 0,2 5 1 0,1 2-87 0,2-2-16 16,-3 1-4-16,3 1-1 0,0 3-21 16,-3-1-4-16,3 1-1 0,0 0 0 0,0 4 19 0,0 1 3 15,6 4 1-15,-6 3 0 0,2 6-14 0,-2 3-2 16,3 0-1-16,0 7 0 0,-1 0-13 0,-2 0-2 16,0 5-1-16,0-3 0 15,3 5 4-15,-3-2 1 0,3-3 0 0,-1-2 0 16,-2-2-16-16,0-1 0 0,0-4 0 0,3-2 0 0,-3-5 0 0,3-3-13 15,-1-6 1-15,-2 4 0 0,0-5 12 0,0-6 13 16,0-1-2-16,-2-2-1 16,-1 0-36-16,3-7-7 0,0 0-2 0,0 0-473 0,0 0-94 15</inkml:trace>
  <inkml:trace contextRef="#ctx0" brushRef="#br0" timeOffset="184894.49">17910 5152 1422 0,'0'0'63'0,"-6"-7"13"0,-2 2-61 0,3-2-15 0,0 7 0 0,0-2 0 16,-1-6 84-16,6 8 15 0,-5 5 2 0,0 0 1 15,-3-5-56-15,0 7-11 0,0 5-3 0,-3 4 0 16,3 3-12-16,-5 2-2 0,3 3-1 0,-1-1 0 0,0 1-9 0,1-1-8 15,-1 1 9-15,-2 2-9 16,2-3 0-16,-2 1 0 0,3 2 0 0,-4-3 0 16,1 1-37-16,0-8-7 0,0 8-2 0,-1-8 0 31,4-2-69-31,-1-4-13 0,-2 4-4 0,5-12-540 0</inkml:trace>
  <inkml:trace contextRef="#ctx0" brushRef="#br0" timeOffset="185058.33">17738 5241 1735 0,'16'-21'38'0,"-9"11"8"0,4 3 2 0,2-2 0 0,-2 0-38 0,5 2-10 16,-3-3 0-16,3 5 0 0,0 5 97 0,0 0 18 0,-3 8 3 0,3-1 1 16,2-5-62-16,1 10-12 0,-3-1-2 15,2 4-1-15,1 1-31 0,-1 0-11 0,-2 1 0 0,3-1 9 16,-6 3-9-16,3-2 0 16,-3-1 0-16,0 1 0 0,3-1-8 0,-3 1-4 0,-2 4-1 0,2-2-668 15,-5-3-134-15</inkml:trace>
  <inkml:trace contextRef="#ctx0" brushRef="#br0" timeOffset="185650.15">18436 6048 288 0,'0'0'12'0,"0"0"4"0,0 0-16 0,0 0 0 16,0 0 0-16,0 0 0 0,0 0 400 0,0 0 78 16,0 7 15-16,3 2 3 0,-1 5-350 0,1-2-70 15,0 9-15-15,-3-2-2 0,5 2-15 0,-5 5-2 16,0 2-1-16,0 3 0 0,0-3-26 0,0 10-6 15,-3-5-1-15,1 0 0 0,2 4-8 0,-3-6 0 16,-2-1 0-16,2-4 0 0,-2-2 0 0,0-8 0 16,-1 5 0-16,1-4 0 15,0-3-41-15,2-2-1 0,-2-5 0 0,2 2 0 16,3-9-18-16,0 0-3 0,0 0-1 0,0 0 0 0,0 0 32 0,0-9 7 16,3 2 1-16,5-3 0 0,0-4 24 0,2 5-8 15,1-5 8 1,2 2 0-16,0-2 22 0,3 0 10 15,0 2 1-15,0 0 1 0,-3 3 6 0,6 2 0 0,2-3 1 0,0 6 0 16,3-6-20-16,2 10-4 0,1 0-1 0,-3 5 0 0,-1 0-16 0,-1 2 0 0,1 0 8 0,-4 0-8 16,2 2 0-16,-2 5 0 0,-4-4 0 0,-1 6 0 15,-4-4 16-15,-2 0-4 0,0 2-1 16,-3 0 0-16,-5-2 10 0,-2 4 3 0,-4 5 0 0,-1-4 0 16,-4-3 7-16,-5 2 1 0,-2 1 1 0,-1-1 0 15,0-2 7-15,-2-4 0 0,-2 4 1 0,-4-5 0 16,1 1-21-16,-1-3-4 0,3 0 0 0,1 0-1 0,4-5-15 15,0-2 0 1,1-2 0-16,2-5 0 0,0 7 0 0,3-7 0 0,0 4 0 0,0-4 0 16,2-2 0-16,3-3-16 0,3 3 3 0,-1-1 1 15,4-6-36-15,2 2-6 0,0-3-2 16,5 3-716-16,-2-2-143 0</inkml:trace>
  <inkml:trace contextRef="#ctx0" brushRef="#br0" timeOffset="190177.65">15150 4237 1267 0,'0'0'112'0,"-5"0"-89"0,-1 0-23 0,-1 0 0 15,-4 7 128-15,3-5 20 0,0 3 5 0,-3-3 1 16,4 8-49-16,-4-3-9 0,0 5-3 0,-4-3 0 16,-1 0-24-16,-3 1-5 15,3 4 0-15,-2 2-1 0,-3 5-31 0,-1-2-5 0,-1 10-2 0,-1-6 0 16,-5 3-10-16,-3 0-3 0,-2-3 0 0,-1 8 0 15,1-3-12-15,-3 0-10 16,0 3 2-16,2 2 0 16,3-3-47-16,1 1-9 0,2-5-1 0,5 4-1 15,0-6-8-15,3-3-2 0,0-2 0 0,5-3 0 16,3-2 20-16,2-6 4 0,3-1 1 0,8-7 0 16,0 0-142-16,5-5-29 0</inkml:trace>
  <inkml:trace contextRef="#ctx0" brushRef="#br0" timeOffset="190373.93">15282 4190 1648 0,'27'-10'73'0,"-17"6"15"0,1-6-70 0,2 8-18 0,0-3 0 15,-5 5 0-15,0 5 136 0,-5 2 23 0,-3-2 5 0,-3 9 0 0,-2 2-69 0,-8 8-15 16,-3-1-2-16,-5 10-1 0,-3 5-49 0,-5 2-11 16,-6 0-1-16,-2 7-1 0,-5 0-7 0,0 0-8 15,-6 0 11-15,6 2-11 16,-1 5 0-16,1-4 0 0,2-3 0 0,-2-7 0 15,-3 5 0-15,5-10 0 0,3 2-12 0,0-4 3 16,3 3-14-16,2-8-2 0,8 0-1 16,3-4 0-16,3-6-81 0,2-1-16 0,5-10-3 0,6 5-530 0,0-10-107 15</inkml:trace>
  <inkml:trace contextRef="#ctx0" brushRef="#br0" timeOffset="190575.57">15166 4554 2332 0,'0'0'52'0,"0"0"10"0,0 0 2 0,0 0 1 0,5 7-52 0,-5 0-13 0,0 3 0 0,0 4 0 16,-5 0 60-16,-3 5 8 0,-5 4 3 0,-3 3 0 15,-3 5-28-15,-2-1-6 0,-3 10-1 0,-2-7 0 16,-3 7-36-16,0-2-16 0,0 2 0 0,2 0 1 16,1 0-3-16,-1 0-1 0,3-3 0 0,1-4 0 15,4 3-122 1,3-8-25-16,3 2-5 0,2-6-810 0</inkml:trace>
  <inkml:trace contextRef="#ctx0" brushRef="#br0" timeOffset="190850.44">16145 4305 2347 0,'0'0'104'0,"0"0"21"0,-5 5-100 0,2-1-25 16,-2 3 0-16,-1 3 0 0,1-1 65 0,0 1 8 16,-1 4 2-16,-4 2 0 0,2 1-31 0,-5 4-7 0,-3-2-1 0,-3 4 0 15,1 5-28-15,-6-2-8 0,-2-2 0 16,-1 6 0-16,-2 1 0 0,0-5-12 16,0 7 4-16,0-3 0 15,0 1-52-15,2 0-9 0,3-6-3 0,6 4 0 16,-1-4-30-16,6-6-6 0,0 0-2 0,2-7 0 15,3 2-74-15,6-7-14 0,2-7-3 0</inkml:trace>
  <inkml:trace contextRef="#ctx0" brushRef="#br0" timeOffset="191049.35">16507 4230 2109 0,'0'0'93'0,"0"0"20"15,0 0-90-15,-2 9-23 0,-1-2 0 0,0 10 0 16,-5-10 112-16,3 14 17 0,-8 2 4 0,-3 8 1 15,-5 2-68-15,-6 7-14 0,1-2-2 0,-3 4-1 16,-5 3-28-16,-1-3-5 0,1 3-2 0,-1-1 0 16,1 1-14-16,2-3-12 0,8-4 3 0,-2-5 0 15,2-3-76-15,8-6-15 0,0-1-4 0,6-1 0 32,2-4-128-32,3-1-25 0</inkml:trace>
  <inkml:trace contextRef="#ctx0" brushRef="#br0" timeOffset="191204.63">16756 4354 2016 0,'0'0'179'0,"0"0"-143"16,0 0-36-16,0 0 0 0,0 0 137 0,0 10 21 0,-5-1 4 0,-1 3 1 15,-1 4-70-15,-7 8-13 0,-2 2-4 16,-7 4 0-16,-9 3-41 0,3 7-9 16,-6 7-2-16,1 0 0 0,-3 3-24 0,0 4 8 15,3-7-8-15,-4 2 0 16,1-2-130-1,-5 0-31-15,-3 7-7 0</inkml:trace>
  <inkml:trace contextRef="#ctx0" brushRef="#br0" timeOffset="194744.39">16145 2012 518 0,'0'0'46'0,"0"0"-37"0,3-5-9 0,-1 3 0 0,1-5 232 0,-1 5 45 16,6-3 9-16,-2 5 2 0,-1-3-179 0,0 3-35 16,3-4-7-16,0 8-2 0,0-4-53 0,0 3-12 15,0 4 0-15,0 0 0 0,0 0 0 0,-3 2 13 16,0 5-4 0,3-2-1-16,0 2-8 0,-2 3-11 0,-1-1 3 0,0-2 0 0,-2 8 8 0,2-4 11 15,3 4-3-15,-8 1 0 0,-3 5-8 0,1-4 0 16,2 6 0-16,0 3 0 0,-3 3 0 15,6-1 0-15,-1 5 0 0,1-3-11 0,-6 1 11 16,1 2 16-16,2-5-4 0,0 3-1 0,2 7-11 0,-4-3 0 16,-1-2 9-16,3 5-9 0,0-5 8 0,0 0-8 0,0-5 10 15,-3 3-10-15,3-6 0 0,0-1 0 0,-2 2 0 0,2-5 0 16,2-2 12-16,1-2-3 0,0-1-1 0,-1-6 0 16,-2 4 0-16,3-10-8 0,2 8 12 0,-2-7-4 15,-3 2-8-15,0-4 0 0,8-1 0 16,-5 3 0-16,-3-10 0 0,2 8 0 0,1-6 0 15,-3-4 0-15,0 0-12 0,0 0-8 0,0 0-2 0,0 0 0 32,8 3-26-32,-8-3-6 0,-5 4-1 0</inkml:trace>
  <inkml:trace contextRef="#ctx0" brushRef="#br0" timeOffset="195161.44">16036 3059 1670 0,'-8'-3'74'0,"3"3"15"0,3 0-71 0,-1-5-18 16,3 5 0-16,0 0 0 0,0 0 114 0,0 0 19 15,0 0 4-15,0 0 1 0,0 0-108 0,5 5-22 16,3-2-8-16,0 1 0 0,3 1 0 0,-3 2 0 15,5 0 0-15,-3 2 0 0,1 3 0 0,0 0 0 16,-1 0-12-16,1 4 3 0,-3 1 9 0,5 1 0 0,-5 1 0 0,2 0-8 16,-2-2 8-16,0 4 0 0,3-2 0 0,-3 2 0 15,0-10 0-15,0 8 0 0,5-7 0 0,-3 2 0 16,-4-4 0-16,2 4 0 16,0-5 0-16,0-2 0 0,0 0 11 15,-1 0-3-15,-4-7 0 0,5 3 0 0,3-3 17 0,-6-3 3 16,-2 3 1-16,2-11 0 0,5 1 21 0,1-6 4 15,-3 2 1-15,0-10 0 0,2-2-33 0,4-7-6 0,-4-4-2 0,4-3 0 16,-1-3-14-16,3-1 0 0,0-3 8 0,2-3-8 16,-2-4 0-16,2 7 0 0,6-2 0 0,0-5 0 15,-3 11-11-15,0-1-5 0,6 4 0 0,-3 7-1 16,-3-5-181 0,-3 12-36-16,9-21-7 0,-6 14-2 0</inkml:trace>
  <inkml:trace contextRef="#ctx0" brushRef="#br0" timeOffset="204317.11">17664 2188 115 0,'-3'-9'10'0,"3"2"-10"15,-3 0 0-15,1 4 0 0,-1-6 323 0,0 4 62 16,3-2 13-16,0 0 2 16,0-2-316-16,0 7-63 0,0-10-13 0,3 7-8 0,-3-2 0 0,0 2 0 15,0 1 0-15,0-1 0 0,0 5-10 0,0 0 10 16,0 0-8-16,0 0 8 0,0 0 24 0,0 0 9 16,0 0 3-16,0 0 0 0,0 0 6 0,0 9 2 15,3 3 0-15,-3 5 0 0,0-1 12 0,0 7 4 16,2 1 0-16,1 2 0 0,-3 12-33 0,3-3-7 0,-1 7 0 15,1-2-1-15,-3 2-7 0,3-2 0 16,-1 0-1-16,1-2 0 0,-3 4-11 0,0-4 0 0,0 7 0 0,0-5 8 16,0 0-8-16,-3-7 0 0,1-1 0 0,-1 1 0 15,0-4 0-15,1-6 0 0,-1 3 0 16,0-5 0-16,1-2-18 0,-1-3 1 0,0 1 0 0,-5 6-51 31,6-15 11-31,2 3-2 0,-3-1 0 16,3-10-47-16,0 0-10 0,0 0-1 0,0 0-603 0</inkml:trace>
  <inkml:trace contextRef="#ctx0" brushRef="#br0" timeOffset="204589.57">17473 2781 288 0,'0'0'12'0,"-8"5"4"0,6-3-16 0,2-2 0 0,-6 2 0 0,1 3 0 0,2 2 329 15,1 3 63-15,2-1 13 0,0 5 3 0,0 3-292 16,2-1-57-16,1 1-12 0,5 4-3 0,-3-3-4 0,3 4 0 15,5-6-1-15,-2 3 0 0,2-5-22 16,0 3-4-16,1 4-1 0,-1-12 0 0,-3 8 4 0,4-8 1 16,-1 5 0-16,0-5 0 0,-2-1 15 0,-1-1 2 15,3 0 1-15,-2-5 0 0,0 3-9 0,2-10-2 16,0 0 0-16,0-6 0 16,3 3 13-16,-3-3 3 0,3-10 0 0,0 4 0 15,5-6-40-15,-2-3 0 0,-1-10 0 0,1 3 0 16,2-6-24-16,-5-1-8 15,-3 0-3-15,-2 0 0 0,-1-5-177 0,-2 10-35 0,3-50-7 0,-3 31-2 0</inkml:trace>
  <inkml:trace contextRef="#ctx0" brushRef="#br0" timeOffset="205047.64">18407 1516 1382 0,'0'-26'123'0,"3"9"-99"0,2-4-24 15,0 5 0-15,1-3 102 0,-4 0 15 0,4 0 3 0,-6 5 1 16,0-2-55-16,-3 6-11 0,-2-4-3 0,2 5 0 0,-5-1-12 0,0 3-4 16,-3 3 0-16,1 1 0 0,-1 3-22 0,-2 0-5 15,0 7-1-15,0-4 0 0,-1 11-8 0,1-5 0 16,-3 5 0-16,3 3 0 0,0 2 12 0,2 2-2 15,-2 0-1-15,2 5 0 0,1 4 11 0,2 3 1 16,-3 0 1-16,6 5 0 0,0-3-7 16,-1 3-2-16,1 2 0 0,5 0 0 0,-2 4-13 15,2-4 8-15,0 7-8 0,0-4 0 0,2 9 8 0,1-5-8 16,-1-3 0-16,4-1 0 16,-1-3 0-16,0-5 8 0,1-2-8 0,2 2 0 0,2-2 0 0,1-2 0 15,-3-6 0-15,0-1 0 0,2-1 0 0,-2-1 14 0,0-4-4 16,0-1-1-16,-3 4-9 0,1-4 0 0,-4 1 0 15,4-6 0-15,-6 0 0 0,0 0 0 0,0-3 0 0,-6 0 0 16,-2-2 0-16,3 8 0 0,-3-13 0 0,-5 7 0 31,2-2-36-31,-2 0 1 16,-3 1 0-16,3-6 0 0,-3 3-14 0,0-5-3 0,0 0-1 0,0 0-579 16,-2 0-115-16</inkml:trace>
  <inkml:trace contextRef="#ctx0" brushRef="#br0" timeOffset="205212.54">17899 2155 633 0,'5'-7'28'0,"1"5"6"0,-1-5-34 15,3 2 0-15,5-4 0 0,6 7 0 16,2-3 376-16,3-2 68 0,-3 2 13 0,3-2 3 16,-1 0-328-16,1-7-67 0,0 7-13 0,0-5-2 0,2 0-33 0,1 3-6 15,5-3-2-15,-3 0 0 16,0 5-93-16,-3-2-18 0,3 2-4 0,-2 4-899 15</inkml:trace>
  <inkml:trace contextRef="#ctx0" brushRef="#br0" timeOffset="-210091.57">12811 9500 1965 0,'0'0'87'0,"0"0"18"0,0 0-84 0,0 0-21 15,0 0 0-15,0 0 0 0,0 0 38 0,0 0 3 0,0 0 1 0,0 0 0 16,5 5-2-16,1 2-1 16,-4 2 0-16,6 1 0 0,-2-1-39 0,-1 3 0 15,3 0 0-15,0 2 0 0,-3-5 10 0,3 8 1 16,0-3 0-16,0 2 0 0,0 1 16 0,0-1 3 0,0 5 1 0,0-4 0 15,0 4 0-15,2-2 0 0,-5 2 0 0,1-2 0 16,2 2-7-16,0-2 0 16,0 2-1-16,-1-5 0 0,-1 1 1 0,2-1 1 0,0-2 0 0,-3-4 0 15,0 4-6-15,3-5-2 0,-3 1 0 0,3-3 0 16,-2-2-1-16,2-3 0 0,-3-2 0 0,3 0 0 16,2-7 20-16,4 0 3 0,-1-3 1 0,5-6 0 15,4-8-26-15,-1 6-5 0,0-11-1 0,3-1 0 16,0-3-8-16,2-5 0 0,-2-2-10 15,8 0 10-15,-1-7-38 16,4-2-2-16,-6 2 0 0,3 7 0 16,-1-2-93-16,1 4-19 0,2 0-4 0,-4 8-1 15,-4 4-71-15,-2 0-13 0,16-19-3 0,-14 15-1 0</inkml:trace>
  <inkml:trace contextRef="#ctx0" brushRef="#br0" timeOffset="-209421.71">12816 11361 1555 0,'0'0'68'0,"-5"0"16"0,2 0-68 0,3 0-16 16,0 0 0-16,0 0 0 0,0 0 164 0,0 0 30 15,0 0 6-15,0 0 0 0,6 7-156 0,2-3-32 16,0-1-12-16,-3 4 8 0,6-5 2 0,-4 5 0 16,1 0 0-16,0 3 0 0,0 4-10 0,0-5 0 15,0 5-10-15,3 0 10 0,-6-2 0 0,0 0 0 0,3 0 0 0,-2 2 0 16,-1-5 37-16,3 3 1 0,-3-3 0 0,3 1 0 15,0-6 4-15,0 1 1 0,5-5 0 0,0 0 0 16,3-5-9-16,0-6-2 0,3 1 0 0,4-11 0 16,4 0-12-16,2-7-4 15,3-5 0-15,-3 0 0 0,5-2-31 16,-2-5-6-16,0 0-2 0,2-3 0 0,1-1-107 16,-1 4-22-16,0 0-4 0,1 7 0 15,-4 2-80-15,-1 1-16 0,17-17-4 0,-15 23 0 0</inkml:trace>
  <inkml:trace contextRef="#ctx0" brushRef="#br0" timeOffset="-208750.95">13115 12254 1976 0,'-15'-16'44'0,"7"9"8"15,-3 2 3-15,3-7 0 0,3 1-44 0,-1-4-11 0,-1-1 0 0,1 0 0 0,1-1 20 0,2-4 3 16,1 2 0-16,2-2 0 0,0-3-23 0,0 1 0 0,2-1 0 0,1 1 0 16,2-1 0-16,1 1 0 0,-4-8-8 0,1 8 8 15,2-3 0-15,3 2 0 0,3 1 0 0,2 4 0 16,0-2 0-16,6 4 11 0,-1 1-1 0,1 2 0 16,-1-3 16-16,3 3 3 0,3 5 1 0,0-5 0 15,2 4-1-15,4 1 0 0,-1 2 0 0,5 0 0 16,0 0-17-16,3 0-4 0,3 4-8 0,0-4 12 15,-3 7-12-15,0 0 0 0,0 0 0 0,0 5 0 16,0-3 0-16,0 5 0 0,0 0 0 0,0 3 0 16,-2-1 0-16,-1 8 0 0,-2-3 0 0,-6 7 0 15,-2-2 12-15,0 2 0 0,-6 2 0 0,-2 3 0 0,-3 5 12 16,-2-1 1-16,-6 3 1 0,-2 0 0 0,0 0-6 0,-9 5 0 16,-2-5-1-16,-5 11 0 0,-5-1-19 15,-6 2 0-15,-5 2 8 0,2-5-8 0,1-2 0 0,-1 0 8 16,-2-3-8-16,-3 1 0 0,1-3 12 0,-4 3-12 15,1-5 12-15,0 5-12 0,-3-3 0 0,-1-5 0 16,1-1 0-16,3-11 0 16,0-1 0-16,2-1 8 0,3-4 0 0,0-10-8 15,2-2 13-15,1 0-4 0,5-9-1 0,-1-5 0 0,1-10-8 16,5 1 0-16,-2-10 0 0,2-5-11 0,3-2-5 0,0-2 0 16,-1-10-1-16,9-4 0 0,-3 2 17 0,8-3-8 15,0 3 8-15,3 3 0 0,-1-1-13 0,4 2 4 0,2 3 1 0,0 0 0 31,-3 7-18-31,3 0-3 0,0 3-1 0,0 8 0 16,0 1 2-16,-3 9 0 0,3-2 0 0,0 7 0 16,0 5-127-16,0-1-25 0,0 3-4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16:34:24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13113 9056 345 0,'0'0'15'0,"2"0"4"16,-2 0-19-16,0 0 0 0,3 7 0 0,-3-7 0 16,3 2 172-16,-1-2 32 0,4 5 5 0,2-5 2 0,-3 2-169 0,3-2-34 15,0 0-8-15,0 0 0 0,-3 5 8 0,3-3 0 16,-3 1 0-16,3-3 0 0,-3 7-8 0,1-7-11 15,-1 7 3-15,0 0 0 16,1 0 57-16,-1 0 12 0,0 2 3 0,-2-2 0 0,2 3-26 0,3-1-5 16,-5 5-1-16,5-4 0 0,-3 1 0 0,0 1 0 15,3-5 0-15,0 7 0 0,0-4-19 0,-3-1-4 16,3-2-1-16,3 3 0 0,-3-3-8 16,2 0 12-16,1 2-12 0,-3-2 12 0,2 0 12 0,1-2 4 15,0 0 0-15,-3 2 0 0,5-3 9 0,-5-1 3 16,0-1 0-16,2 5 0 0,3-7 2 0,1 5 1 15,-1-5 0-15,0 2 0 0,0-2-43 0,3 0 0 16,-2 0 0-16,1 0 0 0,1 0 0 0,-3 0 0 0,3-2 12 0,0 2-4 16,-3-5-8-16,3 5 0 0,-2 0 0 15,-1 0 0-15,0 0 0 0,0 0 0 0,0 0 0 0,1 0 0 16,-1-2 0-16,3-3 0 0,-3 3 0 16,0 2 0-16,-2-7 0 0,2 7 0 0,0-7 0 0,-2 4 0 15,2-4 0-15,-2 0 13 0,-1 0-3 0,4-2-1 16,-4 2-9-16,3 0 0 0,-2-3 0 0,0 1-11 15,-1 2 11-15,1-3 0 0,-3 3 0 0,2 0 0 16,1-2 0-16,-3 2 0 0,0 0 0 0,0-3 0 16,0 1 0-16,-3-3 8 0,0 3-8 0,0 2 0 15,1 0 0-15,-4 2 0 0,4-7 0 0,-4 5 0 16,1-5 0-16,2 1 0 0,-2-6 0 0,2 1 8 16,-2-1-8-16,2 1 0 0,0-5 0 0,1 2 0 15,-1-5 0-15,3 1 0 0,-3-8 0 0,3 5 0 0,-3-7 0 16,3-2 0-16,-5 2 0 0,0 3 0 0,-1-3 0 15,-2 7 0-15,0-2 0 0,0 2 0 0,-2 5 0 0,-4-3 8 16,-2 8-8-16,0-1 0 16,1 1 0-16,-4 2 9 0,-2 4-9 0,-3 3 0 0,-3-2 15 15,1 2-4-15,-6 4-1 16,0-1 0-16,0 4 2 0,1 0 0 0,-4 7 0 0,1-3 0 0,-3 1-12 0,-1 2 0 16,1-2 0-16,-2 4 0 0,-4-2 0 15,-2 3 0-15,0-1 0 0,-3-2 0 0,1 7 0 16,-1 0 0-16,0-2 0 0,3 5 0 0,3 1 0 0,0 1 0 15,2-2 0-15,3-1 0 0,-3 1-11 0,3 4 11 16,0-5-8-16,2 8 8 0,1-8 0 0,5 8 0 0,2-8 0 0,3 8 0 16,-2-3 0-16,4-2-8 15,1 4 8-15,3 1 0 0,2-3 0 0,2 5 0 16,4-3 0-16,-1 3 0 0,3 2-10 0,5-2 10 0,1 5-12 16,2-1 12-16,0-4-8 0,2 5 8 0,-2-5 0 15,5 2 0-15,1-2-8 0,1-3 8 0,4 1 0 16,2-1 0-1,0 1-114-15,-2-8-16 0</inkml:trace>
  <inkml:trace contextRef="#ctx0" brushRef="#br0" timeOffset="60482.65">14856 4006 1897 0,'0'0'84'0,"0"0"17"16,-5 0-81-16,5 0-20 0,0 0 0 0,0 0 0 15,0 7 33-15,-3 0 3 0,3-2 0 0,-2 2 0 16,2 7-36-16,2-4 0 0,-2 4-15 0,3 0 5 0,-3 2 10 16,3-4 0-16,-1 9 0 0,4-2-8 15,-4 5 8-15,4 4 0 0,-1-2 0 0,0 7 0 16,0 4 0-16,3-4-8 0,0 7 8 0,0-2 0 0,3 2 0 0,-3 0-8 15,0-3 8-15,2 1 0 0,1-3-10 16,2-2 10-16,-5 5-12 0,3-5 12 16,-1 4-10-16,1-4 10 0,-6-4-8 0,6-1 8 0,-1-5 0 15,1 1 0-15,-3-8 0 0,-3 6 0 0,0-6 0 0,1-2 0 16,-1-5 8-16,0 1-8 0,-2-3 0 0,0-2 0 16,2-3 0-16,0 0 0 15,-5-2-56-15,5 0-7 0,1-4-1 16,-1-1-734-16</inkml:trace>
  <inkml:trace contextRef="#ctx0" brushRef="#br0" timeOffset="62015.55">15060 4110 1782 0,'3'-10'79'0,"-3"10"16"0,2-4-76 16,1-3-19-16,2 2 0 0,3 0 0 15,3-2 29-15,2-2 3 0,6 2 0 0,-1 0 0 16,3-3-15-16,3 3-2 0,3 0-1 0,-1-2 0 0,0 2-6 15,9 0-8-15,-1-3 11 0,3 3-11 0,0 5 20 16,6-5-4-16,2 7 0 0,0 0 0 16,-3-7-16-16,3 7-16 0,3-7 4 0,-1 7 0 0,6-3 24 0,0 1 6 15,0 2 1-15,3-5 0 0,-4 5-19 16,7-7-9-16,1 5 1 0,1-3 0 0,-2 3 8 16,-1-1 11-16,3-1-3 0,-1 1 0 0,1-4-8 15,3 3 0-15,-1-6 0 0,3 1 0 0,3 2 0 16,-3 0 0-16,1 0 0 0,-1-3 0 0,8 3 12 0,0 0 1 0,-3 2 0 15,-2-2 0-15,5 0 6 0,-2 3 1 16,4-6 0-16,-2 8 0 16,-2-3-4-16,-1 3-1 0,3-5 0 0,6 0 0 0,-4 4-2 0,4-1 0 0,-6 1 0 15,5-4 0-15,3 7-13 0,-2-2 11 16,-6-3-11-16,3 5 10 0,2 0-1 0,0-2 0 16,1-3 0-16,-4 5 0 0,-4 0 0 0,-1 0 0 31,9 0 0-31,-1 0 0 0,-2-5 3 0,-1 5 1 0,4-4 0 0,-3 4 0 0,-1-3 9 0,-2 3 2 0,-2-4 0 0,2 1 0 15,0-1-11-15,-3 4-1 0,4 0-1 0,-7-10 0 16,-2 10-2-16,1-7 0 0,1 5 0 0,4-5 0 16,-1 7-9-16,-5-7 0 0,-2 7 0 0,-1-7 0 15,6 2 0-15,-3 0 0 0,-2-2-10 0,-1 0 10 16,-4 7 0-16,-7 0 0 0,4-9 0 0,2 6 10 16,0-4-10-16,1 3 0 0,-1 1 0 0,-3 1 0 15,-4-3 0-15,-1 5 0 0,3-2 0 0,-3-3 0 0,3 5 0 16,-3 0 0-16,-2 5 0 0,0-5 0 15,-6-5 0-15,-2 5 0 0,-3-2 0 0,0-1 0 16,2-1 0-16,-2 4 0 0,3-3 0 0,-3-1 0 0,-2-3 0 16,2 4 0-16,-6-4 0 0,1 5 8 15,-3-3-8-15,-2 3 0 0,-4-3 0 0,1 5 8 16,-3-9-8-16,1 6 0 0,-1 3 0 0,0 0 0 0,-3-7 0 0,1 3 0 16,0 1 0-16,2 1 0 0,-5-3 0 0,-1 5 0 15,-1-2-8-15,-1-3 8 0,0 3 0 0,-2-5 0 16,2 7-9-16,-2 0 9 0,-4-7 0 0,4 7 0 15,-6 0 0-15,3-3 0 0,-2-1 0 0,-1 4 0 16,3 0 0-16,-8 0 0 0,5 0 0 0,-5 0 0 0,0 0 0 0,5 4 0 16,-5-4 0-16,6 3-10 0,-4 4 2 0,4 2 0 15,-4-4 8-15,4 2 0 0,-4-5 0 0,1 8 0 16,-1-3 0 0,-2 2-8-16,3-2 8 0,-3 7-8 0,3-4-4 0,-1-3 0 0,-2 2 0 15,0 5 0-15,3 0 12 0,-3-2-8 0,3 2 8 16,-1 3-8-16,1 4 8 0,0 2 11 0,-3-4-3 15,0 5 0-15,2-1-8 0,-2 8 0 16,3-5 0-16,-3 4 0 0,0 3 0 0,0 2 0 0,0 1 0 16,3-6 0-16,-1 3 0 0,1-2-16 0,-3-3 4 15,3 0 1-15,-1 3 11 0,-2-1 16 0,0 1-4 0,3-5-1 16,-3 4-11-16,0-4 0 0,0-2 0 0,2-1 0 16,-2 1 0-16,0-8 0 0,0 5 0 0,0-4 0 15,0-1 0-15,0-6 0 0,-5 4-10 0,3-5 10 16,-1-2 0-16,0 3 15 0,-2-3-2 0,-3-2 0 15,0-3-13-15,-3 3-10 0,-4-3 2 0,1-2 0 16,-4 2 8-16,-1-2 0 0,3 0 0 0,-5-2 0 16,-3 2 0-16,1 0 8 0,-1-2-8 0,0-3 0 0,-2 5 0 0,-1-2 0 15,3-3 0-15,-2-2 0 0,-3 7 0 0,-3 0 0 16,-2-5 0-16,-1 0 0 0,-2 5 0 0,0-2 0 16,-5-3 0-16,5 5 0 0,-6 0 0 0,4 0 0 15,-6-2 0-15,0 2 0 0,-8 0 8 16,0 0-8-16,-5 0 8 0,-3 0-8 0,5-5 0 0,-5 5 0 15,-5 0 0-15,-2 0-8 0,-7 5 8 0,-1-5 0 16,7 2 8-16,-8-2-8 0,-2 0 0 0,2 0 0 16,6 5 0-16,-3-3-8 0,-6-2 8 0,-2 5 11 15,3 0-3-15,-1-5 0 0,4 4-8 0,-1-1 0 16,-5 4 9-16,-3 0-9 0,6-5 0 0,-6 5 0 16,-2 5 0-16,0-7 0 0,-1 2 0 0,-2 2 0 0,-5-2 0 15,0 5 0-15,0-3 0 0,-1 1 0 0,6-1-8 0,-2 5 8 16,-1-4 0-16,6 4 0 0,2-5 0 15,3 3 0-15,-3-3 0 0,3 1 0 0,0-1 0 0,0-2 0 16,0 3 0-16,-2-3 12 0,2 5-2 0,2-3-1 16,4-2-9-16,2 2-9 0,-3-6 9 0,0 4-13 15,3 0 13-15,3-2 0 0,-4-3 0 0,4 0 0 16,-6 5 0-16,6-2 0 0,5-3 0 0,2 1-9 16,1 1 9-16,2-4 0 0,0 0 0 0,3 3 0 15,-3-6 0-15,3 3 0 0,2 0 0 0,6 0 0 16,5-4 0-16,-5 1 0 0,-1 3 0 0,-2 0 0 15,3 0 0-15,0-2 0 0,2 2 0 16,3 0 0-16,3 0 0 0,2 2 0 0,1-2 0 0,2 0 0 0,0 0 10 0,-1 0-2 16,4 3-8-16,5 1 12 0,0-1-12 15,0 4-10-15,2-2 2 0,4-1 0 16,1 1 8-16,4-3-10 0,-1 5 10 0,3 0-10 0,3-4 10 0,-3 4-10 16,6 0 10-16,-1 2-10 0,1-4-10 0,2 2-3 15,0-2 0-15,2 2 0 16,1 0-18-16,0 0-4 15,0 0-1-15,2-5 0 0,-2 5-23 0,2 0-5 0,0-4-1 0,1 4 0 16,-1 0-13-16,3-7-2 0,0 0-1 0,3 5-440 16,-3-5-88-16</inkml:trace>
  <inkml:trace contextRef="#ctx0" brushRef="#br0" timeOffset="72176.24">23320 4371 2016 0,'0'0'89'0,"0"0"19"0,0 0-87 0,0 0-21 16,0 0 0-16,0 0 0 0,6 2 12 0,-6-2-3 16,2 0 0-16,4 7 0 0,-6-7 0 0,8 0 0 15,-6 7 0-15,3 3 0 0,1-3-9 0,-1 7 0 16,-2-5 0-16,2 8 8 0,0 4 6 0,1-2 1 15,-4 4 0-15,4 6 0 0,-1 1 13 0,0 5 4 16,3 3 0-16,-3 4 0 0,3-2-32 0,0 7 0 16,0-7 0-16,0 5 0 0,-3-3 0 0,3 3 0 0,0-3 0 0,-2 5 0 15,-1 5 0-15,0-10 0 0,0-2 0 16,1 0 0-16,-1-9-9 16,-2 0-2-16,2-13 0 0,0 6 0 0,1-5 11 0,-1-8 0 0,0 4 8 0,0-6-8 15,1 0 8-15,-1-4-8 16,-2-3 10-16,-3-2-10 0,0 0 0 0,0 0 0 0,0 0-13 0,5 0 4 31,-5 0-22-31,3-2-4 0,-3-5-1 0,0 0 0 16,0-2-82-16,0-6-17 0,-3 4-3 0,-2-8-1 15</inkml:trace>
  <inkml:trace contextRef="#ctx0" brushRef="#br0" timeOffset="72394.75">23336 4437 1825 0,'-8'-10'80'0,"6"10"18"0,-6-2-78 0,2-3-20 16,1 5 0-16,-3-2 0 0,0 2 31 0,0 0 2 16,0 0 1-16,-2 2 0 0,-1 5-25 0,-2 3-9 15,0-3 0-15,2 7 9 16,-2-5-9-16,0 5-14 0,0 1 3 0,-1-4 1 15,-2 6-7-15,1-3-2 0,1-5 0 0,4 5 0 16,-1-4-49-16,3-3-11 0,0 2-1 0,0-2-664 0</inkml:trace>
  <inkml:trace contextRef="#ctx0" brushRef="#br0" timeOffset="72602.89">23228 4340 288 0,'13'-7'25'0,"-5"5"-25"0,0-5 0 0,0 0 0 16,0 7 340-16,0 0 64 0,2-3 12 0,1 6 2 15,-1-3-276-15,4 7-55 0,-4 0-11 0,1 0-3 16,2 5-21-16,0-5-5 0,-2 7-1 0,2 0 0 16,-2 2-27-16,2 1-6 0,-2-8-1 0,-1 8 0 15,1-1-12-15,-1-2 0 0,1 0 0 0,-1-4 0 16,1-1 0-16,0 3 0 0,-3-7 0 16,2 2 0-16,1-2 0 0,2-3 0 0,-5 3 0 0,2-5-10 15,-2 0-186 1,3 0-38-16,7-5-7 0,-4-5-2 0</inkml:trace>
  <inkml:trace contextRef="#ctx0" brushRef="#br0" timeOffset="73243.14">24051 4935 2602 0,'0'0'57'0,"0"0"12"0,0 0 3 0,0 0 1 0,0 0-58 0,2 7-15 0,1 5 0 0,2-2 0 16,-5 4 28-16,3 4 4 0,0 6 0 0,-3 0 0 0,-3 1-32 15,3 6 0-15,-3 0 0 0,-2 1 0 16,2 1 0-16,-2-2 0 0,0 0 0 0,-1-6 0 15,1-1-28-15,0-3-9 0,-3-4-2 0,5-1 0 16,-2-2 19-16,0-4 3 0,2-3 1 0,0 0 0 16,-2-5 4-16,5-2 2 0,0 0 0 0,0 0 0 15,0 0-24-15,8-7-5 16,0-2-1-16,5-6 0 0,0 4 14 0,3-6 2 0,0 1 1 0,0-3 0 0,0 2 23 16,0 6 0-16,0-1 0 0,-3 3 0 0,3 1 8 15,-3 6 4-15,0-3 0 0,0 5 0 0,3 7 16 0,-2 1 3 16,-1 1 1-16,3 7 0 0,-3-1-4 0,3-1 0 15,-6 2 0-15,4 3 0 0,-6 4-28 16,-1 1 0-16,-1-1 0 0,-1 1 0 0,-2-1 12 0,-3 1 2 16,0 0 1-16,-6-3 0 0,1-5 29 0,-3 1 5 0,0-8 2 15,-2 5 0-15,2-4-31 0,-3-1-7 16,1-4-1-16,-1-3 0 0,0 3-12 0,1-10 0 0,-3 3 0 16,2-5 0-16,-2-3-13 0,0-2-6 15,-1 3-1-15,4-7 0 16,-4-1-25-16,1 3-6 0,0-2-1 0,0-1 0 15,-3 1-71-15,3-6-14 0,-3 6-3 0,5 4-525 0,-2-2-105 0</inkml:trace>
  <inkml:trace contextRef="#ctx0" brushRef="#br0" timeOffset="80963.83">17918 2525 2070 0,'0'0'92'0,"0"0"18"0,0 0-88 0,0 0-22 0,0 0 0 0,0 0 0 0,0 0 54 0,0 0 6 16,5 4 2-16,0 3 0 0,-2 0-29 0,5 8-5 16,-3-4-2-16,6 3 0 0,-6 10-2 0,3 0 0 15,0 8 0-15,0-1 0 0,2 7-9 0,-2 2-3 0,-2-5 0 0,-1 7 0 16,0 3-12-16,0-7 0 0,-2 2 0 0,0 0 0 15,-3-1 0-15,2 1 0 16,-2-2 0-16,0 0 0 0,3-5 0 0,-3-3 0 0,3-4 0 16,-1-2 0-16,-2-1 0 0,3-6 0 0,-3 4 0 0,3-9-10 15,-3 2 10-15,0-5 11 0,-3-2-3 0,3 0 0 16,-3 0-8-16,3-7 0 0,0 0 0 0,0 0-11 31,-2 0-90-31,-6-4-19 0,2 1-3 0,-2-4-548 0,-2 5-109 0</inkml:trace>
  <inkml:trace contextRef="#ctx0" brushRef="#br0" timeOffset="81242.7">17841 3254 1522 0,'0'0'68'0,"0"0"13"0,0 0-65 0,0 0-16 0,0 0 0 0,0 2 0 0,0 5 116 0,0-4 19 16,3 4 4-16,-1 0 1 0,1 2-63 0,5-2-12 16,-3 7-2-16,3 0-1 15,3 3-35-15,-4-1-7 0,4 3-2 0,0-2 0 16,-1 6 2-16,3-2 0 0,1 0 0 0,-1-2 0 0,3 2-10 0,0-4-2 15,0-1 0-15,-3-2 0 0,3-2-8 0,-3-5-17 16,3 7 4-16,-6-11 1 0,4 6 35 16,-4-9 7-16,-2 0 2 0,0 0 0 0,-3-9-32 15,3 6 0-15,-2-11 0 0,-1 5 0 0,0-8 0 16,0-4 0-16,-2 7 0 0,0-12 0 0,-1 0 0 0,4-2 0 16,-4-5 0-16,1 3 0 15,0-1-18-15,-1-4-10 0,1 2-1 0,0 2-1 16,-1-6-147-16,1 6-30 0,-1 5-5 0,1 0-2 0</inkml:trace>
  <inkml:trace contextRef="#ctx0" brushRef="#br0" timeOffset="81788.75">18682 1389 2185 0,'-10'-10'48'15,"4"1"9"-15,1 2 3 0,-3 0 2 0,0 0-50 0,0 4-12 0,-2-1 0 0,2 4 0 0,-3 4 27 16,1-1 2-16,-1-1 1 0,0 10 0 0,1 0-21 0,-1-1-9 16,1 6 8-16,-1-3-8 0,0 5 0 0,4 7 0 15,-1-5 0-15,0 2 0 0,0 3 0 0,2 2 0 16,1-9 0-16,3 9 0 0,-4 1 0 0,4-6 0 16,-1 1 0-16,0-3 0 0,1 2 0 0,-1 1 0 15,3-5 0-15,0 2 0 0,3 2 16 0,-1 1 12 0,1 2 1 16,0-3 1-16,-1 1 11 0,4 6 3 15,-1 1 0-15,0-5 0 0,0-3-21 0,1 3-4 16,-1 2-1-16,3-9 0 0,-3 5 6 0,0-3 2 16,3-2 0-1,-2 2 0-15,2-2-26 0,0 4-20 0,-3-2 3 0,3 1 1 0,-3-1 25 0,3 2 6 0,-3-2 1 16,-2 1 0-16,2-1-16 0,-2 2 0 0,-3 6 0 0,0-11 0 16,-3-1 0-16,1 6 0 0,-4-9 0 0,1 3 0 15,0 4 0-15,-1-12 0 0,-1 8 0 0,-1-3 0 16,0-5 9-16,-3-1-1 0,3 1 0 0,-2-2 0 15,-1-2-8-15,0-5-11 0,-2-5 3 0,3 5 0 32,-4-7-45-32,1 5-9 0,0-13-2 0,-3 6 0 0,0-7-135 0,0-6-27 15,-2 4-6-15,2-6 0 0</inkml:trace>
  <inkml:trace contextRef="#ctx0" brushRef="#br0" timeOffset="82003.44">18164 1956 1947 0,'0'0'86'0,"0"-5"18"0,0 5-83 0,2-3-21 16,-2-6 0-16,6 2 0 0,2 2 91 0,-1 3 13 16,4-5 4-16,5 0 0 0,2 0-52 0,1 0-9 15,2 2-3-15,6 0 0 0,-1 3-20 0,6-5-5 16,0 0-1-16,-3 7 0 0,0-7-18 0,3 7 0 16,-1-3 8-16,4-1-8 0,2 1 0 0,-3 3 0 15,-2-7 0-15,0 7 0 16,-1-2-103-16,1-3-17 15,-5 5-4-15,-1-2-889 0</inkml:trace>
  <inkml:trace contextRef="#ctx0" brushRef="#br0" timeOffset="82686.8">17677 3778 864 0,'0'0'76'0,"0"0"-60"0,0 0-16 0,0 0 0 16,0 0 187-16,0 0 34 0,0 0 7 0,0 0 2 16,0 0-110-16,0 0-23 0,0 0-4 0,0 0-1 15,0 0-59-15,0 7-12 0,0 3-2 0,0-1-1 16,0 5-10-16,2 7-8 0,1 3 12 0,0 4-12 0,-1 10 12 0,1-1-4 16,0 3 0-16,-1 0-8 0,1 3 14 0,0 4-4 15,-1-3-1-15,1-1 0 16,2 1-1-16,-5-1 0 0,3-3 0 0,2-3 0 0,-2-4-8 15,2-2 0-15,0-3 0 0,-2-2 0 0,2-3 0 16,-2 1 0-16,2-5 0 0,1 2 0 16,-1-2 0-16,-3-7 0 0,6-1 0 0,-2-4 0 15,-1 3-13-15,3-3-8 0,0 0-2 0,2-7-615 16,-2 0-123-16</inkml:trace>
  <inkml:trace contextRef="#ctx0" brushRef="#br0" timeOffset="83027.61">18500 3875 2023 0,'0'0'89'0,"0"7"19"0,-3 0-86 0,3 2-22 0,3 3 0 0,-1 4 0 16,1-4 36-16,0 12 4 0,2-3 0 0,-2-2 0 15,-1 4-25-15,1 1-5 0,-1-1-1 0,4 5 0 16,-4-4-9-16,4 2 0 0,-1 0 0 0,0-3 8 16,-2 1-8-16,2 4 0 0,1-2 0 0,-1 4 0 15,0-4 0-15,0 5 0 0,-2-8 0 0,0 8 0 0,2-5 0 16,-2 4 0-16,2-6 0 0,0 2 0 15,1 4 0-15,-1-6 0 0,-3-1 0 0,4 6 0 0,-4-8 0 16,-2 2-19-16,3 1 3 0,0-10-952 16</inkml:trace>
  <inkml:trace contextRef="#ctx0" brushRef="#br0" timeOffset="91823.28">15428 4206 1094 0,'0'0'97'0,"0"0"-77"0,5-2-20 0,0-3 0 16,3 5 115-16,0-2 19 0,-2-1 4 0,2-1 1 15,-1 4-103-15,-1-3-20 0,2 3-4 0,2-4 0 16,-2 4-4-16,3-3-8 0,-1 3 12 0,-2-4-4 16,3 4-8-16,-3 0 0 0,0 0-10 0,0-5 10 15,0 5 0-15,-8 0 0 16,8 0 0-16,-8 0 0 0,8 0 0 0,-8 0 0 0,0 0 8 0,7 5-8 16,-7-5 0-16,0 0 0 0,3 7 8 0,0 0-8 15,-3 0 0-15,0 2 0 0,-3-2 8 0,-2 10-8 16,2-8 0-16,-2 5 0 0,0 0 0 0,-3 3 0 15,2-3 0-15,1 2 0 0,0-6 0 0,0 6 0 16,2 1 0-16,-2-1 0 0,2-2 0 0,0 0 0 16,1-2 0-16,-1 2 0 0,0 0 0 0,3-4 0 0,0-1-10 15,0 3 1-15,0-5 0 0,3 2 0 16,0 1-111 0,-3-3-21-16,0-7-5 0,0 0-1 0</inkml:trace>
  <inkml:trace contextRef="#ctx0" brushRef="#br0" timeOffset="91985.42">15621 4665 1940 0,'0'0'86'0,"0"0"18"0,0 0-84 0,0 0-20 15,0 0 0-15,0 0 0 0,0 0 16 0,0 0 0 16,0 0-1-16,8 0 0 15,0 0-104-15,-3-2-21 0</inkml:trace>
  <inkml:trace contextRef="#ctx0" brushRef="#br0" timeOffset="92426.02">16055 4110 1904 0,'0'0'84'0,"0"0"18"0,0 0-82 0,5-7-20 0,1 4 0 0,-1-1 0 0,0 1 37 15,0-1 3-15,1 4 1 0,-1-5 0 16,-5 5-31-16,8-5-10 0,-3-2 0 0,3 7 0 0,-3 0 0 0,3-2 0 15,-2 4 0-15,-1-2 0 0,3 0 0 0,-3 0 0 16,3 0 0-16,-3 5 0 0,-2-3 0 0,2 3 0 16,3 0 0-16,-2-1-9 0,-1 3 9 0,0-4 0 15,3 6 0-15,-3-2-8 0,1 0 8 0,-4 0 0 16,1 0 10-16,2 0-10 0,3-2 0 0,-3 2 0 16,-2 0 0-16,2 3 0 0,1-3 0 15,-1 0 0-15,-5 0 0 0,0 0 0 0,5 2 0 16,-2 1 0-16,-3-3 0 0,-3 7 0 15,1-5 0-15,-4 5 0 0,4-4-13 0,-4-1 4 16,1 5-111-16,2-4-21 0,3 1-5 0,0 1-365 16,-2 0-73-16</inkml:trace>
  <inkml:trace contextRef="#ctx0" brushRef="#br0" timeOffset="92585.75">16357 4538 2156 0,'0'0'48'0,"0"0"9"0,0 0 3 0,0 0 0 0,0 0-48 0,0 0-12 0,0 0 0 0,0 0 0 16,5 0 0-16,-5 0-11 0,0 0 3 0,0 0-943 16</inkml:trace>
  <inkml:trace contextRef="#ctx0" brushRef="#br0" timeOffset="92923.58">16711 4100 230 0,'-3'-7'20'0,"1"3"-20"0,7-1 0 0,-2 0 0 0,-1-2 397 0,1 5 75 15,0-5 16-15,5 0 2 0,-3 4-365 0,3-1-73 0,-3-1-14 16,0 0-3-16,3 5-35 0,-2-7 0 0,-6 7 0 0,8 0 0 16,0 0 0-16,-3 0 0 0,-5 0 0 0,8 0 0 15,0 0 0-15,0 0-9 0,-3 0 9 0,3 5 0 16,-3-3 0-16,0 5-8 0,3-4 8 0,-2 1 0 16,-1-1 0-16,0 4 0 0,1 2 0 15,-1-2-8-15,0-2 8 0,-2 0 0 0,2 6-9 16,-2-8 9-16,-1 6 0 0,4-2 0 15,-6 5-9-15,0-3 9 0,2 1 0 0,-2-1-12 16,0-2 12-16,-2 7-10 16,2-4-23-16,-6 4-5 0,4-5-1 0,-4 5-834 0</inkml:trace>
  <inkml:trace contextRef="#ctx0" brushRef="#br0" timeOffset="93079.32">16822 4519 1872 0,'0'0'83'0,"0"0"17"15,3 5-80-15,-3 2-20 0,0 0 0 0,0-7 0 0,5 7 91 0,-2-5 14 16,-3-2 3-16,0 0 1 0,0 7-69 0,0-7-13 16,2 7-3-16,-2-7-1 31,0 0-171-31,0 0-35 0</inkml:trace>
  <inkml:trace contextRef="#ctx0" brushRef="#br0" timeOffset="132508.93">22987 4879 2343 0,'-19'-17'104'0,"12"10"21"0,-4 0-100 0,0-2-25 0,3-5 0 0,-2 4 0 0,2-1 37 0,0-1 3 16,3 0 0-16,-3 0 0 0,5-4-32 0,3 2-8 0,3 2 0 0,-1-2 0 15,4 0-15-15,-1 4-4 0,0 1-1 0,6 0 0 16,-3 2 7-16,2-5 1 0,1 7 0 0,2 0 0 16,0-2 35-16,1 5 7 0,-1 2 2 0,5 0 0 15,1 2-32-15,-1-2 0 0,6 7 0 0,-3 0 0 16,3 0 0-16,5 3 0 0,0-3 0 0,3 2 0 15,0 3 12-15,0 0-3 0,-3 2-1 0,0-5 0 16,0 1-8-16,-3 2 0 0,4-3 0 0,1 0 8 16,-2-2-8-16,3 3 12 0,-3-3-12 0,3 0 12 15,2 2-2-15,1-4 0 0,-3-3 0 0,-1 5 0 0,1-7-10 16,-3 7 0-16,3-7 0 0,-3 3 0 16,3-3 0-16,0 0 0 0,-3 0 0 0,2 0 0 15,-2 0 0-15,-2 0 0 0,-1 0 0 0,1 0 0 0,-6 0-14 16,-2 5 2-16,-4-3 0 0,1-2 0 15,-5 7-88-15,-3-5-18 0,-3 3-3 0,-5-5-882 16</inkml:trace>
  <inkml:trace contextRef="#ctx0" brushRef="#br0" timeOffset="132848.54">23088 5281 2412 0,'0'0'53'0,"5"0"11"0,5-7 3 0,-2 7 0 0,6-2-54 0,1-3-13 0,7 3 0 15,1-3 0-15,4 3 32 0,2-6 3 0,3 1 1 16,-3 7 0-16,0-2-16 0,3 2-2 15,5 0-1-15,0 0 0 0,2 0-17 0,1 2 0 0,5 3 0 0,-3-3 0 16,1 6 0-16,-1-1 0 0,-2 2 0 0,2-2 0 16,3 0 28-16,0 0 1 0,5 3 1 0,-2-1 0 15,-3-2-40-15,0 2-8 0,-5-2-2 0,-3 1 0 16,0 1 0-16,0-2-1 0,0 0 0 0,-5 0 0 16,-3 0-2-16,2-4 0 0,-4 6 0 0,-1-4 0 15,1 2-47 1,-6 0-10-16,0-3-1 0</inkml:trace>
  <inkml:trace contextRef="#ctx0" brushRef="#br0" timeOffset="133776.16">15613 5171 403 0,'0'0'17'0,"0"-3"5"0,3-9-22 15,-1 8 0-15,4-8 0 0,-4 5 0 0,4-5 228 0,-1 0 40 0,-2 3 9 0,2 0 2 16,0-6-211-16,0 8-41 0,1-2-9 0,-4 0-2 16,4 4 16-16,-4-5 2 0,4 10 1 0,-6 0 0 15,0 0 24-15,0 0 5 0,0 0 0 0,2 0 1 16,-2 10-16-16,0 11-3 0,0-2-1 0,0 11 0 15,-2 6-16-15,2-1-3 0,-3 5-1 0,3 7 0 16,3-2-13-16,-1 4-4 0,1 0 0 0,2 6 0 16,3 1-8-16,0 0 0 0,-3-1 0 15,3 6 0-15,3-3 0 0,-1 8 0 16,1-2 0-16,0-5 0 0,2-3-12 0,0 3 3 16,0-3 0-16,1-6 0 0,-1 4-2 0,3-5 0 15,-6-2 0-15,6 0 0 0,-5-7 11 0,2 0-12 0,-3-2 12 0,1-5-12 16,-3 0 20-16,3-10 4 0,-3 5 1 0,-1-9 0 0,1 2-13 0,-2-4-13 15,-1-3 2-15,0-2 1 0,1-5 10 0,-4 2 0 16,1-2 0-16,-3-7 0 16,0 0-31-16,0 0-4 0,-3-9-1 0,3-5-824 15</inkml:trace>
  <inkml:trace contextRef="#ctx0" brushRef="#br0" timeOffset="134075.23">15642 5145 2433 0,'0'0'53'0,"-2"2"11"0,2-2 3 0,-3 5 2 0,0-1-55 0,1 3-14 0,2 8 0 0,-3-1 0 15,0 2 18-15,-2 3 1 0,0 4 0 0,-3 1 0 16,0 0-8-16,-3 4-2 0,-2-2 0 0,0 4 0 15,0 3-69-15,-3 0-13 0,2 0-3 0,-1-2-1 16,-4-8-74-16,1 1-14 0,4-1-3 0,-2-6-1 16,3-1 57-16,-13 8-88 0,15-17 102 15,1-3 12-15,2-4 2 0,2 0 1 16,1-7 0 0,2-5 36-16,3 3 7 0,3-7 2 0</inkml:trace>
  <inkml:trace contextRef="#ctx0" brushRef="#br0" timeOffset="134223.98">15706 5069 1760 0,'18'-11'78'0,"-10"6"16"0,3-2-75 0,-1 2-19 0,6 0 0 0,-3 3 0 0,3 2 124 0,3 2 20 16,-1 6 5-16,3 1 1 0,-2 3-75 0,2-1-15 15,0 6-4-15,1 4 0 0,-1 3-31 0,-3 1-6 0,-2 4-2 0,3-1 0 16,-4 2-17-16,1 1 0 16,-2 0 0-16,-1-1 0 15,0 3-95-15,-2 0-25 0,-1 0-6 0</inkml:trace>
  <inkml:trace contextRef="#ctx0" brushRef="#br0" timeOffset="134904.65">16309 6744 2487 0,'0'0'110'0,"0"0"23"0,0 0-106 0,0 0-27 0,0 0 0 0,0 0 0 16,5-5 11-16,-5 5-3 0,0 0-8 0,0 0 12 15,3 7 12 1,-3 5 3-16,3 0 0 0,-1 11 0 0,-2 1-14 0,0 4-2 15,5 0-1-15,-2 3 0 0,-6 6-10 0,3-1-9 16,3 1 9-16,-3-4-13 0,-5 5 13 0,2-8-11 0,3 1 11 0,-2-3-10 16,-1-4-2-16,-2-1 0 0,2-6 0 15,0 2 0-15,6-8 12 0,-3-4 0 0,0 3 8 0,0-3-8 16,0-7 0-16,0 0 0 0,0 0 0 0,5-2 0 16,8-6 0-16,3-1-10 0,0-5 10 0,3-3 0 15,-1-4-15-15,3 3 4 0,1-4 1 0,-1-1 0 16,0 6 10-16,0 1 0 0,0 2 0 0,0 2 0 15,-2 7 0-15,5-2 14 0,-3 7-3 0,0 0-1 0,-5 7 3 16,2 0 1-16,1 3 0 0,0 2 0 16,-4-1 14-16,-1 6 4 0,-4 6 0 0,-2-2 0 15,3-2-32-15,-9 5 0 0,-4-1 0 0,-4 1 0 0,-2-1 0 0,-2 1 0 16,-3-1 0-16,-6 1 0 0,-5-1 0 0,1 6-13 16,-1-3 2-16,-3-3 1 0,-4-4 10 0,4-5 16 15,3 2-4-15,-2-6-1 0,-6 2-11 16,3-10 0-16,5 5 0 0,0-9 0 15,-2-3 0-15,2-2 0 0,6-3 0 0,-1-4 0 16,0-9-46-16,4-1-5 0,-1-2-1 0,5 1 0 16,3-4-97-16,3-4-20 0,0 8-4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E0CF-000D-4B0F-8CBD-38527EC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F547-DDEC-47A5-A859-901E903D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array to circular array list</a:t>
            </a:r>
          </a:p>
          <a:p>
            <a:r>
              <a:rPr lang="en-US" dirty="0"/>
              <a:t>How does this impact our implementation of the memory stream</a:t>
            </a:r>
          </a:p>
        </p:txBody>
      </p:sp>
    </p:spTree>
    <p:extLst>
      <p:ext uri="{BB962C8B-B14F-4D97-AF65-F5344CB8AC3E}">
        <p14:creationId xmlns:p14="http://schemas.microsoft.com/office/powerpoint/2010/main" val="294021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22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March 11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4C2C-FB83-4A46-9A10-1F3DB8A4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C894-3982-4C9F-BC00-112A2317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Normally used to connect source and your program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source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</a:rPr>
              <a:t>input stream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program 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output stream  destination 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Why do we need streams?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ED5C3B-B877-46D8-855B-51CCB0E0BE87}"/>
                  </a:ext>
                </a:extLst>
              </p14:cNvPr>
              <p14:cNvContentPartPr/>
              <p14:nvPr/>
            </p14:nvContentPartPr>
            <p14:xfrm>
              <a:off x="1347840" y="2998440"/>
              <a:ext cx="6548760" cy="14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ED5C3B-B877-46D8-855B-51CCB0E0BE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8480" y="2989080"/>
                <a:ext cx="6567480" cy="14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91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C52-3893-4197-9BE4-3D695BD7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vs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F902-6FC2-4DE3-81D5-922A2CA5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provide means for our program to input or output data</a:t>
            </a:r>
          </a:p>
          <a:p>
            <a:r>
              <a:rPr lang="en-US" dirty="0"/>
              <a:t>What is the major difference between a stream and an array</a:t>
            </a:r>
          </a:p>
          <a:p>
            <a:pPr marL="457200" indent="-457200">
              <a:buAutoNum type="alphaUcPeriod"/>
            </a:pPr>
            <a:r>
              <a:rPr lang="en-US" dirty="0"/>
              <a:t>stream is faster than arrays</a:t>
            </a:r>
          </a:p>
          <a:p>
            <a:pPr marL="457200" indent="-457200">
              <a:buAutoNum type="alphaUcPeriod"/>
            </a:pPr>
            <a:r>
              <a:rPr lang="en-US" dirty="0"/>
              <a:t>stream uses less space than arrays</a:t>
            </a:r>
          </a:p>
          <a:p>
            <a:pPr marL="457200" indent="-457200">
              <a:buAutoNum type="alphaUcPeriod"/>
            </a:pPr>
            <a:r>
              <a:rPr lang="en-US" dirty="0"/>
              <a:t>stream doesn’t allow random access while arrays can</a:t>
            </a:r>
          </a:p>
          <a:p>
            <a:pPr marL="457200" indent="-457200">
              <a:buAutoNum type="alphaUcPeriod"/>
            </a:pPr>
            <a:r>
              <a:rPr lang="en-US" dirty="0"/>
              <a:t>None of the above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9065CB-209C-4FAD-867D-6CC4A25399B8}"/>
                  </a:ext>
                </a:extLst>
              </p14:cNvPr>
              <p14:cNvContentPartPr/>
              <p14:nvPr/>
            </p14:nvContentPartPr>
            <p14:xfrm>
              <a:off x="536400" y="490680"/>
              <a:ext cx="4687560" cy="295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9065CB-209C-4FAD-867D-6CC4A25399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040" y="481320"/>
                <a:ext cx="4706280" cy="29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69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E844-1CBC-40F3-B703-21785D97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en-US" dirty="0"/>
              <a:t>Memory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7FC-8034-483F-8FAF-F81B93FF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0579"/>
            <a:ext cx="7886700" cy="3263504"/>
          </a:xfrm>
        </p:spPr>
        <p:txBody>
          <a:bodyPr/>
          <a:lstStyle/>
          <a:p>
            <a:r>
              <a:rPr lang="en-US" dirty="0"/>
              <a:t>A stream that stores input or output in a buffer in memory</a:t>
            </a:r>
          </a:p>
          <a:p>
            <a:pPr lvl="1"/>
            <a:r>
              <a:rPr lang="en-US" dirty="0"/>
              <a:t>No random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8F08E-30F8-4B10-B4A5-7D82EAC3DED1}"/>
              </a:ext>
            </a:extLst>
          </p:cNvPr>
          <p:cNvSpPr/>
          <p:nvPr/>
        </p:nvSpPr>
        <p:spPr>
          <a:xfrm>
            <a:off x="111033" y="1890150"/>
            <a:ext cx="40690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void write(E data)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]= data;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E next()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E temp =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return temp;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19EC5-7014-43D2-9781-3D0CB047C0A3}"/>
              </a:ext>
            </a:extLst>
          </p:cNvPr>
          <p:cNvSpPr txBox="1"/>
          <p:nvPr/>
        </p:nvSpPr>
        <p:spPr>
          <a:xfrm>
            <a:off x="4748293" y="1936316"/>
            <a:ext cx="37670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Initially, front and back are both 0</a:t>
            </a:r>
          </a:p>
          <a:p>
            <a:endParaRPr lang="en-US" dirty="0"/>
          </a:p>
          <a:p>
            <a:r>
              <a:rPr lang="en-US" dirty="0"/>
              <a:t>Whose index is front?</a:t>
            </a:r>
          </a:p>
          <a:p>
            <a:pPr marL="342900" indent="-342900">
              <a:buAutoNum type="alphaUcPeriod"/>
            </a:pPr>
            <a:r>
              <a:rPr lang="en-US" dirty="0"/>
              <a:t>the element to be read</a:t>
            </a:r>
          </a:p>
          <a:p>
            <a:pPr marL="342900" indent="-342900">
              <a:buAutoNum type="alphaUcPeriod"/>
            </a:pPr>
            <a:r>
              <a:rPr lang="en-US" dirty="0"/>
              <a:t>the location to be written into</a:t>
            </a:r>
          </a:p>
          <a:p>
            <a:pPr marL="342900" indent="-342900">
              <a:buAutoNum type="alphaUcPeriod"/>
            </a:pPr>
            <a:r>
              <a:rPr lang="en-US" dirty="0"/>
              <a:t>A and B can be both be true under</a:t>
            </a:r>
            <a:br>
              <a:rPr lang="en-US" dirty="0"/>
            </a:br>
            <a:r>
              <a:rPr lang="en-US" dirty="0"/>
              <a:t>certain situation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6DE037-7777-4E9E-979B-81B1BB548BE2}"/>
                  </a:ext>
                </a:extLst>
              </p14:cNvPr>
              <p14:cNvContentPartPr/>
              <p14:nvPr/>
            </p14:nvContentPartPr>
            <p14:xfrm>
              <a:off x="1045800" y="1041840"/>
              <a:ext cx="7280280" cy="364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6DE037-7777-4E9E-979B-81B1BB548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440" y="1032480"/>
                <a:ext cx="7299000" cy="36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94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E844-1CBC-40F3-B703-21785D97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en-US" dirty="0"/>
              <a:t>Memory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7FC-8034-483F-8FAF-F81B93FF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0579"/>
            <a:ext cx="7886700" cy="3263504"/>
          </a:xfrm>
        </p:spPr>
        <p:txBody>
          <a:bodyPr/>
          <a:lstStyle/>
          <a:p>
            <a:r>
              <a:rPr lang="en-US" dirty="0"/>
              <a:t>A stream that stores input or output in a buffer in memory</a:t>
            </a:r>
          </a:p>
          <a:p>
            <a:pPr lvl="1"/>
            <a:r>
              <a:rPr lang="en-US" dirty="0"/>
              <a:t>No random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8F08E-30F8-4B10-B4A5-7D82EAC3DED1}"/>
              </a:ext>
            </a:extLst>
          </p:cNvPr>
          <p:cNvSpPr/>
          <p:nvPr/>
        </p:nvSpPr>
        <p:spPr>
          <a:xfrm>
            <a:off x="111033" y="1890150"/>
            <a:ext cx="40690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void write(E data)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]= data;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E next()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E temp =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return temp;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19EC5-7014-43D2-9781-3D0CB047C0A3}"/>
              </a:ext>
            </a:extLst>
          </p:cNvPr>
          <p:cNvSpPr txBox="1"/>
          <p:nvPr/>
        </p:nvSpPr>
        <p:spPr>
          <a:xfrm>
            <a:off x="4748293" y="1936316"/>
            <a:ext cx="41700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Initially, front and back are both 0 and the </a:t>
            </a:r>
          </a:p>
          <a:p>
            <a:r>
              <a:rPr lang="en-US" dirty="0"/>
              <a:t>capacity is 5.</a:t>
            </a:r>
          </a:p>
          <a:p>
            <a:endParaRPr lang="en-US" dirty="0"/>
          </a:p>
          <a:p>
            <a:r>
              <a:rPr lang="en-US" dirty="0"/>
              <a:t>Which of the following front/back pairs</a:t>
            </a:r>
          </a:p>
          <a:p>
            <a:r>
              <a:rPr lang="en-US" dirty="0"/>
              <a:t>will result in a buffer overflow for write?</a:t>
            </a:r>
          </a:p>
          <a:p>
            <a:pPr marL="342900" indent="-342900">
              <a:buAutoNum type="alphaUcPeriod"/>
            </a:pPr>
            <a:r>
              <a:rPr lang="en-US" dirty="0"/>
              <a:t>3/4</a:t>
            </a:r>
          </a:p>
          <a:p>
            <a:pPr marL="342900" indent="-342900">
              <a:buAutoNum type="alphaUcPeriod"/>
            </a:pPr>
            <a:r>
              <a:rPr lang="en-US" dirty="0"/>
              <a:t>4/5</a:t>
            </a:r>
          </a:p>
          <a:p>
            <a:pPr marL="342900" indent="-342900">
              <a:buAutoNum type="alphaUcPeriod"/>
            </a:pPr>
            <a:r>
              <a:rPr lang="en-US" dirty="0"/>
              <a:t>3/5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them</a:t>
            </a:r>
          </a:p>
          <a:p>
            <a:pPr marL="342900" indent="-342900">
              <a:buAutoNum type="alphaUcPeriod"/>
            </a:pPr>
            <a:r>
              <a:rPr lang="en-US" dirty="0"/>
              <a:t>None of the them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F0475B-B68A-41F1-9EC3-8D0D989C6473}"/>
                  </a:ext>
                </a:extLst>
              </p14:cNvPr>
              <p14:cNvContentPartPr/>
              <p14:nvPr/>
            </p14:nvContentPartPr>
            <p14:xfrm>
              <a:off x="4033800" y="302760"/>
              <a:ext cx="4662720" cy="426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F0475B-B68A-41F1-9EC3-8D0D989C64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4440" y="293400"/>
                <a:ext cx="4681440" cy="42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500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E844-1CBC-40F3-B703-21785D97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en-US" dirty="0"/>
              <a:t>Memory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7FC-8034-483F-8FAF-F81B93FF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0579"/>
            <a:ext cx="7886700" cy="3263504"/>
          </a:xfrm>
        </p:spPr>
        <p:txBody>
          <a:bodyPr/>
          <a:lstStyle/>
          <a:p>
            <a:r>
              <a:rPr lang="en-US" dirty="0"/>
              <a:t>A stream that stores input or output in a buffer in memory</a:t>
            </a:r>
          </a:p>
          <a:p>
            <a:pPr lvl="1"/>
            <a:r>
              <a:rPr lang="en-US" dirty="0"/>
              <a:t>No random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8F08E-30F8-4B10-B4A5-7D82EAC3DED1}"/>
              </a:ext>
            </a:extLst>
          </p:cNvPr>
          <p:cNvSpPr/>
          <p:nvPr/>
        </p:nvSpPr>
        <p:spPr>
          <a:xfrm>
            <a:off x="111033" y="1890150"/>
            <a:ext cx="40690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void write(E data)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]= data;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E next()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E temp =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return temp;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19EC5-7014-43D2-9781-3D0CB047C0A3}"/>
              </a:ext>
            </a:extLst>
          </p:cNvPr>
          <p:cNvSpPr txBox="1"/>
          <p:nvPr/>
        </p:nvSpPr>
        <p:spPr>
          <a:xfrm>
            <a:off x="4748293" y="1936316"/>
            <a:ext cx="41700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Initially, front and back are both 0 and the </a:t>
            </a:r>
          </a:p>
          <a:p>
            <a:r>
              <a:rPr lang="en-US" dirty="0"/>
              <a:t>capacity is 5.</a:t>
            </a:r>
          </a:p>
          <a:p>
            <a:endParaRPr lang="en-US" dirty="0"/>
          </a:p>
          <a:p>
            <a:r>
              <a:rPr lang="en-US" dirty="0"/>
              <a:t>Which of the following front/back pairs</a:t>
            </a:r>
          </a:p>
          <a:p>
            <a:r>
              <a:rPr lang="en-US" dirty="0"/>
              <a:t>will result in a buffer underflow for next?</a:t>
            </a:r>
          </a:p>
          <a:p>
            <a:pPr marL="342900" indent="-342900">
              <a:buAutoNum type="alphaUcPeriod"/>
            </a:pPr>
            <a:r>
              <a:rPr lang="en-US" dirty="0"/>
              <a:t>4/4</a:t>
            </a:r>
          </a:p>
          <a:p>
            <a:pPr marL="342900" indent="-342900">
              <a:buAutoNum type="alphaUcPeriod"/>
            </a:pPr>
            <a:r>
              <a:rPr lang="en-US" dirty="0"/>
              <a:t>4/3</a:t>
            </a:r>
          </a:p>
          <a:p>
            <a:pPr marL="342900" indent="-342900">
              <a:buAutoNum type="alphaUcPeriod"/>
            </a:pPr>
            <a:r>
              <a:rPr lang="en-US" dirty="0"/>
              <a:t>2/2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them</a:t>
            </a:r>
          </a:p>
          <a:p>
            <a:pPr marL="342900" indent="-342900">
              <a:buAutoNum type="alphaUcPeriod"/>
            </a:pPr>
            <a:r>
              <a:rPr lang="en-US" dirty="0"/>
              <a:t>None of the them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0E659D-937D-41CD-A4A5-E40DB25F7A7B}"/>
                  </a:ext>
                </a:extLst>
              </p14:cNvPr>
              <p14:cNvContentPartPr/>
              <p14:nvPr/>
            </p14:nvContentPartPr>
            <p14:xfrm>
              <a:off x="4610880" y="424440"/>
              <a:ext cx="3473280" cy="414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0E659D-937D-41CD-A4A5-E40DB25F7A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1520" y="415080"/>
                <a:ext cx="3492000" cy="41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10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E844-1CBC-40F3-B703-21785D97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en-US" dirty="0"/>
              <a:t>Memory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7FC-8034-483F-8FAF-F81B93FF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0579"/>
            <a:ext cx="7886700" cy="3263504"/>
          </a:xfrm>
        </p:spPr>
        <p:txBody>
          <a:bodyPr/>
          <a:lstStyle/>
          <a:p>
            <a:r>
              <a:rPr lang="en-US" dirty="0"/>
              <a:t>A stream that stores input or output in a buffer in memory</a:t>
            </a:r>
          </a:p>
          <a:p>
            <a:pPr lvl="1"/>
            <a:r>
              <a:rPr lang="en-US" dirty="0"/>
              <a:t>No random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8F08E-30F8-4B10-B4A5-7D82EAC3DED1}"/>
              </a:ext>
            </a:extLst>
          </p:cNvPr>
          <p:cNvSpPr/>
          <p:nvPr/>
        </p:nvSpPr>
        <p:spPr>
          <a:xfrm>
            <a:off x="111033" y="1890150"/>
            <a:ext cx="40690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void write(E data)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]= data;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this.back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E next() {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E temp =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this.contents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this.front</a:t>
            </a:r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++;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return temp;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19EC5-7014-43D2-9781-3D0CB047C0A3}"/>
              </a:ext>
            </a:extLst>
          </p:cNvPr>
          <p:cNvSpPr txBox="1"/>
          <p:nvPr/>
        </p:nvSpPr>
        <p:spPr>
          <a:xfrm>
            <a:off x="4748293" y="1936316"/>
            <a:ext cx="42472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data structure is our memory stream </a:t>
            </a:r>
          </a:p>
          <a:p>
            <a:r>
              <a:rPr lang="en-US" dirty="0"/>
              <a:t>similar to?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stack</a:t>
            </a:r>
          </a:p>
          <a:p>
            <a:pPr marL="342900" indent="-342900">
              <a:buAutoNum type="alphaUcPeriod"/>
            </a:pPr>
            <a:r>
              <a:rPr lang="en-US" dirty="0"/>
              <a:t>queue</a:t>
            </a:r>
          </a:p>
          <a:p>
            <a:pPr marL="342900" indent="-342900">
              <a:buAutoNum type="alphaUcPeriod"/>
            </a:pPr>
            <a:r>
              <a:rPr lang="en-US" dirty="0"/>
              <a:t>linked list</a:t>
            </a:r>
          </a:p>
          <a:p>
            <a:pPr marL="342900" indent="-342900">
              <a:buAutoNum type="alphaUcPeriod"/>
            </a:pPr>
            <a:r>
              <a:rPr lang="en-US" dirty="0"/>
              <a:t>BST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2C512A-63B5-4134-80E3-4F03ED85C989}"/>
                  </a:ext>
                </a:extLst>
              </p14:cNvPr>
              <p14:cNvContentPartPr/>
              <p14:nvPr/>
            </p14:nvContentPartPr>
            <p14:xfrm>
              <a:off x="4687200" y="483120"/>
              <a:ext cx="4115160" cy="289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2C512A-63B5-4134-80E3-4F03ED85C9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7840" y="473760"/>
                <a:ext cx="4133880" cy="29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038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3586</TotalTime>
  <Words>569</Words>
  <Application>Microsoft Office PowerPoint</Application>
  <PresentationFormat>On-screen Show (16:9)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Calibri Light</vt:lpstr>
      <vt:lpstr>Courier New</vt:lpstr>
      <vt:lpstr>Office Theme</vt:lpstr>
      <vt:lpstr>CSE 12 – Basic Data Structures and Object-Oriented Design Lecture 22</vt:lpstr>
      <vt:lpstr>Announcements</vt:lpstr>
      <vt:lpstr>Topics</vt:lpstr>
      <vt:lpstr>Stream</vt:lpstr>
      <vt:lpstr>Stream vs array</vt:lpstr>
      <vt:lpstr>Memory Stream</vt:lpstr>
      <vt:lpstr>Memory Stream</vt:lpstr>
      <vt:lpstr>Memory Stream</vt:lpstr>
      <vt:lpstr>Memory Stream</vt:lpstr>
      <vt:lpstr>MemoryStream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222</cp:revision>
  <dcterms:modified xsi:type="dcterms:W3CDTF">2021-03-03T16:54:04Z</dcterms:modified>
</cp:coreProperties>
</file>