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67" r:id="rId5"/>
    <p:sldId id="469" r:id="rId6"/>
    <p:sldId id="854" r:id="rId7"/>
    <p:sldId id="855" r:id="rId8"/>
    <p:sldId id="817" r:id="rId9"/>
    <p:sldId id="850" r:id="rId10"/>
    <p:sldId id="851" r:id="rId11"/>
    <p:sldId id="856" r:id="rId12"/>
    <p:sldId id="818" r:id="rId13"/>
    <p:sldId id="821" r:id="rId14"/>
    <p:sldId id="857" r:id="rId15"/>
    <p:sldId id="266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6" autoAdjust="0"/>
    <p:restoredTop sz="85277" autoAdjust="0"/>
  </p:normalViewPr>
  <p:slideViewPr>
    <p:cSldViewPr snapToGrid="0">
      <p:cViewPr varScale="1">
        <p:scale>
          <a:sx n="97" d="100"/>
          <a:sy n="97" d="100"/>
        </p:scale>
        <p:origin x="54" y="123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09:02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9432 5824 1555 0,'-5'-11'68'0,"5"4"16"0,-5 2-68 0,2-2-16 0,1 0 0 0,-1-3 0 16,0 3 83-16,3 3 13 0,-2-6 2 0,2 8 1 15,-3-3-15-15,3 5-4 16,0 0 0-16,0 0 0 0,0 0-41 0,-3 9-9 0,1 6-2 0,2 6 0 16,0 5-14-16,-3 4-3 0,0 3-1 0,3 5 0 15,0 4-2-15,0 5 0 0,-2 0 0 0,2 7 0 16,0-4 4-16,-3 4 1 0,3-5 0 0,-5 10 0 15,2-7-13-15,-2 4 0 0,2-2 0 16,1 0 0-16,-4-4 0 0,1 4 0 0,2-5 0 16,-2-2 0-16,0-9 8 0,2 2-8 15,-2-10 0-15,0-4 0 0,-1-2 0 0,4-3 0 16,-4-2 0-16,6-7 0 0,-2-3 0 0,2-2 8 16,0-7-8-16,0 0 0 0,2-5-11 0,4-4-5 0,-1-5 0 0,3-3-1 15,0 1-13-15,0-8-2 16,2 1-1-16,3-8 0 0,-2 8 10 0,2-6 3 15,1 1 0-15,1-2 0 0,1 4 12 0,0-5 8 0,3 8-10 0,-1-1 10 16,-2 5 0-16,3 3 0 0,-4 2 0 0,-1 0 0 0,2 4 12 16,-1 3 4-16,-1 0 2 0,2 5 0 0,-3 2 0 0,0 0 0 15,0 2 0-15,0 5 0 0,-2 3-7 16,0 4-2-16,-1-5 0 0,-2 5 0 0,-3 7-9 0,1-2 0 16,-1-2 0-16,-5 6 0 0,0-2 8 15,-3-2-8-15,1 5 0 0,-4-1 8 0,-1-6-8 16,-1 6 0-16,-3-6 0 0,-2 4 8 0,0-5-8 15,-1 5 0-15,1-4 9 0,-3-1-9 0,3-6 0 0,-3 4-10 16,0-5 1-16,0 1 0 16,-2-3-38-16,2 0-7 0,-3 0-2 0,4-5 0 15,-4 3-94-15,6-10-19 0,0 5-4 0,2-2-595 0</inkml:trace>
  <inkml:trace contextRef="#ctx0" brushRef="#br0" timeOffset="429.77">9798 6579 2278 0,'2'10'101'0,"-2"-3"21"0,-2 0-98 0,2 2-24 0,0 8 0 0,0-3 0 16,0 2 51-16,2 1 5 0,1-3 0 0,-1 2 1 15,1-6-40-15,0 4-8 0,-1 0-1 0,1-5-8 16,2 8 8-16,-2-8-8 0,2 3 0 0,1-3 0 15,-4 1-32-15,1-3-9 0,0-2-3 0,-3-5 0 16,2 4-2-16,-2-4-1 0,8 0 0 0,-8 0 0 16,5 0 14-16,3-2 2 0,0-5 1 15,3-3 0-15,-1 3 20 0,-2-2 10 0,6-5-10 0,-4 0 10 0,1-3 0 0,2 1 0 16,0-1 0-16,0 1 0 0,1-5 0 0,-1 4 0 16,-3 1 0-16,1 2 0 0,2-3 0 0,-2 5 0 15,-1 1 0-15,-2 1 0 0,3 1 0 0,-3 2 18 16,0 0-2-16,0 0-1 0,0 4 13 0,0-1 4 15,0 4 0-15,-3 0 0 16,3 4 10-16,-3-1 2 0,0 4 1 0,3 2 0 16,-2-2-17-16,-1 7-4 0,0-4-1 0,1 6 0 0,-1-2-12 15,0-4-3-15,0 6 0 0,1-2 0 16,2-4-8-16,-3 4-9 16,0 2 9-16,-2-6-13 0,0 1-31 15,-3-4-5-15,5-2-2 0,-3 2 0 0,1 0-18 16,2-2-4-16,-5-5-1 0,6 2-561 0,-1-4-112 0</inkml:trace>
  <inkml:trace contextRef="#ctx0" brushRef="#br0" timeOffset="780.17">10620 5951 2948 0,'0'0'65'0,"0"0"14"0,0 0 2 0,-8 0 1 0,-2 3-66 0,10-3-16 16,-11 0 0-16,11 0 0 0,-8 2-9 0,3 5-6 16,-3-2-1-16,3 2 0 15,0-2-12-15,-3 6-2 0,2-1-1 0,-2-1 0 16,6 8-29-16,-6 4-7 0,0-2-1 0,3 4 0 0,-1 1 36 0,1 6 8 16,0 8 0-16,-1 2 1 0,1 2 23 0,2 3 0 15,1-3 0-15,-1 3 0 0,1-3 0 0,-1 5 0 16,3 7 0-16,0-4 0 0,0 4 0 15,3-7 0-15,-1 2 0 0,-2-2 0 0,0 0 8 16,3-7-8-16,-3-2 8 0,2 0-8 0,-2-6 0 0,3 1 0 16,0-7 0-16,-1 2 0 0,-2-4 0 0,0-5 0 15,3-5 0-15,-3-5 0 16,0 3-28-16,3-7 1 0,-3 2 1 0,0-7 0 16,0 0-170-16,0 0-35 0,-3-7-6 0,0-3-577 0</inkml:trace>
  <inkml:trace contextRef="#ctx0" brushRef="#br0" timeOffset="1712.39">10840 5970 1785 0,'3'-7'159'0,"-3"7"-127"0,0 0-32 0,0 0 0 0,0 0 172 0,0 0 29 16,0 0 6-16,0 12 1 15,-6 0-145-15,4 2-29 0,-1 2-6 0,0 1 0 0,-2 6-28 0,2 10 0 16,-4 2 0-16,1 12 0 0,-2 5 0 15,0 12 0-15,-2-1 0 0,-1 1 0 16,1-1 0-16,-4 1 0 0,4-1 0 16,-3-2 0-16,2-7 0 0,0-4 0 0,1-3 8 0,-1 0-8 15,1-7 0-15,-1-3 0 0,0 3 0 16,4-7 0-16,-1-7-9 0,2 5-1 0,-4-8 0 0,4 1 0 16,-1-8-18-16,-1 1-3 0,0-5-1 0,0-3 0 15,-3-2-142 1,3-5-29-16,0-4-5 0,3-3-2 0,-3-4-65 0,0-1-13 0,0-4-2 0,-2-2-1 15,2-3 135-15,0-2 26 0,-3-3 6 16,3-1 0-16,-2-4 124 0,2 6 28 0,0-3 4 0,-3 0 1 0,3-2 120 0,3 4 24 16,0 1 5-16,-1-1 1 0,1-2-11 0,2 3-3 0,1 2 0 15,2 2 0-15,2-2-69 16,-2 4-15-16,6 1-2 0,-4-1-1 0,4 3-50 0,-1 2-9 0,0 1-3 16,3-1 0-16,3 0-10 0,-1 3-2 15,1 2-8-15,5 0 12 0,2-3 15 0,1 3 2 0,2 0 1 16,0 5 0-16,3-1 6 0,0-1 0 0,5 4 1 15,0-7 0-15,0 7-37 0,3-3-18 0,0-1 2 16,-3 1 0-16,0 3 16 0,0-7-8 0,0 7 8 16,3-7 0-16,-1 5-10 0,1-5 10 0,-3 0-8 15,0 0 8-15,3 2-8 0,-3-7 8 0,-5 5-8 0,-3-2 8 16,-2 2-14-16,-1 4 2 0,-4-6 1 0,-4 2 0 16,-2 0 11-16,0 0 0 0,-5 0-9 0,-1 0 9 15,-4-3-14-15,-4 8 2 0,1-3 0 0,-6 3 0 16,-2-3-8-16,0 5 0 0,-3 0-1 0,0 5 0 15,-2-3 21-15,2 5-9 0,0 0 9 0,3 3 0 0,0 4 0 0,2-5 14 16,0 5-1-16,1 3 0 0,4-1-13 0,-1 1 11 16,4 4-11-16,-2-2 10 0,5 4-10 0,5-2 8 15,-2-2-8-15,-1 5 8 0,3-8-8 16,6 5 0-16,-3-4 0 0,5-3 0 16,-2-5 0-16,5 1 0 0,0-6 0 0,-1-1 0 15,4 1 0-15,-3-4-12 0,0-4 4 0,0-3 8 0,2 4-10 0,-2-6 10 16,3-3 0-16,-4 3-9 0,4-5 9 0,-1-3 9 15,1 5-1-15,-1 1-8 0,1-1 13 16,0 0-4-16,-4 0-1 0,1 1 0 0,0 1-8 0,-3 1 12 16,1 2-12-16,-4 0 12 0,1 0 3 0,-3 4 1 0,0-1 0 15,-3 1 0-15,0 3 6 0,-5 0 2 0,8 3 0 0,-8-3 0 16,0 0-3-16,3 4 0 0,-1-1 0 0,-2 4 0 16,0 0-9-16,-2 0-3 0,-1-5 0 15,1 5 0-15,2 0-9 0,-3-4 0 0,-2 1 0 0,5-4 0 16,0 0-11-16,0 0-4 0,-3 0-1 0,3 0 0 31,0 0-26-31,0-4-6 0,0 1 0 0,3-4-1 0,-1 0 18 0,1 0 4 16,5-2 1-16,0 2 0 0,0-3 14 0,0 3 2 15,5-2 1-15,-3 2 0 0,4-7 9 0,-4 4 0 0,6 3 0 0,-3-5 0 16,3 1 0-16,0-1 12 0,0-2-4 0,0 0 0 16,0 4-8-16,0-4 0 0,-1 5 0 0,1 2 0 15,-2-3 0-15,1 3-13 0,1 0 1 0,0 0 1 16,-3 5-21-16,1-5-4 15,-4 0 0-15,-2 4-1 16,3-1-23-16,-1-1-4 0,1 0 0 0,-3-2-1 0,0 7-3 0,0-2 0 0,0 2 0 0,-6-5-368 16,-2 5-73-16</inkml:trace>
  <inkml:trace contextRef="#ctx0" brushRef="#br0" timeOffset="2645.46">11753 6570 345 0,'0'0'15'0,"0"0"4"0,0 0-19 0,0 0 0 16,8 2 0-16,-3-2 0 0,6 5 352 0,-3-5 68 0,5 0 12 0,-3 0 4 15,4-5-324-15,-1 3-65 0,0-3-13 0,6-4-2 16,-4 2-23-16,4 0-9 16,-1-3 8-16,1 3-8 0,0-2 0 0,-6-5 0 0,3 4 0 0,0 3 0 15,-6-9 0-15,1 6 0 0,-1-6 0 0,1 2 0 16,-3 7 0-16,-3 0 0 0,3-3 0 0,-5-4 0 16,2 5 0-16,-5 2 0 0,3 4 0 0,-3-4 0 0,-3-2 0 0,-2 4 0 15,-1-2 0-15,-2 5 0 31,-2-1-44-31,-3 6-2 0,2-3 0 0,-5 2 0 0,-2 3 29 0,-1-3 5 0,1 5 2 0,2 3 0 16,-3-3 10-16,3 7 11 16,3-5-3-16,0-2 0 0,2 10 13 0,1-3 3 0,-1-5 0 0,3 8 0 0,0-1-10 0,3-2-2 15,2 3 0-15,1-1 0 0,2 1 0 0,2 1 0 16,4-1 0-16,2-5 0 0,-3 4-3 16,5-2-1-16,4 0 0 0,-1-4 0 0,3-1-8 0,2-2 0 15,1 5 0-15,2-7-11 0,0-5 11 0,0 4 0 16,0-1 8-16,1-3-8 15,-1-3-9-15,3-1-7 0,2 1 0 0,3-4-1 0,-2 0 17 0,2-2 0 16,-5-5-8-16,5 4 8 16,2-4 0-16,-2 5 14 0,-2-5-2 0,-1 2-1 15,-2 0-11-15,-3-4 0 0,1 6 0 16,-7-4 0-16,1 2 0 0,-2-2 0 0,1 0 0 0,-7 5 8 0,0-5-8 0,0 4 8 0,0 1-8 16,-5-3 8-16,-1 3-8 0,-2 2 8 0,0-3-8 15,-2 3 8-15,-1 0 0 0,-2 5 0 0,0-5 0 0,-1 0 0 16,1 7-8-16,-3 0 10 0,-3 0-10 0,1 0 10 15,-1 0-10-15,1 7 0 0,-6-3 0 0,0 1 8 16,3 2-8-16,-3 5 0 16,3-3 0-16,-1 1 0 0,-1 6 0 0,4-2 0 0,0 3 0 0,1-3 0 15,2 2 0-15,3 1 0 0,2-1 9 0,-2 1-9 16,5-1 0-16,2-2 0 0,4 0 0 0,-1-2 0 16,3-5 8-16,2 3-8 0,1-3 10 0,0 0-10 0,4-7 15 0,-1 0-3 15,2 0-1-15,-3-7 0 16,3 0 5-16,-1-3 0 0,-1-6 1 0,2 2 0 15,-1-10-17-15,4 1 8 0,2-3-8 0,0-5 0 0,0-4-11 16,3 0-9-16,3-5-1 0,-3 0-1 16,-1 0-32-16,4-7-6 0,-6 7-2 15,-2-7 0-15,-1 0-12 0,-5 0-2 0,1-5-1 16,-1 0 0-16,-3 5 41 0,-2 0 9 0,0 5 2 0,-3 4 0 16,-2 5 25-16,0 3 17 0,-3 6-2 0,0 8-1 0,0-1 46 0,0 3 10 15,0 9 2-15,-3 1 0 0,3 4 4 0,-3 7 0 16,-2 2 1-16,0 8 0 0,0-1-35 15,-1 12-7-15,-2 3-2 0,0 4 0 0,1 10-12 0,1 4-2 16,1 8-1-16,0-3 0 0,2 0-8 0,0 0-2 16,1-2 0-16,2 6 0 0,0-6-8 0,2 0 8 0,1-5-8 15,2-5 8-15,1 3-8 0,2-5-9 0,-3-5 9 0,5 3-13 32,1-5-160-32,0-3-32 0,12 20-7 0,1-13 0 15</inkml:trace>
  <inkml:trace contextRef="#ctx0" brushRef="#br0" timeOffset="3092.35">13645 5789 2718 0,'0'0'60'0,"-8"-2"12"0,-3-3 2 0,0 3 2 0,-2-5-60 0,0 7-16 0,-3 0 0 0,0-3 0 16,0-1 0-16,1 4 0 0,-4 0 0 0,3 4 0 16,0-1-64-16,-2 6-16 0,-1-2-4 0,6 7 0 15,-6 3 11 1,6 4 1-16,-3 5 1 0,3 0 0 0,3 4 56 0,2 3 15 0,0 2 0 0,0 1 0 16,5-1 17-16,-2 0 9 0,5-2 2 0,0-2 0 0,2 9 6 0,4-5 2 15,-1-2 0-15,3 0 0 0,3 0 0 16,-1 0 0-16,1-3 0 0,2-2 0 0,0-2-36 0,3 0 0 15,-3-2 0 1,0-3 0-16,1 2 8 0,-1-4-8 0,0 0 0 0,0-3 0 16,1 1 0-16,-1-1 8 0,-3-2-8 0,1-2 0 0,0 0 0 0,-6 0 0 15,0-5 0-15,0 2 0 0,-5-2 13 0,3 0-4 16,-6 0-1-16,-2-4 0 0,0 4-8 0,-3-3-11 16,-5 1 3-16,0-5 0 0,-1 0-4 0,-2 5 0 15,1-3 0-15,-4-2 0 16,0-2-60-16,-2-3-12 0,0 3-2 0,5-5-1 15,-2 0 0-15,2 0 0 0,0-3 0 0,0 1 0 16,3-5-98-16,2 4-20 0,3-4-4 0,0-2-408 16</inkml:trace>
  <inkml:trace contextRef="#ctx0" brushRef="#br0" timeOffset="3346.73">13653 6114 1735 0,'21'-7'76'16,"-11"4"17"-16,3 1-74 0,3-3-19 0,-2 5 0 0,-1-2 0 15,5 2 108-15,-4 2 19 0,1 3 3 0,-4-3 1 16,2 8-55-16,-2 1-10 0,-1 1-2 0,-2 5-1 0,0 4-31 0,-2 2-5 16,-1 3-2-16,-2 5 0 0,-1 2-15 0,1 4-10 15,-1 1 12-15,-2-3-12 16,0 3 8-16,0-5-8 0,0 0 0 0,0 2 0 16,3-7 0-16,0 3 0 0,-3-1 0 0,2-4 0 15,4-2 8-15,-4-3-8 0,4-5 0 0,-4-6 0 0,4 4 0 16,-1-5 0-16,-2-2 0 0,2-7 0 0,-5 0-9 0,8 5-9 15,-3-10-2-15,3-2 0 16,-3-2-111-16,1-5-22 0,-4-5-5 16,1-2-483-16,-1 2-97 0</inkml:trace>
  <inkml:trace contextRef="#ctx0" brushRef="#br0" timeOffset="4386.35">13801 6304 1497 0,'0'0'133'0,"0"0"-106"0,0 0-27 0,0 0 0 16,-3 0 180-16,3 0 32 0,0 0 5 0,0 0 2 15,0 0-150-15,0 0-29 16,0 0-7-16,8 0-1 0,0 0-32 0,2-5 0 0,1 1 0 0,0-3 0 31,2 4-28-31,0-1-4 0,3 4 0 0,0-3 0 16,0 3-20-16,2 3-4 0,-2 1 0 0,0-1-1 0,3 4 36 0,-4 0 7 0,4 0 2 0,-3 2 0 16,-6-2 12-16,6 3 0 0,-3 4 0 0,1 2 0 15,-1 1 0-15,-2-3 0 0,-1 5 0 0,1-5 0 16,-3 2 31-16,0 1 5 0,0-1 2 0,-3-2 0 15,-3 3-23-15,1-3-5 0,0 0-1 0,-3-2 0 16,2-1-9-16,-2-1 10 0,0-3-10 16,0-5 10-16,0-2-10 0,0 0 12 0,0 0-12 0,0 0 12 15,0 0 1-15,0 0 1 0,0-2 0 0,3-10 0 16,0 0-14-16,2-2 8 0,0-7-8 0,1 5 0 16,-1-8 0-16,3 1 0 0,0-3-11 0,0 2 11 15,2-6-30 1,-2 4 2-16,3-5 0 0,-1 8 0 0,1 4-11 15,0-2-1 1,2 7-1-16,-3-3 0 0,1 8-21 0,-3-1-4 16,0-1-1-16,0 8 0 0,0-4-37 0,-8 7-7 0,0 0-1 0,0 0-1 0,5 7-3 15,-2 3 0-15,-1 1 0 0,-2 1 0 0,0 5 77 0,-2 1 15 0,2 1 4 0,-3-2 0 0,0 6 38 0,3-2 8 16,0-2 2-16,0 5 0 0,0-3 60 0,0-2 13 16,6 4 3-16,2-6 0 0,-1 4-7 0,4-5-1 15,0-2 0-15,2-2 0 0,0 2-28 0,0-4-5 0,1 1-2 16,-1-6 0-16,3 2-33 0,2 0-6 0,-2-7-2 0,3 0 0 15,2 0 3-15,0-2 0 16,0-3 0-16,3-2 0 0,-3 2-3 0,0-6 0 0,3 4 0 0,0-3 0 16,0-4-12-16,-3 5-8 0,-5-3 10 0,2 0-10 15,-2-4 9 1,-3 6-9-16,-2-4 8 0,-6 5-8 0,3-5 0 0,-5 2 0 0,-3 0-9 16,-3 0 9-16,-2 1-16 0,-3 1 4 15,0 1 1-15,-8 2 0 0,-2 0 11 0,-1 7 0 0,1-3-9 0,-1 6 9 16,-2-3 0-16,0 7 0 0,0-5 12 15,-1 5-4-15,4 7 2 0,-1 0 0 0,3-2 0 0,1 5 0 16,-1 4-10-16,5-2 12 0,1 2-12 0,-1-5 12 0,3 8-12 16,3-8 0-16,-1 8 0 0,4-3 0 15,2-2 0-15,2 2 0 0,1-2 8 0,5 4-8 16,-3-6 12-16,9-3-4 0,-1 2 0 0,3 1 0 16,5-3-8-16,3-5 10 0,-1-2-10 0,7 0 10 0,-1-4-26 0,5 4-6 15,-2-7-1-15,2 0 0 0,-2 0 12 0,0-7 3 16,2 2 0-16,0-2 0 0,3-5 8 0,1 3 0 15,-1-1-9-15,2-4 9 16,-2-2 0-16,-2 2-11 0,-4-3 11 0,-1 1-8 0,-7 2 8 16,-1-3 0-16,-1 1 8 0,-8-1-8 0,0 3 13 15,-2 2-1-15,-3-2-1 0,-3 0 0 0,-2 2-11 0,-3-2 0 0,-3 0 9 16,0 5-9-16,-5-1 0 0,3 3 0 16,0 0 0-16,-3 5 0 0,-3-3 9 0,1 5-9 15,-1 0 12-15,-2 5-12 0,2 0 18 0,-2-1-3 0,2-1-1 16,-2 4 0-16,3 2-14 0,2-2 0 0,-3 5 0 15,3-7 0-15,0 2 0 0,3 0-15 16,0 2 3-16,2-4 1 0,0-3 11 0,3-2 16 0,0 0-4 0,0 0-1 31,8 7-31-31,0-4-7 0,3-3-1 0,-3-3 0 0,5 3 28 0,0-2 0 0,0-3 0 16,1 3 0-16,-1-3 0 0,0 5 0 0,0 0 10 0,-2 0-10 16,5 0 17-16,-6 0-2 0,4 0-1 0,-1 5 0 15,-3-3-4-15,4 3-1 0,-4 0 0 0,4-1 0 16,-7 3 15-16,7 0 2 0,-4-2 1 0,-2 2 0 15,3 0 4-15,-6 3 1 0,3-3 0 0,-3 0 0 16,1 0-16-16,2 0-2 0,-3-5-1 16,0 5 0-16,0 0-13 0,1-4 0 0,-6-3 0 0,0 0 0 15,2 0-36-15,4 0-6 16,-1-3-2-16,0-1 0 0,1-1-192 16,-1-2-40-16,5-14-7 0,4 4-1 0</inkml:trace>
  <inkml:trace contextRef="#ctx0" brushRef="#br0" timeOffset="5013.47">15806 6342 403 0,'0'0'17'0,"0"0"5"0,0 0-22 0,3 9 0 16,0-2 0-16,-1 3 0 0,1-3 528 0,-1 7 102 16,-2-5 20-16,3 3 4 0,-6 0-514 0,3 2-102 0,-2-5-21 0,-1 8-4 15,3-3-13-15,-2 0 0 0,-4 2 0 0,4-4-10 16,-4 2 2-16,4 3 0 0,-1-1 0 0,-2-2 0 15,2-4 8-15,0 4 0 0,1-5 0 0,-1 3 0 16,3-3 0-16,-3-6 0 16,3 4 0-16,-2-3 0 0,2 1 0 0,0-5 0 0,0 0 0 0,0 0 0 15,0 0 0-15,0 0-8 0,5-5 8 0,3-2-8 16,-3-4-22 0,6-1-4-16,0-2-1 0,2 0 0 0,3-3 9 0,-1 8 2 0,-1-5 0 15,2-3 0-15,-1 8 24 0,4-5 0 0,-6 4 0 16,3-4-8-16,0 7 22 0,-5 2 5 0,-1-2 1 0,1 3 0 15,-3 1 19-15,0 3 4 0,-8 0 1 0,0 0 0 16,5 3-20-16,-5-3-3 16,5 7-1-16,0 2 0 0,-5-2-20 0,0 7 0 0,0-4 0 0,-5 4 0 15,3-5 36-15,-1 8 4 0,-5-6 0 0,3 1 0 16,2 2-30-16,-2-4-10 0,-1-1 0 0,1-2 9 16,0 7-9-16,2-7 0 0,-2-4 0 0,5-3 0 15,-5 7 0-15,5-7 0 0,0 0 0 0,0 0 0 16,0 0-40-16,0 0 0 0,8-7 0 0,-1 0 0 0,1-3 16 15,0 3 4 1,3 0 0-16,0-2 0 0,-4 2 20 0,4-5-11 16,0 0 11-16,2 3-8 15,-3 2 0-15,1-3 0 0,-3 3 0 0,3 0 0 0,-1 0 8 0,1 5 11 0,-3-5-3 0,0 4 0 0,0-1-8 0,-1 4 8 16,1-3-8-16,-2 3 8 0,-1 0 10 0,0 3 2 0,1-3 0 16,-1 4 0-16,0-1 9 0,-2 4 3 15,-1 0 0-15,1 2 0 0,2 1-20 0,-2 1-4 16,0 1-8-16,-1 2 12 0,-2 3 0 0,3 6 0 0,-3-2 0 0,0-2 0 15,0 5-12-15,0-8 9 16,0 8-9-16,0-1 8 0,-3-6-8 0,3 6 0 16,0-2 0-16,0-4 0 0,0-1 0 0,0 1-20 15,0-3 3-15,3-5 1 16,-3 5-173-16,3-4-35 0,2-1-6 0,-5-9-2 0</inkml:trace>
  <inkml:trace contextRef="#ctx0" brushRef="#br0" timeOffset="16774.88">17515 5354 2084 0,'-10'-2'92'0,"5"-3"20"0,-3 3-90 0,0 2-22 0,0-8 0 0,2 8 0 16,-1 0 22-16,1-2 0 0,1-3 0 0,0 5 0 16,-1 0-14-16,1 0-8 0,5 0 10 0,-8 0-10 15,3 5 0-15,0-3-8 0,-3-2-1 0,2 8 0 16,-2-1-7-16,0 2 0 0,0 0-1 0,1 6 0 15,-4-1 17-15,3 2 0 0,-3 8-8 0,1 1 8 16,2 6 0-16,-5 2 0 0,2 5 0 16,1 2 0-16,2-3 12 0,0 3-3 15,-3 3-1-15,3-3 0 0,0 7-8 0,3 0 0 16,2 4 0-16,1-1 8 0,-1-3-8 0,3-5 0 16,0 5 0-16,3-2 8 0,-1-3-8 0,4 5 8 15,1-2-8-15,1-3 8 0,-2-2 0 0,2 0 0 0,2-2 0 0,1-5 0 16,-1 0-8-16,1 2 12 0,0-2-12 0,2 0 12 15,0-3 2-15,-2 3 1 0,4-2 0 0,-1-1 0 16,2-4-15-16,-1 5 0 0,1-5 0 0,0-3 0 0,0 1 0 0,0-3 0 16,-5-2 0-16,4-3 0 15,-4 5-36-15,5-4-4 0,-6-1-1 0,1-2 0 16,2 1-3-16,-2-4 0 0,-1 1 0 0,1-3 0 16,0 1-124-16,-3-3-26 0,10 0-5 0,-2-5-1 15</inkml:trace>
  <inkml:trace contextRef="#ctx0" brushRef="#br0" timeOffset="18136.38">24188 5210 2404 0,'0'0'53'0,"0"0"11"0,0 0 3 0,0 0 0 0,6 5-54 0,1 0-13 0,1 2 0 0,3 5 0 0,2-3 0 0,3 1 0 0,3-1 0 0,2 7 0 16,0 6-13-16,3 1 4 15,0 1 1-15,-3 6 0 0,3 5-10 0,-3 5-2 16,0 0 0-16,-3 7 0 0,-2 0 20 0,0 1-8 0,-5 3 8 16,-1 1 0-16,-2 2 0 15,3 3 0-15,-6 4 0 0,-2-7 0 0,2-5 0 0,-5 1 0 0,3-3 0 16,-6 4 0-16,3-1 9 0,-5-6 6 0,-1 1 1 0,-1-5 0 15,-4 2 17-15,-2-6 4 0,-3 1 1 0,0-6 0 16,-5 2-38 0,-3-3-12-16,-5 3 0 0,-3-7 0 15,-2 5-20-15,-3-8-4 0,0 1 0 0,-8-1-1 16,-3 1-135-16,-8-8-26 0,-52 17-6 0,31-9 0 16</inkml:trace>
  <inkml:trace contextRef="#ctx0" brushRef="#br0" timeOffset="18743.75">18434 5540 2311 0,'0'0'51'0,"0"0"10"16,0 0 3-16,0 12 0 0,0 4-51 0,0 7-13 0,2 1 0 0,3 7 0 0,1 2 10 0,4-3-1 0,1 8 0 0,0-3 0 0,2 7 1 0,3 1 0 15,-3 4 0-15,0-5 0 16,3 3-10-16,-3-3 0 0,0 0 0 0,1 1 0 0,-4 1 0 0,-2-1 0 15,-3-3 0-15,1 0-11 0,-1 0 11 0,-2-3-12 16,-1-4 12-16,1-2-12 0,-3-5 12 16,0 2 0-16,0-9 0 0,-3 2-8 15,6-9-4-15,-6 2-1 0,3-7 0 0,0-7 0 16,0 0-155-16,0 0-30 0</inkml:trace>
  <inkml:trace contextRef="#ctx0" brushRef="#br0" timeOffset="18961.48">18468 5486 2235 0,'5'-14'99'0,"3"6"21"0,0 1-96 0,3-2-24 0,-1 2 0 0,6 0 0 16,3-2 36-16,2 1 4 0,3-1 0 0,7 2 0 0,1-2-4 15,3-1 0-15,2-2 0 0,2 8 0 16,-2-8-27-16,-2 5-9 0,-4-3 0 0,4 3 0 15,-3 5-103-15,-1-5-27 16,-2 5-6-16,-2-3-527 0,-3 5-105 0</inkml:trace>
  <inkml:trace contextRef="#ctx0" brushRef="#br0" timeOffset="19145.49">18566 6024 1958 0,'0'0'174'0,"0"0"-139"0,5-7-35 0,6 7 0 0,5-2 110 0,5-3 15 0,3-2 3 0,5-2 1 16,2 2-114-16,4-3-23 16,2-4-5-16,-3 5-696 0,-2-5-139 0</inkml:trace>
  <inkml:trace contextRef="#ctx0" brushRef="#br0" timeOffset="19443.15">19116 6017 1497 0,'0'0'133'0,"0"0"-106"0,0 0-27 0,0 0 0 16,-5 3 202-16,5-3 35 0,0 0 7 0,0 0 2 16,0 0-160-16,5 0-32 0,3-3-6 0,3 1-2 15,-1-5-25-15,6 0-5 0,0-3 0 0,5-4-1 16,-2 0-15-16,2 5 0 0,-3-8 0 0,1 3 0 15,-1 7-11-15,-2-2-5 0,-2 2 0 0,-1 0-1 16,-3 4 17-16,-2 1-8 0,0 2 8 0,0 2 0 0,0 1 0 0,-3 8 0 16,1 1 0-16,-1 0 0 15,-2 0 0-15,2 4 0 0,-2 3 0 0,-1-3 0 0,1 3 0 0,2-2 12 16,0 4 0-16,1-5 0 0,-1 1-12 0,0-1 0 16,3 1 0-16,-2-3 0 15,-1-5 0-15,3 5-12 0,-3-4 1 0,0-3 0 16,3 0-179-16,0-5-36 15</inkml:trace>
  <inkml:trace contextRef="#ctx0" brushRef="#br0" timeOffset="19616.34">19468 5488 2782 0,'0'0'124'0,"0"0"24"0,-5 0-118 0,5 0-30 0,-3 7 0 0,3 0 0 16,0-7 0-16,0 7 0 0,5 3 0 0,1-3-819 16,-1-5-169-16</inkml:trace>
  <inkml:trace contextRef="#ctx0" brushRef="#br0" timeOffset="20134.41">19704 5187 2790 0,'0'0'61'0,"0"0"13"0,0 0 2 0,-6 7 3 0,4 0-63 0,-1 2-16 0,-2 1 0 0,2 9 0 16,0-3 0-16,1 3 0 0,2 5 0 0,-3 6 0 0,0 3 0 0,-2 5-16 15,2 4 3-15,-2 5 1 16,3 7-23-16,-4-5-4 0,1 6-1 15,2-6 0-15,1 5 13 0,2-2 3 16,0-3 0-16,5-2 0 0,0 3 12 0,6-10 4 0,-3 0 0 0,5-3 0 16,0-4 16-16,3-2 3 0,-3-5 1 0,3-3 0 0,3-2 0 0,5-4 0 15,-3-3 0-15,3-5 0 0,2 1-12 0,3-6 12 16,-2-4-12-16,2-4 12 0,0-3-12 0,3-3 0 0,-3-4-12 0,0 2 12 16,0-4-27-16,-3-1 3 15,-2-4 0-15,3 0 0 16,-4-5-11-16,-1 3-1 0,1-3-1 0,-4-2 0 0,-3 2 37 0,-3-5 0 15,-5 8 0-15,0-3 0 0,-3 2 0 16,-5 1 13-16,-5 2 0 16,0 4 0-16,-3 1 9 0,-3 2 2 0,-2 4 0 15,-3 3 0-15,0 5-24 16,-2-3 8-16,2 10-8 0,-3-3 0 0,-2 10 9 0,2 0-9 16,-2 4 12-16,3 5-12 0,-3 3 0 0,-1 2 0 0,1 2 0 0,3 0 0 0,2 7 0 0,3-2-12 0,-1 0 1 15,6 0 1-15,3-2 10 0,0 2 0 0,5-3 0 0,3 1 8 16,-1-1-8-16,6-4 0 0,5-2 0 0,1-1 0 15,1-6 0-15,4-1 0 0,-1-2 0 0,1-4 0 16,7 1-56-16,-2-6-13 0,0-5-3 16,8-2 0-16,0-8-204 15,2-1-42-15,40-18-8 0,-13 1-336 16</inkml:trace>
  <inkml:trace contextRef="#ctx0" brushRef="#br0" timeOffset="20553.09">21315 5368 403 0,'-11'-7'36'0,"-5"5"-36"16,1-5 0-16,-4 0 0 0,-2-1 316 0,2 1 56 15,1-2 11-15,-1 2 2 0,-2 0-306 0,0 5-62 16,0-5-17-16,0 4 0 0,2-2 12 0,1 5-4 0,-1-2 0 0,1 4-8 15,2 3 10-15,0-2-10 0,5 6 8 0,-2-2-8 16,0 5 28-16,5-1 0 0,-3 4 0 0,3 1 0 16,-2 1 11-16,4 6 2 0,4 3 1 0,-1-3 0 15,0 8-13-15,6 0-2 16,0-1-1-16,2 1 0 0,3-3-15 0,0 3-3 0,2-3-8 16,1 0 12-16,0-5-12 0,-1 6 9 15,3-6-9-15,1 3 8 0,4-2 4 0,1-1 1 0,2 3 0 16,-3-5 0-16,4 3 7 0,-1-1 2 0,-5-4 0 15,-3 2 0-15,3-4-11 0,-3-1-3 0,-2 1 0 0,-1-1 0 16,-2-2-8-16,-3 0 0 0,-5-4 0 0,0 4 8 16,-5-5-8-16,0 1 8 15,-3 1-8-15,-5-1 8 0,-6-1-8 0,-5 1 0 16,0-3 0-16,-5 0 0 0,3 2-17 0,-1-2-9 16,-2 0-2-16,0-7 0 0,-29 10-116 0,26-10 67 15,3 0-1-15,3 0 12 0,-1-3 2 0,6-4 1 0,5 5-498 16,0-5-100-16</inkml:trace>
  <inkml:trace contextRef="#ctx0" brushRef="#br0" timeOffset="20820.08">21571 5533 1324 0,'0'0'59'0,"0"0"12"16,0 0-57-16,-2 7-14 0,-3-3 0 0,-1 11 0 0,-2 1 322 0,0 5 62 15,0 3 12-15,1 2 2 0,1 4-310 0,-2 1-61 16,3 2-13-16,-3 4-2 0,5-1-12 0,3 4 0 16,0-5 0-16,3 0 0 0,2 3 0 0,1-5 0 0,-1-7 0 0,6 2 0 15,-1-5 0-15,-2-4 0 16,5 2 0-16,-2-2 0 0,-1-5 0 0,4 3 0 0,-1-10 0 16,0 2 0-16,0-2-15 0,3-7 2 0,-5 0 0 0,2 0 0 31,0-2-92-31,-2-5-19 0,-3 0-3 15,0-3-609-15,-6-4-123 0</inkml:trace>
  <inkml:trace contextRef="#ctx0" brushRef="#br0" timeOffset="21177.3">21299 5780 1555 0,'-16'-7'138'0,"8"4"-110"0,0-1-28 0,-2 4 0 0,-1-3 157 0,6-2 27 16,-1 3 4-16,1 2 2 0,5 0-113 0,0 0-22 15,3-7-5-15,2 7-1 0,6-7-41 16,2 2-8-16,0 1 0 0,3-3 0 15,0-1-54-15,2 6-5 0,1-5-1 0,2 5 0 16,0-3 5-16,0 3 1 0,3 2 0 0,0-5 0 0,3 10 54 0,-4-5 0 16,4 2 11-16,-3 3-2 0,-1-3-9 0,1 7 0 15,0-1 0-15,-3-1-11 0,-2 0 11 16,-1 0 14-16,-2 2-3 0,0 1-1 0,-3 1-2 0,-2 1 0 16,-1 2 0-16,-2 0 0 0,-2 3-8 15,-1-1 0-15,0 3 0 0,-2-5 0 0,0 0 0 16,-3 0 8-16,0-2-8 0,2 2 0 0,-2-4 16 15,0 4-1-15,0-7-1 0,0 0 0 16,0-7 15-16,0 0 3 0,0 0 1 0,0 0 0 0,0 0-2 0,0 0-1 0,5-5 0 0,3-2 0 16,0-2-15-16,3-1-3 0,5-4-1 0,0-5 0 15,2 1-11-15,1-6 0 16,2 5 0-16,3-2 8 0,-3 2-16 0,0-2-4 0,0-2-1 0,0 4 0 31,1-2-40-31,-1 4-8 0,-3 1-2 0,1-1 0 0,-3 3-176 16,-3 2-35-16,-3 1-7 0,-2 1-2 0</inkml:trace>
  <inkml:trace contextRef="#ctx0" brushRef="#br0" timeOffset="21860">22111 5843 403 0,'0'31'17'0,"3"-17"5"0,0-2-22 0,-1 4 0 0,1-2 0 0,5 3 0 0,0-1 323 0,2 1 60 16,4-3 12-16,1-5 2 0,1 5-267 0,3-4-54 16,7-3-10-16,1-3-2 15,4-1-37-15,4-6-7 0,-3-1-2 0,2-3 0 16,3 4-18-16,-5-4-12 0,0-7 1 0,-3 5 1 0,0-5-10 0,-3-3-1 15,-2 8-1-15,0-5 0 16,0-3 22-16,-3 5 0 0,-5 1 0 16,-3-6 8-16,-3 3-8 15,-4 2-12-15,-4-2 2 0,-4 5 1 0,-4-5 20 0,-1 7 4 0,-7-5 1 0,-2 0 0 0,1 10-4 0,-7-5-1 16,1 4 0-16,-3-1 0 0,-2 4-11 16,-3 0 0-16,-3 4 0 0,3-1 0 15,0 4 0-15,2-5 0 0,1 10 0 16,2-3 8-16,3 8 3 0,2-3 0 0,4 5 0 0,-1-3 0 15,8 1 1-15,0 4 1 0,3-5 0 0,5 5 0 0,5-2 9 16,3-2 2-16,0-1 0 0,10 1 0 0,1-3-11 0,5 0-1 16,2-5-1-16,3 1 0 0,3-3-11 0,0-7 12 15,-1 4-12-15,6-4 12 0,0-4-12 0,3 1 0 16,3-1 0-16,-1-1 0 0,0-2 0 16,-2-5 8-16,2 3-8 0,-5-1 8 0,-5 1-8 15,0-3 0-15,-6 0-12 0,-2-2 12 0,-3 0 0 16,-2 5 0-16,-1-5 0 0,-5 2 0 0,-2-2 0 0,-3 0 0 15,-5-3 0-15,-1 8 0 0,-2-1 0 0,0-1 0 16,-5 3 0-16,0-1 0 0,-3 2 8 0,0 2 0 16,0 1 0-16,-3 1 0 0,3-1-8 0,0 4 0 15,-2 0 0-15,2 7 0 0,0-3 15 0,3 1-3 16,-1 7 0-16,4-3 0 0,-1 1 14 0,0 4 2 0,6-5 1 16,0 1 0-16,-1 4-10 0,4-5-3 0,-1 5 0 0,0-4 0 0,6 1-6 15,-3-1-2-15,2-1 0 0,6-2 0 0,-3-4-8 16,3 1 0-16,3-4 0 0,2 0 0 0,0 3 9 0,0-3 0 15,-5-7 0-15,3 7 0 0,-1-3-9 16,1-4-16-16,-1 5 4 0,-2-3 1 0,0 3 11 0,-3-3-12 16,-2 5 12-16,-1-2-12 0,-2-5 12 0,-2 4-8 15,-6 3 8-15,0 0-8 0,0 0 8 0,0 0 0 16,0 0 8-16,0 0-8 0,0 0 0 0,-3 3 0 0,-2 6 0 16,-1-2 0-16,-1 0 11 0,1 0-3 15,-2-4 0-15,0 8 0 0,3-1 20 0,0-1 3 16,-1-2 1-16,4 0 0 0,-3 0-32 0,2-4 0 0,3-3 0 0,0 0 0 31,0 0-21-31,0 0-11 0,0 0-1 0,0 0-1 16,0 0-142-16,8 0-28 0,2 0-5 0,1-3-2 15</inkml:trace>
  <inkml:trace contextRef="#ctx0" brushRef="#br0" timeOffset="22323.18">23606 5869 2826 0,'0'0'62'0,"0"0"13"0,0 0 2 0,0 0 3 15,3 7-64-15,-1 5-16 0,1-7 0 0,0 9 0 16,-1-5 48-16,-4 5 8 0,-1 0 0 0,0-2 1 16,1 0-40-16,-1 0-8 0,-5 2-1 0,3-5-8 15,-3 3 0-15,3-3 0 0,-3-2 0 0,2 0 0 16,1-2-18-16,5-5-1 0,0 0 0 16,0 0 0-1,-2 5-26-15,2-5-6 0,0 0-1 0,0 0 0 16,0 0 4-16,0 0 0 0,5 2 0 0,3-2 0 0,2 0 8 0,-2-2 3 0,3-5 0 0,-1 0 0 15,6-3-39-15,-2 1-7 0,1-3-1 16,4 3-1-16,-3-1 46 16,0 1 10-16,0-3 1 0,-1 5 1 15,1-5 39-15,-2 5 7 0,-1-2 1 0,0 2 1 0,-2 0 35 16,-3 0 8-16,2 0 0 0,-2 0 1 0,0 7-5 0,0 0 0 0,0-3-1 16,-3 3 0-16,0 3 4 0,-2-3 1 0,2 7 0 0,-2-3 0 15,0 3-26-15,-1-2-5 0,1 0-1 0,-3-3 0 16,3 8-32-16,-1-3 0 0,1 0 0 0,-3 0 0 15,3 0 0-15,-1-5 0 0,-2-2 0 0,5 7 0 16,1-2-19-16,2 0-10 16,-3-5-3-16,3 7 0 0,0-7 32 0,0 7 0 0,2-3 0 0,-2 1 0 15,0-5-12-15,3 7 3 0,-3 0 1 0,2 3 0 0,-2-3 8 0,0 7 0 0,3-5 8 0,-3 1-8 16,-3 1 0-16,3 1 0 0,0 0 0 16,0 0-8-16,-3-1 8 0,0-1 0 0,3-1 0 0,-5 5 8 31,5-4-75-31,-3 4-14 15,-2-2-3-15,0 2-1083 0</inkml:trace>
  <inkml:trace contextRef="#ctx0" brushRef="#br0" timeOffset="24846">17304 5655 1843 0,'-6'-2'164'0,"-1"-5"-132"15,-1 4-32-15,2-4 0 0,-2-2 96 0,3-3 13 16,0 5 3-16,-1-2 0 16,1-8-85-16,0 3-17 0,0-2-10 0,-3-1 12 0,2 1-28 0,1-1-4 15,-3-4-2-15,0 4 0 16,0-6-7-16,0 7-2 0,-5-8 0 0,3 8 0 0,-1-3 31 0,3-2 0 15,0 4 0-15,0-4 0 0,0 2 14 0,0-2 9 16,8-3 1-16,-2 6 1 0,-1-4 8 0,3 6 2 16,3 0 0-16,2 1 0 15,0-8-11-15,3 6-1 0,3 1-1 0,2-3 0 0,0 3-2 16,3-3-1-16,3 2 0 0,-1 1 0 0,1-1-9 0,2 1-2 0,3 0 0 16,-3-6 0-16,3 6-8 0,-1-1 0 0,6-1 0 0,3-1 0 15,3-5 8-15,2 5-8 0,0-2 8 16,2 5-8-16,1-1 0 0,2-6 0 15,-2 6 0-15,5 1 0 0,3-5 0 16,-1 4 0-16,1 1 0 0,2-1 0 0,3 3 0 0,-5-2 0 0,-1 4 0 0,1-2 0 16,5 0 0-16,0 4 0 0,5-4 0 0,-2 3 0 15,-3-1 0-15,-1-5 0 0,-1 8 0 0,4-5 0 16,4-3 11-16,-4 8-3 0,6-5-8 0,-6 4 12 16,-2-4 1-16,0 0 0 0,6 5 0 15,-1-3 0-15,0 0-13 0,3 3 9 0,-3-1-9 0,0 3 8 16,-2-2-8-16,2 2 0 0,0-5 0 0,0 3 8 15,1 2-8-15,-4-3 8 0,1 3-8 0,-1 0 8 16,-2 3-8 0,3-1 0-16,-3-5 0 0,2 6 0 0,-2-6 8 0,0 3 0 15,-3 5 0-15,-2-5 0 0,5 0 5 0,0 4 1 0,0-1 0 0,-3 1 0 0,6-4-1 16,-4 7 0-16,-4-7 0 0,2 7 0 0,1 0-5 0,2-7 0 16,-3 7-8-16,3 0 12 0,-3 0-12 0,-5-2 0 15,-3 2-9-15,1 0 9 0,2-3 0 0,0 3 0 16,2-4 0-16,1 4 10 0,0 0-10 0,-1 4 0 15,-2-1 0-15,0-1 8 0,-3-2-8 0,6 0 0 16,2 0 0-16,1 0 8 0,-1 0-8 16,3 0 0-16,-8 5 0 0,2-3 0 0,-4-2 0 15,2 0 12-15,0 5-12 0,2-3 12 0,-2-2-12 16,3 0 12-16,-3 5-12 0,0-5 12 0,-3 0-12 0,-5 2 0 16,3 1 0-16,0-3 0 0,5 4 8 0,-3-1-8 15,3-3 0-15,-3 4 8 0,1-1 0 0,-1-1 0 16,-2 5 0-16,-1-7 0 0,1 7-8 0,2 3 0 0,6-10 0 15,-6 7-11-15,-2-3 11 0,2 4 0 0,-2 1 0 16,-3-2 0-16,0 2 0 0,-3-6 0 16,1 4 0-16,2 0 0 0,0 2 0 0,3-2 0 0,-6 3 0 0,3-3 0 15,0 5 0-15,0-3 0 0,0 0 0 0,-2 1 0 16,-4-3 0-16,1 7 0 0,0-7 0 0,0 5 0 16,2-5 0-16,-2 0 0 0,-1 2 0 15,1 5 0-15,0-7 0 0,0 3 0 0,-1-3 8 16,-1 2-8-16,-1-2 27 0,-3 3 1 0,1-3 0 0,-4 5 0 0,-1-8-28 15,1 8-14-15,-1-3 2 0,1-2 0 0,1 3 12 16,0-3 0-16,0 2 0 0,-3 1 0 16,5-6 9-16,-4 6 2 0,-1-1 0 0,0 3 0 15,0-3-11-15,0-1 0 0,-2 1 0 0,-1 0 0 16,1 3 0-16,-1-3 0 0,1 1 0 0,-3-1-11 0,0 3 19 16,-1-3 3-16,4 1 1 0,-3-1 0 15,2-2-12-15,-2 5 0 0,0-7 0 0,3 7 0 0,-6-5 0 0,0 2 0 16,0-2 0-16,-2 2 0 15,-3 1 0-15,2-3 0 0,1 2-11 0,0 5 11 0,-1-4 0 0,3 2 0 0,1-3 0 16,2 0 0-16,-6 6 0 0,3-4 0 16,1 3 0-16,-4 1 11 0,1-6-11 15,-3 7-9-15,2 1 9 0,-2-3-13 0,0 2 13 0,0 6 8 16,0-6 0-16,-3 1-8 0,1 1 0 0,2 4 0 16,-3-6 0-16,-3 5 0 15,4-2 0-15,-4-3 0 0,1 1 0 0,0 4 0 0,-1-4 0 0,1 4 0 0,-3-5-12 0,3 1 3 16,-1-1 9-16,1 1 0 0,0-1 0 0,-1 0 0 15,-2 6 0-15,6-6 0 0,-4 3 0 16,-2 2 0-16,3-4 9 0,-1 6-9 0,1-2 12 0,-3-2-12 16,0 5 0-16,3-8 0 0,-3 8 0 0,-3-8 0 15,3 5 0-15,-3-2 0 0,1-3 0 16,-1 6 0-16,3-6 0 0,-2 1 0 0,-1-1-10 0,0 5 10 16,1-2 0-16,-1 0 0 0,0 0 9 0,-2 2-1 15,2 2-8-15,-2 3 0 0,2-2 0 0,-2-1 0 0,2 1 0 16,-2-5 0-16,0 4 0 0,0-2 0 0,2-2 0 0,-2 2 0 15,-1-4 0-15,-2 4 0 0,3-2 0 16,0-3 0-16,0 8 0 0,-3-8 0 16,2 8 0-16,1-1 0 0,-3 1 0 0,3-1 0 0,-3 1 0 15,0-1 0-15,3-2 0 0,-3-2 0 0,0 5 0 0,0-1 0 16,0-2 0-16,3-2 0 0,-3 2 0 0,2-2 0 16,-4-2 0-16,5-1 0 0,-1 5-8 15,1-4 0-15,-3-1 0 0,0 5 0 0,0-2 8 16,-5 2-8-16,2-2 8 0,1 0-8 0,-4 0 8 0,1-3 0 15,-3 1 10-15,3 4-10 0,-3-2 0 0,0-3 0 16,3 5 0-16,-3-4 0 0,3-1 0 16,0 1 0-16,0-3 0 0,-1 2 0 0,-1-2 0 0,-4-4 0 15,0 6-13-15,1-4 4 0,-3 0 9 0,0-5 11 16,-3 2-3-16,0-2 0 0,0 3-8 16,0 1 0-16,-2-3 0 0,-1-4 0 0,1 3-14 0,0 0-5 15,-1 0-1-15,1-4 0 0,-3 4 20 0,2-2 0 0,-5-3 0 0,3 0 0 16,0 5-15-16,0-7 1 0,0 7 0 15,-3-7 0-15,3 7 22 0,3-4 5 16,-1 1 1-16,1-1 0 0,-3 4-14 0,5 0-16 0,-3-5 3 0,-2 5 1 16,3 0 12-16,-3 3 0 0,-3-6 0 15,3 4 0-15,-3-4 0 0,0 1 0 0,-5 2 0 0,5-5 0 16,1 8 0-16,2-6 0 0,-3-1 0 0,0 4 0 16,-2 0-9-16,-1-5 1 0,-2 3 0 15,0-3 0-15,-5 5 8 0,2 0 0 0,1-4 0 16,-1 4-8-16,3 0 8 0,-3-5 0 0,3 5 0 0,-3-7 0 0,-2 7 0 15,0-7 0-15,-3 5 0 0,5-3 0 0,-2 1 0 0,5 4 0 16,-3-7 0 0,3 5 0-16,0-3 0 15,-3-2 0-15,-5 0 0 0,3 5 0 16,0-1 0-16,-1 1 0 0,1-3 0 0,2-2 0 16,3 7 0-16,0-7 0 0,-3 3 0 0,-2 1 0 0,-3-4 0 0,0 3 0 0,-2-3 0 0,2 5 0 15,0-3 0-15,2 3 0 0,-2-3 0 0,3 0 0 0,-6 3 0 0,1-3 0 16,-1-2 0-16,-2 5 0 0,2-3 0 0,3-2 0 15,3 0 0-15,0 0 0 0,-3 0 0 0,-3 0 0 16,-2 0 0-16,-3-2 0 0,0-3 0 0,3 5 0 16,-3-7 0-16,0 5 0 0,-6 0 0 15,1-3 0-15,0-2 0 0,3 7 0 0,2-7 0 0,0 4 0 0,2-4 0 16,-2 5 0-16,-2-3 0 16,2 1 0-16,-3-1 0 0,1 5 0 0,2-7 0 15,0 7 0-15,-5-7 0 0,2 7-8 0,-5-10 8 0,3 10 0 0,-3-7-9 0,1 5 9 16,-1-3 0-16,0 1 0 0,-3-1 0 0,1-2 0 15,2 7 0-15,3-7 0 0,7 4 0 0,1-4 0 16,-3 0 0-16,3 5 0 0,-3-5 12 0,3 0-4 16,-6 0-8-16,6 2 0 0,0-2-10 0,-1 0 10 15,1 0 0-15,3-3 0 0,-4 3 0 0,4-2 0 16,-4-3 0-16,4 3 0 0,4-1 0 0,1 3-9 16,0-7 9-16,2 7-8 0,-2-2 8 0,-1 2-8 15,4 2 8-15,-4-2 0 0,6-5 0 0,0 10-8 16,3-8 8-16,2 3 0 0,3 0 0 0,3 0 0 15,-1-2 0-15,3 0 0 0,-2-3 0 0,2 2 0 0,-2 1 0 0,2-5 0 16,-3 7 0-16,4-5 0 0,-1 0 8 0,0 0-8 16,3-2 8-16,0 0-8 15,2-2 0-15,1 2 0 0,-1-3 0 0,3 1-8 0,3-8 8 0,0 8 0 16,-1-3 0-16,4-2 8 0,2 2-8 16,0-2 9-16,0-3-9 0,0 1 10 0,3 4-10 15,2-5 0-15,1 1 0 0,-1-1 0 0,0-4 0 0,1 2-14 16,-1-2 5-16,3 2 1 15,0-4-20-15,-3 6-4 16,1 1-1-16,2-1 0 0,-3 1-132 0,0 4-27 0,-2-2-4 16</inkml:trace>
  <inkml:trace contextRef="#ctx0" brushRef="#br0" timeOffset="41692.78">8631 6687 1900 0,'-16'-7'84'0,"8"3"18"0,3 1-82 0,-6-4-20 0,0 0 0 0,-2 7 0 16,0-7 80-16,0 7 12 0,0-2 3 0,-6-1 0 15,0-1-74-15,-4 8-21 0,-1-1 9 0,-8-1-9 32,-8 5-65-32,-2-2-18 0,5 2-3 0,-5-2-1 15,-3 9-4-15,0-5-1 0,0-2 0 0,2 3 0 0,-2 1 39 0,-2-1 7 16,-3-3 2-16,-1 2 0 0,1 1 60 0,0 1 13 15,-1-1 3-15,1-1 0 0,0 1-12 0,0 1-3 0,-1 1 0 16,-2 0 0-16,1 0 23 0,4-1 4 16,6 1 0-16,-1-5 1 0,4 7-22 0,-1-7-5 15,0 1-1-15,3-4 0 0,3 8-7 0,2-5-2 0,0-2 0 16,3 2 0-16,0 0-8 0,5 0 0 0,-2-5 0 0,7 3 8 0,1-3-8 16,2 3 0-16,3-3 0 15,-1-2 0 1,4 0-9-16,-1 0-4 0,3 0-1 0,3 0-537 0,0-2-107 15</inkml:trace>
  <inkml:trace contextRef="#ctx0" brushRef="#br0" timeOffset="42032.58">7011 6586 2210 0,'0'0'48'0,"0"0"11"0,-5-2 1 0,5 2 3 0,0 0-51 0,0 0-12 0,0 0 0 0,0 0 0 16,-8 0 21-16,0 2 2 15,0 1 0-15,-2 4 0 0,-3 2-23 0,2 3 9 0,-5 0-9 0,3 2 0 16,-6 2 0-16,1 8 0 0,2-3 0 0,0-2 0 16,-2 4 0-16,2 1 0 0,-3-1-10 0,3 1 10 15,0-1 0-15,3 1 0 0,-3-3 0 0,3-2 0 16,0 2 0-16,2-2 0 0,1-3 0 0,4 5 0 15,-4-2 0-15,7 0 0 0,1 0 8 16,4-3-8-16,1 1 10 0,7-1-10 0,-2-2 12 0,6-4-12 0,1 4 16 16,4-5-3-16,2 3-1 0,0-7 0 15,3 2-12-15,8 0 0 0,2-7 0 0,3 5 0 16,3-5-97-16,0-5-23 16,2 5-4-16</inkml:trace>
  <inkml:trace contextRef="#ctx0" brushRef="#br0" timeOffset="43524.2">3461 6610 2138 0,'0'0'47'0,"-6"2"9"0,1 3 3 0,0-3 1 0,-3 5-48 0,3 0-12 0,-1 0 0 0,4 3 0 16,-6 4 29-16,2-2 3 0,1 2 1 0,0-5 0 15,2 8-33-15,3-3 0 0,-5-5 0 0,2 5 0 16,1 3 0-16,2-3 0 0,0 0 0 0,0-2 0 0,-6 2 0 0,6-5 0 16,0 5 0-16,-2-4 0 0,2-3-9 0,0 0 9 15,0-5-8-15,0-2 8 0,0 0 0 0,0 0 0 16,0 0 0-16,0 0 0 0,0 0 0 0,0 0 0 15,0 0 0-15,0 0 0 0,-8 0 0 0,8 0 8 16,0 0-8-16,0 0 0 0,0 0 0 16,0 0 0-16,0 0 0 0,0 0 0 15,0-7 0-15,0 5 0 0,0 2 0 0,0-7 0 0,0 0 0 0,0 7 0 16,0-3 0-16,0 3 0 0,0-7 0 0,0 5 0 16,-5-3 0-16,5-2 0 15,0 5 13-15,0-5-1 0,-3 7-1 0,3-7 0 0,0 4-11 0,0-1-16 16,-3 1 4-16,3-4 1 0,0 5 11 0,0-3 0 15,3-2 0-15,-3 2-8 0,0 1 8 0,0 4 0 0,3-7 0 16,2 4 0-16,-5-4 0 0,2 0-8 0,-2 7 8 16,6-7 0-16,-4 5 0 0,4-5 0 0,-6 4 0 15,5-1 0-15,0-3 0 0,-2 4 0 0,2-4 0 0,-2 0-8 16,5 5 8-16,-6-5-8 0,4 4 8 0,-4-1-8 16,4-3 8-16,-1 4-13 0,0-4 5 0,-5 5 8 15,3-3-16-15,-3 5 5 0,5-2 1 0,-5 2 0 16,0 0 10-16,0 0 0 0,0 0-9 0,0 0 9 15,0 0 0-15,0 0 0 0,0 0 0 0,-5-5 0 16,5 5 0-16,0 0 0 0,0 0 0 0,0 0 0 16,-3-2 0-16,3 2 0 0,0 0 0 0,0 0 0 0,-8 0 0 0,8 0 0 15,-5 0 0-15,5 0 0 16,0 0 0-16,0 0 0 0,0 0 0 0,0 0 0 0,-5-7 0 0,5 7 0 16,-6 0 0-16,6 0 0 0,-2-3 0 0,2 3 0 15,0 0 0-15,0-4 0 0,-6 1 0 0,6 3 0 16,0-4 0-16,0 4 12 15,0-5-12-15,0 5-11 0,0 0 3 0,0 0 0 0,-2-5 8 0,2 5 0 16,0 0 0-16,0 0 0 16,0 0 0-16,0 0 0 0,0 0 0 0,0 0 0 0,0 0 0 0,0 0 0 15,0 0 0-15,0 0 0 0,0 0 0 0,0 0 0 16,0 0 0-16,0 0 0 16,0 0 0-16,0 7 0 0,2 0 0 0,-2 3 0 0,6-1 0 0,-4 5 0 15,4 3 0-15,-1 4 0 0,3 2 0 0,0 3 9 16,-3 7-9-16,6-2 0 0,-3 2 13 0,0 4-4 0,2 3-1 15,-7 0 0-15,2 0-8 0,6 0 0 0,-11 7 9 0,2-7-9 16,4-2 0-16,-6-5 9 16,2-3-9-16,1-4 0 0,-3-5 9 15,0-2-9-15,-3 0 0 0,3-7 9 0,-2 4-9 16,2-9 0-16,-6 0 9 0,6 3-9 0,-2-10 8 16,2 0-8-16,0 0 10 0,-6-3-10 0,1-6 0 0,5-5 0 0,0-7 0 0,3 2 0 15,-1-12-20-15,4 1-4 16,2-5-1-16,-6-10 0 15,6 3-4-15,0-3-1 0,0-2 0 0,3 0 0 0,-1-3 12 0,1 3 2 0,2 0 1 0,-2 0 0 16,5 7 23-16,-3 3 5 0,3-3 1 0,0 11 0 16,2 1-14-16,-5 5 0 0,3-1 0 0,0 8 0 15,-5 6 26-15,-1-4-1 0,1 5 0 0,2 2 0 16,-2 0-14-16,-1 7-3 0,1 0-8 0,2 0 12 16,0 7-84-16,-2-5-18 0,2 5-3 0</inkml:trace>
  <inkml:trace contextRef="#ctx0" brushRef="#br0" timeOffset="44348.01">3911 6887 748 0,'0'0'33'0,"0"0"7"15,0 0-32-15,0-7-8 0,0 7 0 0,2-2 0 0,3-3 356 0,1-4 70 16,2 2 14-16,2-3 2 0,-2-4-355 0,5 5-71 0,-2-5-16 0,0-3 0 15,5 3-11-15,-9-2-1 0,12-1-1 16,-8 1 0 0,-1-3-61-16,1-2-12 0,-3 7-2 0,-3-3-1 15,-2 1-15-15,-1 6-2 0,-2-4-1 0,-5 7 0 16,0-2 41-16,-3 6 8 0,-3-1 2 0,-2 1 0 0,5 3 36 0,-8 3 8 0,0 1 2 0,3-1 0 16,-6 6 28-16,-2 5 6 15,-3-4 0-15,3 6 1 0,0 5 26 0,3-4 5 16,2-1 0-16,-3 8 1 0,6-1-2 0,0 3-1 0,2 2 0 0,3-2 0 15,6 5-36-15,-4-5-7 16,6 4-2-16,6-1 0 0,2-4 3 0,2 1 0 16,6-2 0-16,3-1 0 0,2 1-1 0,3-8 0 0,-3-2 0 0,2 0 0 15,1-11 7-15,3 4 2 0,-1-9 0 0,9-3 0 16,-1-2-20-16,0-5 0 0,3-9 0 0,0 4 0 0,1-6-9 0,-4-1-6 16,-5-2-1-16,0-2 0 15,-2 5 16-15,-4-1 0 0,-1-2 0 0,-4-4 0 16,-2 6 0-16,0 1 8 0,-8-1-8 0,0 1 10 0,-3 6 6 15,0-2 2-15,-5 3 0 0,0-3 0 0,-8 10 9 16,3-3 1-16,0 5 1 0,-3 0 0 0,0 0-3 16,0 0-1-16,0 4 0 0,3-1 0 15,-3 4-15-15,3 0-10 0,2 0 12 0,-5 0-12 0,3 4 0 0,2-1 0 16,0 6 0-16,-2-2 0 0,2 0 0 16,1 0 0-1,2 3 0-15,-3 6-9 0,6-4 9 0,-3 0 0 0,2 2 0 0,1-5 0 0,2 8 0 0,-2-6 0 16,2-1 0-16,-2-1 0 0,5 1 0 0,0-3 0 15,-6 5 0-15,6-8 0 0,0 3 8 0,0 0-8 16,3-2 8-16,-3 0-8 0,-3-5 24 0,3 0 0 16,0 0 0-16,3 0 0 0,-4 4 0 0,4-4 1 0,2-4 0 0,-5 4 0 15,3-3-9-15,-1-4-3 0,1 5 0 0,2-5 0 16,-2-2-13-16,-1-3 0 0,6 2 0 16,3-4 0-16,-1-2 0 0,-2-3-16 0,3-5 1 0,4-4 1 31,-1 2-44-31,1-4-9 0,-1-1-1 0,1-4-1 15,-1-3-13-15,1-2-2 0,1 0-1 0,-3-4 0 0,-2 4 52 0,2 0 10 0,-8 0 3 16,1 4 0-16,-1 1 20 0,-5 2 10 0,-3 3-1 0,0 6 0 16,1 1 50-16,-6 6 9 0,0 1 3 0,0 6 0 15,-6 3 11-15,6 0 2 0,0 7 1 0,0 0 0 16,-2 10-45-16,-1 1-10 0,0 1-2 0,1 12 0 0,-1 4-19 16,-2 5-9-16,2 7 8 0,3 4-8 0,-5 6 21 15,5 6-1-15,5-2 0 0,-5 3 0 0,8-1-8 0,-5-2-1 16,5-4-1-16,2 4 0 0,1-7-10 0,2-5 0 15,6 1-12-15,-1-8 12 16,9-2-119-16,-6-3-16 16,3-1-3-16,-3-11-886 0</inkml:trace>
  <inkml:trace contextRef="#ctx0" brushRef="#br0" timeOffset="44735.59">4135 7546 2534 0,'-26'-19'112'0,"15"12"24"0,-4 0-109 0,-1-2-27 0,2-1 0 0,6-2 0 16,-7 10 62-16,4-3 7 0,0 3 2 0,4 2 0 15,-9 2-71-15,0 5 0 0,3 5-10 0,-6 5 0 32,0 8-26-32,-2 1-4 0,-2 5-2 0,4 2 0 0,3 4 24 0,-2 3 5 0,-1 0 1 15,11 7 0-15,-2-2 12 0,4 5 0 0,4 6 0 0,2-2 0 16,0 3-10-16,0-1 10 0,0 5-10 0,8 3 10 16,-3-3 0-16,3 2 10 0,5-4 0 0,-2 5 0 15,2-1 24-15,0 1 5 0,6-6 1 0,-9-1 0 16,6-3-26-16,-3-5-5 0,0-2-1 0,-2-4 0 0,0-3-8 15,-3-3 0-15,0-4 0 0,-6-2 0 16,3 2 0-16,-5-5-16 0,0-2 4 0,0-5 1 16,0-2-86-16,-7-3-18 0,1-4-3 15,-4-3-613-15,-1-6-122 0</inkml:trace>
  <inkml:trace contextRef="#ctx0" brushRef="#br0" timeOffset="45050.25">3506 8491 2581 0,'0'0'56'0,"0"0"12"0,8 0 3 0,-3-4 2 0,8 1-58 0,0-1-15 0,3-3 0 0,8 4 0 15,0-4 38-15,2 0 5 0,9-2 1 0,-1-1 0 16,1 1-34-16,-4-3-10 16,9-4 0-16,-3 6 0 0,-10-4 0 0,4 2 0 0,-4 1-12 0,-1-1 3 31,-2-2-36-31,2 0-7 0,-7-1-2 0,2 4 0 0,3-3 28 0,-6 7 6 0,-4-3 0 0,-1 1 1 15,0 2 19-15,0 0 11 0,-7 0-2 16,2 0 0-16,0 7-9 0,-3-3 0 0,5 3 0 0,-7 0 0 16,2 3 8-16,-2 1 0 0,0-1 0 0,2 6 0 15,-2 3-8-15,2-3 0 0,-2 1 0 16,-1 4 8-16,1 0 2 0,-1-2 0 0,6 2 0 0,-8-5 0 16,3 5 0-16,2-4 0 0,-5-3 0 0,6 2 0 15,-1 3-10-15,-2-8 0 0,-3-4 0 0,0 0 8 16,8 5-128-16,2-10-25 0,-2-4-6 15</inkml:trace>
  <inkml:trace contextRef="#ctx0" brushRef="#br0" timeOffset="45232.45">4416 7711 2919 0,'0'0'129'0,"0"0"27"16,-5 0-124-16,-1 0-32 0,6 0 0 0,0 0 0 0,0 0 28 0,0 0-1 15,0 0 0-15,0 7 0 0,-5-5-27 0,5-2-9 16,5 7 0-16,-5-7 0 16,0 0-156-16,3 7-31 0,2-7-7 0,6 0-919 0</inkml:trace>
  <inkml:trace contextRef="#ctx0" brushRef="#br0" timeOffset="45623.24">4588 7546 403 0,'0'0'17'0,"0"0"5"0,-3-2-22 0,-2-6 0 0,5 8 0 0,0 0 0 0,-3 0 493 0,-5 0 95 0,6 3 18 0,-6 2 4 15,-3-3-453-15,6 5-90 0,-3 7-19 0,0 0-3 16,3 5-23-16,-3 4-5 0,-3 8-1 0,6 2 0 16,-3 5 4-16,0 4 0 0,3 3 0 0,5 4 0 15,0 5-4-15,0-4 0 0,5-3 0 0,3 0 0 16,0 0-16-16,3-5 0 0,2-4-8 16,0 2 8-16,0-8 0 0,6-1 0 15,-6-3 0-15,3-4 10 0,2-5-10 0,1-3 0 16,-3 1 0-16,2-10 0 0,-2 0 0 0,0-5 0 15,0-2 0-15,2-5 0 16,-4-6 0-16,4-1 0 0,1-5 0 0,-1-4 0 0,1 0-20 16,-3-5-7-16,2-4-1 0,1 4 0 0,-1-5 3 0,-5 1 0 0,1-3 0 0,-1 0 0 15,-5 0-18-15,-3-3-3 0,0 8-1 0,-2 0 0 16,2 2 15-16,-7 5 4 0,-4-3 0 0,1 8 0 16,0 7-4-16,-3-1-1 0,-3 5 0 15,3 3 0-15,-5 4 24 0,5 6 9 0,-2 1 0 0,2 7-9 16,0 3 9-16,2 5 12 0,1 4-2 0,0 3-1 15,2 1 11 1,3 6 1-16,0 2 1 0,0 0 0 0,8 5-12 16,-5-3-2-16,5 3-8 0,0-3 12 0,5-4-12 0,0-3 0 0,0-4 8 0,3-1-8 0,3-6 0 0,2-1 0 0,0-6 0 0,6-1-10 31,2-2-129-31,0-4-25 0,0-6-6 0</inkml:trace>
  <inkml:trace contextRef="#ctx0" brushRef="#br0" timeOffset="45969.63">5792 7800 2948 0,'-24'-2'131'0,"11"2"26"0,-1 0-125 0,1 2-32 0,0 3 0 0,0-3 0 15,0 5 12-15,2 2-3 0,-2-2-1 0,0 5 0 16,2 0-8-16,0 4-11 0,1-1 3 0,2 1 0 15,-5 0-26-15,5 6-5 0,2-4-1 0,-2 4 0 0,3-4 23 0,0 4 4 16,0-4 1-16,2 4 0 0,0-1 12 0,3-2 0 16,0-3 0-16,3 5 0 0,0-2 0 0,2-3 0 15,-3-1 0-15,4 1 0 16,4 1 0-16,-4-1 0 0,2-2 0 0,0 3 0 16,-1-1 0-16,1-2 0 15,3-4 0-15,-6 1 0 0,3 1 0 0,-2 0 0 0,-1-7 0 16,-3 9 0-16,1-5 0 0,-3-2-9 0,0 2 9 15,-3 3-8-15,1 0-26 0,-9-5-5 0,1 7-1 0,-1-7 0 16,-2 3-117-16,0-3-24 0,-1-5-5 16,-4 3-784-16</inkml:trace>
  <inkml:trace contextRef="#ctx0" brushRef="#br0" timeOffset="46175.02">5927 8059 3060 0,'0'0'68'0,"0"0"13"0,2 7 3 0,1 2 1 0,2 0-68 0,3 6-17 0,-5-6 0 0,2 7 0 16,3-1 0-16,-3 1 0 0,1 0 0 0,-1-1 0 31,0-1-122-31,3-3-22 0,-8 1-4 0</inkml:trace>
  <inkml:trace contextRef="#ctx0" brushRef="#br0" timeOffset="46417.75">6048 7925 2826 0,'0'0'125'0,"0"0"26"0,0 0-121 0,0 0-30 0,-5 4 0 0,2 1 0 0,1 0 66 15,-1 4 7-15,3 0 2 0,0 8 0 0,0 2-43 0,-5 4-8 16,5 3-1-16,0 5-1 0,-3 2-22 0,1 4 0 15,-1 6 0-15,-2 4 0 0,-1 2 0 0,-2-2 0 16,-5 5 0-16,3-3 8 16,-4-2-40-16,-2 0-7 0,-2 3-1 0,2-3-1 15,-5-3-27-15,2-1-6 0,-2-3-1 16,3-7 0-16,7 4-11 0,1-11-2 0,-1-2-1 0,3-1 0 16,3-6-105-16,5-3-21 15,-6-5-4-15,6-2-1 0</inkml:trace>
  <inkml:trace contextRef="#ctx0" brushRef="#br0" timeOffset="46760.2">6414 7870 2804 0,'0'0'62'0,"0"-4"13"0,0-1 2 0,-6 3 1 0,6 2-62 0,-2-5-16 0,-4 5 0 0,1 5 0 0,0-3 9 0,-3 7-1 15,-3-2 0-15,-2 10 0 16,-3-1-8-16,0 6-11 0,0 1 3 0,-2 1 0 15,-1 1 0-15,6-1 0 0,-8 0 0 0,8 4 0 16,2-9 8-16,-2 4-8 0,2 3 8 0,3-5-8 16,-2 0 8-16,7-2 9 0,-7 2-1 0,2-2-8 15,8-2 0-15,-3 4 0 0,3-5 0 0,3-2 0 0,-3-2 0 0,2 5 0 16,1-3-8-16,0-5 8 0,2 5 0 16,0-4 0-16,0-3 0 0,3 2 0 15,-2-2 0-15,-1 0 0 0,3 0 9 0,0-4-9 0,-3 4 0 16,-5 0 0-16,5-7-11 0,-5 7 11 15,3-5 0-15,-6 5 0 0,-2 0 0 0,0 3 0 0,-1-3-11 0,-1 2 11 16,-1-2-8-16,-6 5 8 16,-1-3-40-16,-1 1-2 0,0-1-1 0,0-2 0 15,0 3-69-15,3-3-13 0,0 0-3 0,2-3-1 16,3 1-57-16,-3-5-11 0,6 0-3 16,-5-2 0-16</inkml:trace>
  <inkml:trace contextRef="#ctx0" brushRef="#br0" timeOffset="46969.73">6506 7807 2239 0,'11'-9'99'0,"-6"1"21"0,0 1-96 0,1 5-24 0,2-5 0 0,-1 5 0 15,-1-3 101-15,2 5 16 0,-3 0 3 0,3 0 1 16,-3 7-61-16,0 2-13 0,-2 6-3 0,2 1 0 16,-5 8-10-16,0 4-2 0,0 0-1 0,0 3 0 15,-5 9-31-15,2-8 0 0,-2 8 0 0,5-2 0 16,-2 0 0-16,-1-5 12 0,0 0-3 0,3-3-1 31,0-4-89-31,3-3-19 0,0 1-3 0,-1-10-1 0,3 3-93 0,-2-8-19 16,2-2-4-16,-2 0-1 0</inkml:trace>
  <inkml:trace contextRef="#ctx0" brushRef="#br0" timeOffset="47620.96">6485 8146 2728 0,'0'0'121'0,"0"0"25"0,0 0-117 0,0 0-29 0,0 0 0 0,0 0 0 0,8 0 28 0,2 0 0 16,4-3 0-16,4-1 0 0,1 4-28 0,2-3 0 15,3-2-13-15,0 3 4 16,2-5-47-16,3 0-8 0,-5 0-3 0,2-2 0 16,-4 2-7-16,1-3-2 0,-7 1 0 0,3-3 0 15,-3 3 37-15,-1 1 7 0,-1-1 2 0,-4 2 0 0,4-2 41 0,-4 2 8 0,1-1 1 0,-3 1 1 16,-6 3 0-16,4-1 0 15,-1 3 0-15,-5 2 0 0,0 0-8 0,0 0-1 16,0 0-1-16,0 0 0 0,-5 2-11 0,-1 5 0 0,1 2 9 0,-3-1-9 16,3 1 0-16,-3 5 0 0,-3-5 0 0,3 8 0 15,3-5 28-15,-3-1 2 0,3 1 0 0,-1 0 0 16,1 0 2-16,3-1 0 0,-4 1 0 0,4-2 0 16,2-1 6-1,0 0 2-15,0-1 0 0,0 3 0 0,2-6-32 16,1 2-8-16,2 0 0 0,3-5 0 0,0 3 0 15,0-2 0-15,5-6 0 0,3-2 0 0,3 3 0 0,-1-5 0 0,1 0 0 0,-1 2 0 16,1-6 0-16,-1 3-12 0,1 6 4 16,-1-5 0-16,1 0 8 0,-3 5 0 15,0-3 0-15,-3 5 0 0,-3 0 0 0,-2 0 0 0,0 0 0 0,-8 0 0 0,0 0 0 0,6 5 0 16,-4 2 0-16,-2 0 0 0,-2 2 0 0,-1 1 11 16,-5-1-3-16,0 5 0 0,-3 0-8 15,3-2 0-15,-2 2 0 0,-1 3 0 0,1-1 0 0,-3-4 0 16,5 0 0-16,0-5-11 15,0 2 11-15,2-2 0 16,4-2 0-16,2-5 0 0,0 0 0 16,0 0-13-16,0 0 1 0,0 0 1 15,0 0 11-15,5-5 0 0,3-2 0 0,3-2 8 0,2-1-16 0,0-4-4 0,3 2 0 0,-3-7 0 0,3 3 12 16,3 0 0-16,-4-1 0 0,-1 1 0 0,2-6 14 0,-1 6-2 0,-1-3 0 16,1-2 0-1,-1 5-30-15,-1-1-6 0,-2 1-2 0,-1 2 0 0,1 4 14 16,-3 1 4-16,0 2 0 0,0 2 0 0,-1 5 8 0,-1 0 0 0,-4 7 0 15,1 0 8-15,-3 2 18 0,0 8 4 0,-3-3 1 16,-2 3 0-16,2 6-31 0,-2-2 0 0,0 5 0 0,-3-2-10 16,3 6 18-16,-1-4 4 15,1 5 1-15,-3 2 0 16,3 2-59-16,2-2-12 0,1 0-2 0,2-3-1100 0</inkml:trace>
  <inkml:trace contextRef="#ctx0" brushRef="#br0" timeOffset="48365.15">16597 6121 1843 0,'0'0'164'0,"3"-3"-132"0,5-1-32 0,-3 4 0 0,6-3 139 0,5-4 21 16,7 7 4-16,7-2 0 0,-7-3-93 0,9-2-19 16,3 7-4-16,2-5-1 0,-3 1-14 0,0 1-2 15,3-1-1-15,3-3 0 0,5 4-21 0,0 1-9 16,0-3 8-16,3-2-8 0,-1 5 9 0,1-5-9 16,0 0 10-16,4 0-10 0,-1-3 0 0,4 3 0 0,1 0 0 15,-3 2 0-15,-3-2 0 0,0 0 0 0,-5-2 0 16,0 2 0-16,0 0 0 0,-2 0 0 15,-6 0 0-15,-3 4 0 0,-2-1 0 0,-3-3 0 16,-5 4 0-16,-3 1 0 16,-5 2-26-16,-6 0-11 0,-2 0-3 0,-8 0 0 15,0 0-140-15,-10 2-29 0</inkml:trace>
  <inkml:trace contextRef="#ctx0" brushRef="#br0" timeOffset="48760.45">16986 5737 2516 0,'0'-4'56'0,"-2"-3"11"16,-1-1 2-16,0 6 1 0,-2-5-56 0,5 5-14 0,0 2 0 0,0 0 0 0,-3-5 13 0,3 5 0 0,0 0 0 15,0 0 0-15,-5 7-13 0,0-2 11 0,-3 4-11 0,0 1 10 0,0-1-10 16,-3 5 0-16,-2 3-12 0,-3-3 12 16,3 5-17-16,-3-1 4 0,-5 1 1 0,0 5 0 0,8-1 12 0,-6-6 0 15,3 6 0-15,-2 1 0 0,2-3 0 0,3-2 0 0,2 2 0 0,-2-2 0 16,2-3 0-16,3 5-9 16,0-2 9-16,6-2-8 0,-6-3 8 15,2 2 16-15,6-2-4 0,0 3-1 0,0-1-1 0,0 1 0 16,6-1 0-16,-1 5 0 0,0-7-10 15,1-2 10-15,-4 9-10 0,6-4 10 0,3-3-10 0,-1-2 0 0,-2 2 0 0,8 2 0 16,5-2 0-16,3 0 12 16,-3-2-4-16,6 2 0 0,2-4-8 0,0-1 8 15,5-2-8-15,1 5 8 0,7-7-8 0,0 2 0 0,6 0 0 16,2-3-784-16,1 1-151 0</inkml:trace>
  <inkml:trace contextRef="#ctx0" brushRef="#br0" timeOffset="90239.99">7691 8320 1440 0,'0'0'64'0,"0"0"12"0,0 0-60 0,0 0-16 0,0 0 0 0,0 0 0 16,0 0 81-16,8 0 14 0,3-7 2 0,2 7 1 15,-2-7-81-15,-1-3-17 0,6 3 0 0,3 0 0 16,-3-2 0-16,2-1 8 0,1-4-8 0,2 7 12 15,0-2-12-15,0-1 11 0,-5-2-11 0,3 3 10 16,-1 2-10-16,1-2 0 0,-6 2 0 0,3-1-11 16,2-1 11-16,-5 2 0 0,3 5 0 0,-2-5 0 15,1 0 0-15,1 4 14 0,0-2-2 0,0-2 0 16,-8 5 30-16,5 0 6 0,3-3 0 0,-5 5 1 16,-1-7-29-16,6 7-7 0,3-2-1 0,-1-5 0 15,1 7 5-15,-3-7 1 0,2 4 0 0,1-2 0 0,-1 1-7 16,-2-1-2-16,0-4 0 0,0 2 0 15,2 0-9-15,-2-1 0 0,-3-1 9 0,3 2-9 0,3-2 0 16,-3 2 0-16,0-3 0 0,-1 1 0 0,4-3 0 16,-1 5 8-16,1-2-8 0,0-1 0 15,-4 3 0-15,1 0 0 0,5 0 0 0,-2-2 0 0,-3 1 0 16,2 1 0-16,1 3 0 0,-3-3 0 0,2 0 0 16,-2 0 0-1,0-3 0-15,0 3 0 0,-3 0 0 0,3-2 0 0,0 2 0 0,0 0 0 16,-3-3 18-16,3 3-1 0,0-2 0 0,0 2 0 15,2-3-17-15,1-2-17 0,-1 3 3 0,1 2 1 16,-3 0 13-16,2-3 0 0,1 3 0 16,-1-2 0-16,1 0 0 0,-1 2 0 0,1-3 0 0,-1 3 0 15,-2 0 0-15,0-2 0 0,-3 2 0 0,0 0 0 0,1-1 0 0,-1 1 0 0,0-2 0 0,0 0 0 16,1 2 0-16,-4-1 0 0,3-1 0 0,1 2 0 16,1-2 0-16,-1 2 0 0,-1 0 0 0,0-1 0 15,0 1 0-15,-2 5 20 0,2-5-4 16,-2 5 0-16,2-3-16 0,-2 3 0 0,-3-3 0 15,-1 3 0-15,1-6-13 0,-2 8-10 16,2 0-1-16,-3 0-1 16,0-2-14-16,-5 2-2 0,0 0-1 0,6-5 0 0,-4 3-89 15,-2 2-17-15,0 0-4 0,-2-5-1 0</inkml:trace>
  <inkml:trace contextRef="#ctx0" brushRef="#br0" timeOffset="90618.29">9030 7466 1785 0,'0'0'159'16,"0"0"-127"-16,0 0-32 0,0 0 0 15,0 0 53-15,8 0 5 0,-3 0 1 0,3 0 0 0,3 5-35 0,2-5-6 16,-2-5-2-16,5 5 0 0,0 0-16 0,-1 0 0 15,1-7 0-15,0 7 0 0,3-2 0 0,-3 2 0 16,2-5 0-16,1 2 0 0,2 1 0 0,0-3 0 16,0 5 0-16,0-7 0 0,-2 7 0 0,2-2 0 0,0 2 0 0,-2-7 0 15,-1 7 0-15,1-2 10 0,-1 2-10 16,-2-5 8-16,-3 5-8 0,1 0 10 16,-4 5-10-16,1-3 10 0,-3-2 10 0,0 5 1 0,-8-5 1 15,2 4 0-15,4 3-2 0,-6 3 0 0,-6 2 0 16,1-1 0-16,-3 3 1 0,-5 10 0 0,-6-3 0 0,-2 5 0 15,-3 0-21-15,0 4 8 16,-2 3-8-16,0-2 0 0,-1 7-11 16,1 2-6-16,-3 0-2 0,2 0 0 15,3 4-138-15,0-1-28 0,3-3-6 0</inkml:trace>
  <inkml:trace contextRef="#ctx0" brushRef="#br0" timeOffset="96218.89">16447 7638 1951 0,'0'0'43'0,"0"0"9"0,-3-5 1 0,0-5 2 0,-2 3-44 0,5 0-11 0,0 3 0 0,3-3 0 16,-6 0 25-16,6 0 3 15,2-3 1-15,-2 3 0 0,2-2-29 0,-3 2 0 0,4-5 0 16,-1 7 0-16,3-7 0 0,-3 8 0 0,3-8 0 0,0 5 0 16,0 4 0-16,0-4 0 15,3 0 0-15,-1 0 9 0,3 3 13 0,3-1 2 16,0 3 1-16,3-3 0 0,2-2 9 0,0 4 2 16,3 1 0-16,2-3 0 0,-2 5-24 0,3-2-12 15,4-3 12-15,-2 3-12 0,-2 0 0 0,-3-3 0 16,-1 5 0-16,1-2 0 0,0-3 0 0,3 5 0 15,2-2 0-15,0-3-12 0,0 5 20 0,5-3 4 0,-2-4 0 0,2 5 1 16,-2-5 26-16,0 2 5 0,-6 1 0 16,1-1 1-16,-3-2-33 0,2 4-12 0,-2-4 9 0,2 0-9 15,-2 0 23-15,3 5-1 0,-1-7 0 0,1 2 0 16,2-3-13-16,-3-2-9 0,6 5 12 0,-6-2-12 16,3-5 32-16,1 4 0 0,-4 1 0 0,-2-5 0 15,2-3-32-15,1 8 0 0,2-7 0 0,0 1 0 16,3 1 0-16,-3-2 0 0,-3 4 0 0,3 0 0 15,-2 1 0-15,2-1 0 0,-3 0 0 16,1 0 0-16,-1-4 0 0,-2 6 0 0,0 1 0 16,0-5 0-16,0 0 0 0,-3 4 0 0,3 3 0 0,2-2 0 15,-2-5 0-15,2 7 0 0,1-3-10 16,-3 3 10-16,-1-2 0 0,1 2 0 0,-3 0 0 0,3-3 8 0,-3 3-8 0,0 0 0 16,-2-2 0-16,-3 6-11 0,0-4 11 0,0 3 0 15,-3-6 0-15,0 8 0 0,-2-5 0 16,2 0-8-16,-3 4 8 0,-2-1 0 0,3-3-13 0,-3 7 2 0,0-5 1 15,-3 0 0 1,0-2-31-16,-2 5-7 0,-3 2 0 0,0 0-1 16,0-5-144-16,0 5-29 0,-3-2-6 0</inkml:trace>
  <inkml:trace contextRef="#ctx0" brushRef="#br0" timeOffset="96675.66">17971 6737 2257 0,'0'0'49'0,"0"0"11"16,0 0 1-16,0 0 3 0,0 0-51 0,0 0-13 0,5 0 0 0,3-3 0 0,-3-1 15 15,6 4 0-15,2-3 0 0,0-1 0 16,0 1 2-16,3-1 1 0,3 1 0 0,-1-4 0 0,1 0-18 0,-1 5 8 15,3-5-8 1,3 0 0-16,0 0 0 0,0-3 0 0,2 3 0 0,1 5 0 0,-1-3 13 0,1 0-4 16,2 1-1-16,-3-3 0 0,1 7 10 0,-3-3 2 15,-1-1 0-15,-1 1 0 0,-1 3-7 16,-3 0-1-16,1 0 0 0,-1 0 0 16,-2 0-12-16,-3 0 0 0,3 0 0 0,-3 3 0 15,-2 1 0-15,2-1 0 0,-5 1 0 16,3 3 0-16,-3-2-8 0,0 2 8 0,0 0 0 0,-3 0 0 0,0 3 0 0,0-3-8 15,1 2 8-15,-1-2 0 0,0 3 0 0,-2 1 0 16,0-1 0-16,-1-1 0 0,1 8 0 0,-3-3 0 16,-3 2 0-16,1 1 0 0,-4-1 0 15,1 5-10-15,-3-2 2 0,-2 5 0 16,-1-1-11-16,-2 5-1 0,-3-2-1 0,3 7 0 16,-3-2-6-16,0 2-1 0,-5 9 0 15,5-2 0-15,0 0-22 0,0 0-5 16,-2-5-1-16,2 5-915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29:31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11020 13414 702 0,'3'-7'31'0,"-3"2"6"0,0 3-29 0,0-5-8 16,0 0 0-16,0 4 0 16,0-6 53-16,0 2 10 0,2 0 1 0,-2 0 1 15,0 0 2-15,0-1 0 0,0 6 0 0,0-5 0 0,3 5 33 16,-3 2 6-16,-3-5 2 0,3 5 0 0,0-7-44 0,-2 5-9 15,2 2-2-15,0 0 0 0,0-7 4 0,0 7 1 16,0-3 0-16,2-1 0 0,1-4-23 0,-1 6-5 16,1 0-1-16,2-3 0 0,1-2-10 0,-1 2-3 15,3 1 0-15,0-3 0 0,2-1 16 0,4-1 4 16,-1 2 0-16,3 0 0 0,0-2-36 0,2-1-14 16,-2-4 1-16,3 5 0 0,-1-5 13 0,-2 6 0 15,0-3 0-15,2-1 0 0,1 0 12 0,2 5-2 16,0-2 0-16,0 2 0 0,3 2-10 15,0 0 0-15,-5-2 0 0,2 2 0 0,0 5 0 16,0 0-12-16,3 0 0 0,-3 0 1 0,0 5 11 0,-2-2 16 0,-1 1-4 16,1 1-1-16,-6 2-1 15,0 0 0-15,0 2 0 0,1-1 0 0,-4 6-1 0,1-5 0 0,-1 0 0 0,1 6 0 16,0-6-9-16,-3 5 10 0,2 3-10 16,-2-3 10-16,0 2-10 0,3 1 0 15,-6-1 9-15,5 1-9 0,-4 4 0 0,2-5 0 0,0 1 0 16,-3 6 8-16,3 1-8 0,-3-3 11 0,-2-2-11 15,-3-3 12-15,5 5-12 0,-5-4 0 16,3 2 0-16,-6-1 0 16,3-1 0-16,-3-1 0 0,3 1 0 0,-2-3 0 0,-1-2 0 0,-2 4 0 15,2-4 0-15,-2 0 0 0,0-1 0 0,-3 1 0 0,2-5 0 16,1 3 0-16,-3 1 0 0,-2-4 0 16,2-2 0-16,0 2 0 0,-3 0 0 0,-2 0 0 0,2-4-8 0,1 4 8 0,-4-7-11 0,4 7 3 15,-6-5 0-15,0-2 0 0,0 0 8 0,0 5-13 16,1-3 5-16,-4-2 8 0,0 0 0 0,4 0 0 15,-1 0 0-15,-3 0 0 0,1 0-9 0,-3-2 9 16,2-3 0-16,0 5 0 0,1-2-9 0,2-5 9 16,0 7 0-16,0-7-9 0,0 4 9 15,3-4 0-15,-3 0 0 0,3 0 0 0,0 5 0 0,2-5 0 16,-5 0 0-16,6 4 0 0,-3-4 0 16,-1 0 0-16,-1 0 0 0,1 0 0 0,-2-2 0 0,6 6 0 15,-6-4 0-15,3 0-8 0,-3 0 8 0,3 5 0 16,-1-5 8-16,4 0-8 0,-3 0 14 0,2 0-2 15,0-3 0-15,3 3 0 0,1 0 1 0,1-2 0 0,-2-1 0 0,3-4 0 16,0 7-5-16,-1-2-8 0,4-5 11 16,-1 9-11-16,1-7 0 0,2 3 0 0,-3-5 0 0,3 4 0 15,0-4 0 1,0 5 0-16,3-5 0 0,-1 2 0 16,1-2 0-16,2 0 0 0,-2-3 0 0,-1 8-9 0,4-5-4 15,-1 4-1-15,-2-4 0 0,5 5 0 16,-3-5-113-16,3 4-22 0,-3 1-5 0</inkml:trace>
  <inkml:trace contextRef="#ctx0" brushRef="#br0" timeOffset="11196.54">10689 4872 172 0,'0'0'16'0,"0"0"-16"0,0 0 0 15,0 0 0-15,0 0 184 0,0 0 35 0,0 0 6 0,0 0 2 16,0 0-156-16,0 0-31 0,0 0-7 0,0 0-1 16,0-3-24-16,0 3-8 0,0 0 0 0,0 0 0 15,0-7 12-15,0 7-12 16,-2 0 12-16,2-7-12 0,0 7 0 0,0 0 0 0,0 0 0 0,-3 0 0 16,3 0 20-16,0 0-4 0,-3-2 0 0,3 2 0 15,0 0 26-15,0 0 5 0,0 0 1 0,0 0 0 16,0 0-29-16,0 0-6 0,0 0-1 0,0 0 0 15,0 0 0-15,0 0 0 0,0 0 0 0,0 0 0 16,0 0-12-16,0 0 0 0,0 2 0 0,3 5 0 16,-3-7 16-16,3 7 0 0,-3-4 0 0,2 4 0 15,-2-7-4-15,3 7-1 0,-3-7 0 0,0 7 0 16,0-5 7-16,0 5 2 0,0 0 0 0,-3 1 0 16,3-6-6-16,0 5-1 0,-2 0 0 0,-1 0 0 15,0 0 1-15,1 0 0 0,-4-2 0 0,4 2 0 0,-1 5 6 0,-2-8 0 16,-1 8 1-16,4-2 0 0,-4-1 1 0,1 0 0 15,3 5 0-15,-4 1 0 0,1-6-5 0,2 5-1 16,-2-5 0-16,0 8 0 16,2-3-2-16,-2 3-1 0,2-8 0 0,3 7 0 15,-5 6 7-15,2-6 0 0,1 0 1 0,-4 6 0 0,4-11-11 0,-1 6-2 16,0 2-8-16,-2-8 12 16,2 6-1-16,1-3-1 0,-1-5 0 0,-2 6 0 0,2 1-10 0,3-2 12 0,-2-4-12 0,2 6 12 15,-3-2-12-15,0-4 12 16,3 4-12-16,-2 0 12 0,2-3-12 0,-3 6 0 15,0-3 0-15,3-5 0 0,0 6 0 0,0-6 0 0,0 7 0 16,0-1 0-16,0-1 25 0,0-5 0 0,-2 8 0 16,2-3 0-16,0-5-25 0,0 5 0 0,0-4 0 15,0 6 0-15,0-7 0 0,0 6 10 0,0-1 1 0,2-5 0 16,-2 0-11-16,0 6 0 0,0-6 0 16,3-2 0-16,-3 7 8 0,3-4-8 0,-1-1 0 0,-2 5 8 15,3-4-8-15,-3 4 0 0,3 0 0 0,-3-3 0 16,0 4 0-16,0-1 8 0,0 0-8 0,2-2 0 15,-2 2 8-15,3-5-8 0,-1 8 8 0,1-10-8 16,-3 7 0-16,3-5 0 0,-3 1 0 0,2 4 0 16,1-5 10-16,0 5-10 0,-3 0 12 15,2-4-12-15,1-1 12 0,0 5-12 0,-3-4 12 0,2 1-12 16,1-1 9-16,0-1-9 0,-1 1 0 0,1-3 9 0,-3 2-9 16,0 5 10-16,5-4-10 0,-2-3 10 0,-1 4-10 0,1-1 0 15,0-1 0-15,-3 1 0 16,2 1 0-16,1 1 0 0,-3 0 0 0,3 0 0 0,-3 2 0 15,0-5 0-15,2 5 8 0,-2-4-8 0,3 6 0 0,0-2 0 16,-3-4 0-16,2 6 8 0,4-4 1 0,-4 0 0 16,1-1 0-16,2-1 0 0,0-1-1 0,1 5 0 15,-1-4 0-15,0-1 0 0,1 3-8 16,-1-3 8-16,0 1-8 0,3-1 8 0,0-2-8 16,0 5 0-16,-3-7 9 0,1 6-9 0,-1-6 0 0,3 2 8 15,-3 5-8-15,0-7 0 0,1-1 9 0,2-1-9 16,-6 4 12-16,4 0-12 0,-1-5 0 0,0 5 0 15,-2 0 0-15,2-2-9 0,-5-5 9 0,5 5 0 16,-5-5 0-16,6 7 0 0,-1 0 0 0,0 0 0 0,-2-5 0 0,2 5 0 16,-5-7 0-16,5 5 0 0,-2 0 0 0,2-5 0 15,-5 0 0-15,6 7 0 0,2-7 0 16,-3 4 0-16,-5-4 0 0,3 3 0 0,2-3 0 0,-5 0 8 16,5 7-8-16,0-7 0 0,-5 0 0 0,6 2 0 15,-6-2 0-15,5 0 0 16,-5 0 0-16,5 5 0 0,1-3 0 0,-6-2 0 0,0 0 0 0,5 0 0 15,-5 0 0-15,0 0 0 0,3 5 0 0,2-3 0 16,-5-2 0-16,0 0 0 0,0 0 0 0,0 0 0 16,0 0 0-16,5 0 0 0,-5 0 0 0,5 0 0 31,-5 0-32-31,3 5-2 0,2-3 0 0,1-2-687 0,-6 0-138 0</inkml:trace>
  <inkml:trace contextRef="#ctx0" brushRef="#br0" timeOffset="16275.53">15812 7242 172 0,'0'0'8'0,"0"0"1"0,0 0-9 0,0 0 0 0,5-4 0 0,0 1 0 0,-2 1 227 0,2-3 43 16,0 3 9-16,1-3 1 15,-1-2-200-15,0 5-40 0,3-5-8 0,-3 7-1 16,1-7-10-16,-1 4-1 0,3-4-1 0,-5 7 0 16,2-7 14-16,0 7 3 0,-5 0 1 0,5-2 0 0,1-3 9 15,2 5 2-15,-8 0 0 0,8 0 0 16,-3 5 0-16,0-3 0 0,-5-2 0 0,6 0 0 0,-1 7-18 0,0-4-3 16,-5-3-1-16,8 7 0 15,0-2 0-15,0-3 0 0,-3 5 0 0,3-5 0 0,0 5-11 0,-3 0-3 16,1-2 0-16,-1 0 0 0,0-1-3 0,-5-4-1 15,8 3 0 1,0 2 0-16,-8-5 4 0,8 2 1 0,3 5 0 0,-3-5 0 0,0-2-1 0,2 0 0 16,1 5 0-16,-1-5 0 0,-2 0 6 0,5 0 1 15,-2 0 0-15,0 0 0 0,-1 0-5 16,3 0-1-16,1-5 0 0,2 5 0 0,-6-2-1 16,6 2-1-16,2-7 0 0,-2 7 0 0,-5 0-11 0,2-2 8 15,0-3-8-15,1 2 8 0,2-1-8 0,-3 4 0 16,-3-3 9-16,4 3-9 0,1 0 0 0,1 0 0 15,-5 0 0-15,2 0 8 0,0-2-8 16,1-3 0-16,-4 10 0 0,3-5 0 0,-2-5 27 16,0 5 4-1,2 0 1-15,-3-2 0 0,-2 2-32 0,3-5 0 16,2 5 0-16,0 0 0 0,-5 0 0 0,6-2 0 16,-1-3 0-16,0 5-10 0,-5-2 10 0,5 2 16 0,0 0-4 0,3-2-1 0,-3 2-11 0,-2 0 8 15,0 0-8-15,-1 0 8 0,3 0 4 0,1-5 0 0,-6 5 0 0,2 0 0 16,3 0-2-16,1 5 0 0,-6-5 0 0,2 2 0 15,3-2-10-15,1 0 8 0,-4 0-8 16,1 0 8-16,-3 0-8 0,2 0 0 0,1 2 0 0,-1-2 0 16,1 5 0-16,-3-5 0 0,3 2 8 0,-1-2-8 0,-2 0 0 0,3 5 0 15,-3-10 0-15,2 5 8 0,1 5-8 16,-1-5-11-16,4 0 3 0,-4-5 0 0,6 5 8 16,-3 0 0-16,-2 0 0 0,2 5 0 0,0-5 8 0,3 2 3 15,-5-2 1-15,5 0 0 0,0 0-12 0,-1 0-17 16,-1 5 4-16,2-3 1 0,-3 1 12 15,3-3 0-15,0 0 0 0,-1 4 0 0,-1-1 0 0,1-3 0 16,-1 5 0-16,2-5 0 0,-1 2 0 0,1-2 13 16,-2 0-2-16,1 5-1 0,1-5-10 0,0 2 0 15,0-2 0-15,0 0 0 0,2 0 0 0,-2 0 0 0,6 0 0 0,-4 0 0 16,1 0 0-16,-1 0 0 0,1 0 0 16,-1 2 8-16,3-2-8 0,-2 0 0 0,-1 0 0 0,1 0 0 15,-1 0 18-15,-2 0 2 0,0 0 0 16,0 0 0-16,0 0-20 15,0 0 0-15,0 0 0 0,-1 0 0 0,1 0-12 16,3 0-5-16,-1-2-2 0,1 2 0 0,2 0 29 0,-2-2 6 0,-4-3 0 16,7 5 1-16,-6 5-17 0,2-5 0 0,1 2 8 15,-1 0-8-15,1-2 0 0,-1 0 0 0,-2 5 0 0,0-3 0 16,2-2 0-16,-2 5 0 0,0-3 0 0,-3-2 0 16,3 3 0-16,-3 1 0 0,3-4 0 0,0 3 0 15,0-3 0-15,3-3 0 0,-3 3 0 0,2 0 0 16,1 0 0-16,-1 0 0 0,1 0 0 0,-1 0 0 15,1 0 0-15,-1 0 0 0,1 0 0 0,-1 0 0 0,1 0 10 16,-1 0-2-16,-2 0 0 0,0-4 0 0,-3 4-8 16,0 0 0-16,1 0 0 0,-1 0 0 15,0 0 0-15,0-3 0 0,1 3 0 16,-4 0 0-16,3 0 0 0,1 0 0 0,2 0 0 0,-3 0 0 0,0 3 0 0,0-3 0 16,3 0-10-16,-3 0 10 0,6 4 0 0,-6-4 0 15,0 3 0-15,1-3 0 0,-1 0 8 16,0 5-8-16,0-3 0 0,0-2 0 0,3 5 0 0,-2-3 0 15,-1-2 0-15,0 2 0 0,0-2 0 0,0 5 0 16,-2-5 0-16,2 2 0 0,-2-2 0 0,-1 5 0 16,4-3 0-16,-1-2 0 0,-3 0 0 0,4 0 0 15,-1 5 0-15,3-5 0 16,-3 0 0-16,6 0 0 0,-4-5 0 0,4 5-9 0,2 0 9 16,0 0 0-16,-2 0 8 0,-3 0-8 0,2 0 0 0,1 0 8 15,-3-2-8-15,2 2 0 0,-2 0 0 0,0 0 8 16,0 0-8-16,0 0 0 0,-1 0 0 0,-1-5 0 0,2 5 0 15,-3 0 0-15,3 0 0 0,0 0 0 16,-3 0 0-16,0-2 0 0,-2-3 0 0,-1 5 0 0,1 0 0 16,-3-2-8-16,0 2 8 0,2 0 0 0,-2 0 8 0,3 0-8 15,-1-2 0-15,-2 2 0 0,3 0 0 0,-1 0 0 16,1-5 8-16,-3 5-8 0,3 0 10 0,-4 0-10 16,4 0 0-16,-3 0 8 0,-3 0-8 15,3 0 0-15,0 0 0 0,0 0 0 0,0 0 8 0,0 0-8 16,0 0 0-16,3 0 0 0,-4-2 0 0,1 2 0 15,0-5 0-15,0 5 0 0,0 0 0 0,0 0 0 16,0 0 0-16,0 0 0 0,0 0 0 0,0 0 0 0,0 0 0 16,0 0 0-16,-3-3 0 0,6 3 0 0,-3 0 0 0,0 0 0 15,2 0 0-15,-2 0 0 0,0 0 0 16,3-4 0-16,2 1 0 0,-3 3 0 16,4-2 0-16,-1-3 0 0,0 5 0 0,-2-2 0 0,5-3 0 0,-3 5 8 15,3-2-8-15,-1 2 9 0,-4-7-9 0,2 7 0 16,1 0 0-16,1 0 0 0,1-2 0 15,-2 2 0-15,-1-5 0 0,0 5 0 0,3 0 0 16,-6 5 0-16,4-10 0 0,-1 10 0 0,-3-5 0 0,1 0 0 16,0 0 0-16,-1 0 0 0,1 0 0 0,-1 2 0 15,1-2 0-15,-3 0 0 0,2 0 0 0,1 0 0 16,-3-2 0-16,3 2 0 0,-1-5 0 16,1 5 0-16,2 0 0 0,0 0 0 0,-2 0 0 15,2 0 0-15,0 0 0 0,0-3 0 0,1-1 0 0,-1 4 0 0,-5 0 0 0,2 0 0 16,1 0 0-1,2 0 0-15,-2 0 0 0,-1 0 0 0,6 0 0 0,-2 0 0 0,-4 0 0 0,3 0 0 16,-2 0 0-16,2 0 0 16,0-3 0-16,1 3 0 0,-4 0 0 0,1 0 0 0,-1 0 0 0,1 0 0 15,-3 0 0 1,2-2 0-16,1 2 9 0,0-5-9 0,-3 5 0 0,2 0 0 0,1 0 0 16,-3 0 0-16,2 0 0 0,-2 0 0 15,3 0 0-15,-1-2 0 0,-2-3 0 0,3 5 8 0,-1 0 0 0,1 0 0 16,0 0-8-16,-1-2 0 0,-2 2 0 15,3-5 0-15,-1 5 0 0,1 0 0 0,-3 0 0 0,2 0 8 16,1 0-8-16,-3 0 0 0,3-2 0 0,-6 2 8 16,3 0-8-16,0 0 0 0,0 0 0 0,-3 0 0 15,3-2 0-15,0-3 0 0,-3 5 0 0,0 0 0 16,-5 0 0-16,6 0 0 0,2 0-8 0,-8 0 8 16,0 0 0-16,5 0 0 0,-5 0 0 0,5 0 0 0,-5 0 0 0,8-2 0 15,-8 2 0-15,0 0 0 0,0 0 0 0,8 0 0 16,-8 0 0-16,0 0 0 0,0 0-24 0,0 0 0 15,0 0 0-15,0 0-1212 16</inkml:trace>
  <inkml:trace contextRef="#ctx0" brushRef="#br0" timeOffset="47930.74">19402 6746 172 0,'0'0'16'0,"0"0"-16"0,0 0 0 0,3-7 0 0,-1 5 236 16,-2 2 44-16,0 0 8 0,3-7 3 0,2 0-208 0,0 0-42 16,-2 2-8-16,0-2-1 0,-1 0-24 0,4 0-8 15,-6 7 0-15,2-7 0 0,1 0 21 0,0 4-1 16,-3 3-1-16,0 0 0 0,0 0 32 0,0-7 6 15,0 7 2-15,0 0 0 0,0-7-4 0,0 7-1 16,0-7 0-16,0 7 0 0,0 0-31 0,0 0-7 16,0-2 0-16,0 2-1 0,0 0-15 0,0 0 8 15,0 0-8-15,0 0 0 0,0 0 8 0,0 0-8 16,0 0 0-16,0 0 0 0,0 0 8 0,0 0-8 16,0 0 0-16,0 0 0 0,2-7 8 0,-2 7-8 15,6 0 0-15,-1-7 9 0,0 7-9 0,0-3 10 0,1-1-10 0,2 4 10 16,-3-3-10-16,0 1 10 0,3-3-10 0,0 5 10 15,0 0 11-15,0-2 3 0,3-3 0 0,-4 5 0 16,4-2-13-16,-3-3-3 0,0 3 0 0,3 2 0 16,-1-3 1-16,1-1 0 0,-1 4 0 0,4-3 0 15,-4-1-9-15,1-1 12 16,2 0-12-16,-3 3 12 0,4-3-12 0,-6 5 0 0,2-7 0 0,1 7 8 0,-1-2-8 16,1-1 0-16,0-1 0 0,-3 4 0 15,-1 0 0-15,4-3 0 0,-3 3 0 0,0-4 0 0,0 4 0 16,2 0 0-16,-2-3 0 15,3 3 0-15,-3 0 8 0,2 0-8 0,4-4 8 0,-4 4-8 16,-2 0 11-16,3-3-3 0,-1 3-8 0,1 0 12 16,0 0-12-16,-1 0 11 0,1 0-11 0,-1-2 10 0,-2 2 1 15,0 0 0-15,0 0 0 0,0 0 0 0,3-5 6 16,2 5 2-16,-5 0 0 0,2 0 0 0,1 0-19 0,0 5 0 16,-1-5 0-16,1 0 0 0,-1 0 0 0,1 0 0 15,-3 0 12-15,0 0-12 0,2 0 8 0,-2 2-8 16,3-2 0-16,-3 0 0 0,0 0 0 0,2 0 8 15,-2 0-8-15,3 0 0 16,-3 0 14-16,2 0-4 0,-2 0-1 0,3 3 0 0,-1-3-1 0,1 0 0 0,2 0 0 16,-2 0 0-16,-1 0-8 15,1 0 8-15,2 0-8 0,0 0 8 0,1 0-8 0,-1 0 8 16,-2 0-8-16,2 0 8 0,-3 4-8 0,4-1 0 0,-1-3 0 16,0 0 8-16,0 4-8 0,0-1 0 0,-2-3 0 15,2 4 0-15,-2-1 0 0,-3-1 0 0,2 5 0 0,1-7 0 16,-3 7 0-16,0-7 8 0,0 5-8 15,0-3 0-15,-3 1 8 0,3-3-8 0,-3 7 0 16,3-7 8-16,-3 7-8 0,1-7 0 16,-1 2 0-16,0 3 8 0,1-3-8 0,2 3 0 0,-3-3 0 15,0 5 8-15,0-4-8 0,3 4 0 16,-2-7 0-16,-1 7 0 0,0 0 0 0,1-5 0 0,-1 5 0 16,0 0 0-16,0 3 12 0,1-3-4 0,-4 0 0 0,6 0 0 15,-5 2-8-15,0 1-11 0,2-3 3 0,-2 0 0 0,2 2 8 16,0-2 0-16,-2 0 0 0,-1 0 0 15,1 0 0-15,-3 0 0 0,5 3 0 0,-2-1 0 16,0 1 0-16,-1 1 11 0,4-1-3 0,-4-1 0 0,1 5-8 16,0-4-12-16,-1-3 2 0,3 2 1 15,1 5 9-15,-4-4 11 0,4-3-3 16,-4 2 0-16,4-2-8 0,-1 5 0 0,0-3 0 0,-2 1 0 0,0-3 0 16,-1 2 0-16,1 1 0 0,2-3 0 0,0 0 0 0,1 2 0 15,-4-2 0-15,4 0 0 0,-4 3 0 0,1-3 8 16,0 0-8-16,-1 0 0 0,-2-5 0 0,3 10 0 15,-1-7 0-15,1 7 0 0,-3-3 0 0,0-2 0 0,0-5 0 16,0 10 0-16,3-3 0 0,-3 1 0 0,-3-8 0 0,3 5 0 16,-3 0 0-16,3 0 0 0,-2-4 0 15,-1 4 0-15,1 5 0 0,-1-8 0 16,-2 8 0-16,2-7 0 0,-2 2 0 0,-1 0 0 16,1 2 0-16,-3-2 0 0,3 0 11 0,-3 0-3 0,0 0-8 15,0 1 12-15,0-1-12 0,-2-3 0 0,2 3 0 16,-3 0 0-16,3 0 0 0,0-4 0 15,0 4 0-15,-2-2 0 0,2-1 0 0,0 3 0 0,-3-7-13 0,3 7 4 16,0 0 9-16,0-4 0 0,-2 2 0 0,2-3 0 16,-3 5 0-16,3-7 11 0,0 7-3 15,-2-5 0-15,2-2-8 0,-3 7 0 0,3-7 0 0,-2 7 0 16,-1-4 0-16,1 1 0 0,-1-1 0 0,0 2 0 16,-2-3 0-16,0 3 0 0,0-3 0 0,-3 0 0 15,3 3 0-15,-1-3-14 0,4 3 3 0,-3-3 1 16,-1 5 10-16,1-4 0 0,-3-3 0 0,0 7 0 0,0-2 0 15,1-3 0-15,-1 5 0 0,0-5 0 16,0 3 0-16,3-3-8 0,0 5 0 0,2-7 0 0,-2 8 8 0,2-6 0 16,-2-2 0-16,2 5 0 0,-2-3 0 15,0 3 0-15,0-3 0 0,-1 0 0 0,1 3 0 0,-3-3 11 16,3-2-3-16,-3 5 0 0,3-3-8 16,-3-2 0-16,3 0 0 0,0 7 0 0,-1-7-14 0,1 3-5 15,0-6-1 1,-3 3 0-16,0 3 5 0,3-3 1 0,-3 0 0 0,3 0 0 15,0 0 14-15,2 0 10 0,-5 0-2 0,6-3 0 0,-4 3-8 0,4 0 0 0,-1 0 0 16,1 0 0-16,-1-2 0 0,0-3 0 16,1 5 0-16,2 0 0 0,-5 0 0 0,2-2 0 0,1 2 0 15,-1 0 0-15,0-5 0 0,1 5 0 16,-1 0 0-16,-2 0 0 0,2 0 0 0,-2 0 0 0,3 0 0 0,-1-2 0 16,0 2 0-16,1 0 0 0,-1 0 0 15,1-5 8-15,-1 5-8 0,0-2 0 0,4 0 0 0,-4-3 0 16,0 3 0-16,1-3 0 0,2 3 0 0,-3-6 0 15,3 1 0-15,-2 0 0 0,-1 5 0 16,3-5 0-16,0 5 0 0,0-5 8 0,-2 2-8 16,2 0 0-16,0-2 0 0,0 2 0 0,0-2 8 15,0 5-8-15,3-5 0 0,-3 0 12 16,0-3-12-16,3 3 12 0,-3 5-12 0,0-5 0 0,0 0 0 0,3-2 0 16,-3 1 0-16,0-1 0 0,2-3 0 0,-2 3 0 15,3 2 0-15,-3-5 0 0,3 0 0 0,0-4 0 16,-1 6 9-16,1-4-9 0,2 3 10 0,-2-4-10 0,2 1 12 0,1-2-4 15,2 2-8-15,-3 4 12 0,3-4-12 16,0 2 0-16,0-2 0 0,0 0 0 16,3 5 0-16,-3-5 0 0,0-3 0 0,0 8 0 0,0-5 0 15,0 4 12-15,0-4 0 0,0 5 0 0,2-5-12 0,-2 4 0 16,0 1-12-16,3 0 12 0,0-3 0 0,-3 2 0 16,2 1 0-16,1 0 0 0,-3-3 0 0,0 0 0 15,3 0 0-15,-1 3 0 0,-2-5 0 16,0 4 0-16,3 1 0 0,-3 0 0 0,3-3 0 0,-3 0 12 15,0 0-3-15,0 3-1 0,2-5-8 0,1 4 0 16,2 1 0-16,-2-1 0 0,-1-1 0 16,1 1 0-16,0-4 0 0,-1 5 0 15,1 2 0-15,2-3 0 0,-2 1 0 0,2-3 0 0,-2 10 0 0,2-8 0 16,1 3 0-16,-1 0 0 0,0 0 0 0,-2 0 0 16,2 5 0-16,0-5 0 0,1 0 0 0,-1 4 0 15,0-1 0-15,-2-1 0 0,0 0 0 0,2 3 0 0,0-3 0 16,-2 3 0-16,-1-3-9 0,4 5 9 15,-6 0 0-15,2-2 0 0,4-1 0 0,-6 3-8 0,2-4 8 16,4 4 0-16,-6 0 0 0,0 0-8 0,2-3 8 0,3 3 0 31,-5 0-89-31,0 0-11 0,6-4-3 0,-1 4-905 0</inkml:trace>
  <inkml:trace contextRef="#ctx0" brushRef="#br0" timeOffset="54290.83">19563 5940 172 0,'0'0'16'0,"0"0"-16"0,0 0 0 0,0 0 0 15,0 0 344-15,0 0 67 0,6 0 13 0,-6 0 2 16,0 0-311-16,0 0-63 0,5 0-12 0,-5 0-2 16,0 0 2-16,0 0 0 0,0 0 0 0,0 0 0 15,0 0-6-15,0 0-1 0,-5 4 0 0,-3-1 0 16,2 1-17-16,1-1-3 0,0-1-1 0,-3 5 0 16,0 0-12-16,-3 0 0 0,-2 3 0 0,0-3-10 15,-3 7-10-15,0-2-1 0,0 2-1 0,-2 0 0 16,-1 2 2-16,3-2 1 0,3 3 0 0,-3-1 0 15,0-2 30-15,3-2 5 0,-11 12 20 16,14-8-13-16,-1-2 1 0,1 0 0 0,2-2 0 0,0 2-13 16,2-4-3-16,4 1 0 0,2-1 0 0,0-3 0 15,2 2 0-15,1-2 0 0,2 0 0 0,3 0 17 16,0-2 3-16,3 0 1 0,-1-3 0 0,4 3-4 16,-1-3-1-16,0 3 0 0,3-3 0 0,0 1-13 0,2 1-3 15,1-1-8-15,-1-3 12 0,1 4-12 0,2-1 0 16,-2-3 0-16,-4 0 0 0,-1 0 0 0,2 2-20 15,-3 3 4-15,0-5 0 16,0 0-148-16,-2-5-28 16,10 3-7-16,-8-5-1 0</inkml:trace>
  <inkml:trace contextRef="#ctx0" brushRef="#br0" timeOffset="56125.99">19354 6010 2314 0,'-8'7'103'0,"6"-7"21"0,-6 7-100 16,2-4-24-16,1-3 0 0,3 7 0 15,-1-3 20-15,0 1-2 0,3-5 0 0,0 7 0 0,-2 0-18 0,2 3 0 16,0 1 8-16,-3 1-8 0,3 9 0 0,-3-2 0 16,3 0 0-16,-2 4 0 15,-1 3 21-15,0 0 7 0,1 5 2 0,-1-5 0 0,0-3-14 0,3 1-4 16,0-3 0-16,3-7 0 15,0-2-3-15,-1 2-1 0,4-7 0 0,-4-5 0 16,-2-2-8-16,8 0-11 0,0-2 3 0,0-5 0 0,3-7-4 0,-1 2 0 16,1-7 0-16,2 3 0 15,-2-8-27-15,-1 1-5 0,1 1-2 16,-3-1 0-16,-3-1 30 0,0 3 7 0,1-2 1 0,-6-1 0 0,-3 5 8 16,0-2 12-16,1 2-2 0,-4 1-1 0,-2-1 20 0,3 5 4 15,-3 0 1-15,-2 4 0 0,-1 3 12 0,-2 7 2 0,2 0 1 16,1 7 0-16,-1 0-9 0,1 7-1 15,-1 3-1-15,-2 2 0 0,5 2-26 16,-3 2-12-16,3 3 10 0,0 5-10 0,3-1 0 0,2-4 0 0,1 9 0 16,2-6 0-16,2-6 0 0,4 1 0 0,-1-1 0 15,3-6 0-15,-3-1-8 0,6-9 8 16,-1 0-12-16,4-7 12 16,-4 0-32-16,3-7 0 0,1-2 0 0,-1-5 0 0,3-3 8 0,-3-2 1 0,0-2 1 15,-2-2 0-15,-1-1 11 0,-2 5 3 0,0-2 0 16,-5 2 0-16,0-2 8 0,-6 2-8 0,-2 1 8 0,-1 1-8 15,-2-2 8-15,0 3 16 0,-2 2-4 0,-1 0-1 16,-2 4 17-16,0 3 4 0,0 0 1 0,-3 7 0 16,2 0 5-16,1 5 1 0,-3 2 0 0,6 2 0 15,-1 5-26-15,1-2-5 0,2 9 0 0,0-2-8 16,2 2 32-16,4-2 0 0,2 9 0 0,0-4 0 16,2-5-45-16,1 2-10 0,2-2-1 0,3-3-1 31,0-4-79-31,0-3-15 0,3 1-3 0,-1-6-1026 0</inkml:trace>
  <inkml:trace contextRef="#ctx0" brushRef="#br0" timeOffset="58550.38">10983 5653 230 0,'0'0'10'0,"-3"0"2"0,-2 0-12 0,5 0 0 16,-3 0 0-16,3 0 0 0,0 0 241 0,0 0 46 15,0 0 9-15,0 0 1 0,0 0-221 0,0 0-45 16,0 0-9-16,0 0-2 0,0 0-10 0,0 0-2 16,0 0-8-16,8 2 12 0,0 3-1 15,-3-3-1-15,-5-2 0 0,8 5 0 0,0-3 27 0,0 0 6 16,-2 3 1-16,4-2 0 0,3 4-10 0,-2-7-2 15,2 7 0-15,0-5 0 0,3 5-5 0,0-2-2 0,0-3 0 16,0 5 0-16,0-5-12 0,0 3-2 16,0-2-1-16,2-3 0 0,-2 4-2 15,2-1-8-15,-2-3 12 16,5 0-4-16,-2 0 6 0,5 0 1 0,0 0 0 0,-1 0 0 16,-1-7 8-16,-1 7 1 0,0 0 1 0,3-3 0 0,2-2-4 15,-5 5-1-15,1-2 0 0,-1 2 0 0,0-2-3 0,-3 2-1 0,1-5 0 0,-1 5 0 16,1 0-1-16,-3 0-1 0,2 0 0 0,4 0 0 15,-1 0 1-15,-3 0 0 16,3-2 0-16,-2 2 0 0,2-5 0 0,0 5 0 0,3 0 0 16,-3-2 0-16,0 2-5 0,1-5-1 15,-4 5 0-15,3 0 0 0,-5 0-9 0,3 0 10 16,-3 0-10-16,-1 0 10 0,1 0-10 16,-3 0 8-16,3 0-8 0,-2 5 8 0,-1-3-8 0,3 3 10 0,-3-3-10 0,0 5 10 0,3-5-1 15,-3 3 0-15,3-2 0 0,-3 4 0 16,-2 0-9-16,0-5 0 0,2 5 0 0,0-2 8 0,0-1-8 15,0 4 10-15,3-8-10 0,0 7 10 16,-3-7-10-16,6 7 0 0,-6-7 0 0,3 2 8 0,0-2-8 16,-3 5 0-16,0-5 9 0,1 0-9 15,-1 0 10-15,-3 0-2 0,1 0-8 0,0 0 12 0,2 0 1 16,0 0 0-16,3-5 0 0,-3 5 0 16,3 0-2-16,-3 0-1 0,3 0 0 0,0 0 0 0,0 0-10 0,0 0 8 15,0 0-8-15,2 0 8 0,1 0-8 0,-1 0 0 16,1 0 0-16,-1 0 0 0,1 5 0 0,-3-3 0 15,2-2 8-15,1 0-8 0,-3 0 0 0,-1 0 0 16,4 0 0-16,-3 5 0 0,2-5 0 0,1 2 0 16,-1-2 0-16,4-2 8 0,-1 2-8 0,-3-5 0 0,1 5 0 15,2 0-11-15,0-2 11 16,0-3 8-16,-2 5-8 0,2-2 11 0,0-5-11 0,-2 7 0 16,-1-3 9-16,1-1-9 0,-3 4 8 0,-3-3-8 0,3-2 8 15,0 5-8-15,-3-2 8 0,3 2-8 0,-3 0 10 16,0 0-10-16,3 0 9 0,-3-2-9 15,3-3 8-15,0 5-8 0,-3 0 0 0,3 0 8 0,-3-2-8 0,1-3 0 16,-1 5 18-16,-3 0-2 0,4 0 0 16,-1 0 0-16,0 0-16 0,3 0 0 0,-3 0 0 0,3 0 0 15,-3 0-13-15,3 0 0 0,-3 5 0 0,1-5 0 16,1 0 13-16,-1-5 0 0,2 5 0 16,-3 0 0-16,0 0 0 0,0 0 0 0,0 0 0 0,1 0 0 15,2 0 0-15,-1-2 0 0,-1 2 0 0,2 0 0 16,2 0 8-16,-2-3-8 0,2 3 0 0,-2-4 0 0,0 4 11 15,0 0-2-15,3 0 0 0,-4 0 0 16,4 0-9-16,0 4 0 0,-1-4 0 0,1 3 0 0,-4-3 0 0,1 0-12 16,3 2 2-16,-3-2 1 0,-3 0 9 0,0 5 0 15,3-3 0-15,-3-2 0 0,3 5 0 16,-3-5 0-16,3 2 0 0,-3-2 0 0,3 0 0 16,0 2 0-16,0-2 0 0,3 5 0 15,-4-5 8-15,1 0-8 0,0 0 8 0,3 0-8 0,-3 0 0 16,2-5 8-16,-2 3-8 0,3 2 0 0,-1 0 0 0,1-2 9 15,-1 2-9-15,-2-5 0 16,-3 5 0-16,3 0 0 0,-5 0 0 0,2-2 0 0,0-3 0 0,0 5 0 16,1 0 0-16,-4-2-9 0,1 2 9 0,2 0 0 0,0 0 0 15,-2-3 0-15,2 3 0 0,-2-4 14 0,2 4-3 16,0 0-1-16,0 0-10 0,-2 0 0 16,2 0 0-16,-2 0 0 0,-1 4 0 0,-2-1 0 0,5-3 0 0,-5 2 12 15,3-2-12-15,2 0 0 0,-2 0 0 16,-1 0 0-16,4 0 0 0,-4 0 0 15,1 0 0-15,-1 0 0 0,1 0 0 0,0 5 0 0,-1-3 0 0,1-2 0 16,-3 0 0-16,2 0 0 0,-2 0 0 16,0 0 0-16,0 0 0 0,3 0 0 0,-3 0 0 0,-1 0 0 15,1 5 0-15,0-3 0 0,0-2 0 0,3 0 0 16,-1 0 0-16,1-2 0 0,0-3 0 16,4 5-11-16,-1 0 11 0,-1 0 9 0,3 0-1 0,-3-2-8 15,0-3 8-15,-2 5-8 0,2-2 0 0,0 2 0 16,1-3 0-16,-1 3 0 0,0-4 0 0,0 4 0 15,0 0 10-15,1-3-2 0,-1-1 0 0,0 4 0 0,-2 0-8 16,-1-3 0-16,1-2 0 0,-1 5 0 16,1 0 0-16,0 0 0 0,-3-2 0 0,0 0 0 15,2-3 0-15,-2 5 0 0,0 0 0 0,0-2 0 0,0-3 0 16,-3 5 8-16,3-2-8 0,-3-3 8 0,3 5-8 0,0-2 0 16,-8 2 0-16,6 0 0 0,-1-3 8 0,-3 3 0 15,-2 0 0-15,0 0 0 0,0 0-8 0,6-4 0 16,2 4 0-16,-8 0 8 0,0 0-8 0,0 0 0 15,2 0 0-15,-2 0 0 0,0 0 0 0,0 0 0 16,3-3 0-16,-3 3 8 0,0 0-8 0,0 0 0 16,0 0-10-16,0 0 10 15,0 0-136-15,-3-4-20 0</inkml:trace>
  <inkml:trace contextRef="#ctx0" brushRef="#br0" timeOffset="61794.21">18561 1600 403 0,'0'0'36'0,"0"0"-36"0,0 0 0 0,2-4 0 16,6 1 265-16,-3-4 47 0,1 7 8 0,-1-2 3 16,3-3-259-16,-3 5-51 0,3-2-13 0,-3 2 0 15,6-5 0-15,-3 5 0 0,0-2 0 0,-3 2 0 16,3-3 8-16,3-1 0 0,-6 4-8 0,3 0 12 15,3 0 18-15,-4 0 3 0,1 0 1 0,0 4 0 16,-2-1-9-16,2-3-1 0,2 0-1 0,-2 2 0 16,0 3-12-16,3-3-3 0,-3-2 0 0,-1 5 0 15,4-5-8-15,-3 2 8 16,3-2-8-16,-3 5 8 0,-1 0-8 0,4-1 0 16,0-1 0-16,-3-3 0 15,2 7 21-15,-2-7-1 0,3 2 0 0,-1 3 0 0,1-3 4 0,-1 3 0 16,1-5 0-16,0 0 0 0,-1 0-1 0,1 0 0 0,2 0 0 15,3 0 0-15,0 0-5 0,0 0-1 0,2 0 0 0,-2 0 0 0,3 0-4 16,-1-5-1-16,-2 3 0 0,-3 2 0 0,3-5-4 0,0 5-8 16,-3 0 11-16,3 0-11 0,0 0 13 0,0 0-4 15,0 0-1-15,-3 0 0 16,3 0-8-16,-6 5 0 0,6-5 9 0,-3 0-9 0,1 2 0 0,-4 3 9 16,3-5-9-16,1 0 0 0,-4 0 12 0,4 0-4 15,-4 0 0-15,3 0-8 0,-2 2 0 16,2-2 0-16,-2 5 0 0,5 0 0 0,-6-5 0 15,3 0 0-15,1 0 0 0,-1 0 0 0,0 0 8 0,-2 0-8 16,2 4 12-16,-3-4-12 0,1 0 12 0,0 0-4 16,-1 0 0-16,1 0-8 0,-1 0 12 0,1 0-4 15,0 0 0-15,-3 3-8 0,-1-3 14 0,1 0-4 16,0 0-1-16,-2 0 0 0,-6 0-1 0,8 4 0 0,-8-4 0 0,7 0 0 16,-7 0-8-16,0 0 10 0,6 0-10 0,-6 0 10 15,0 0-10-15,0 0 0 0,0 0 0 0,0 0 0 16,0 0 0-16,0 0 0 0,0 0 8 0,0 0-8 15,0 0 0-15,0 0 0 0,0 0 0 0,0 0 0 16,0 0-12-16,0 0-5 0,0 0-1 0,0 0-694 31,0 0-140-31</inkml:trace>
  <inkml:trace contextRef="#ctx0" brushRef="#br0" timeOffset="67578.35">20738 1102 709 0,'0'0'31'0,"0"0"7"0,0 0-30 0,0 0-8 0,3-5 0 0,2 0 0 15,0 1 73-15,1 1 14 16,-4-1 2-16,1 1 1 0,0-1-16 0,-3 4-3 0,0 0-1 16,0 0 0-16,2-5 5 0,-2 5 1 0,0 0 0 15,0 0 0-15,0 0-28 0,0 0-6 0,0 0-1 0,0 0 0 16,0 0 7-16,-2 5 2 0,-4-1 0 0,1 6 0 16,0-1-10-16,-3-2-1 0,-3 7-1 0,1 0 0 15,-1 3-30-15,0 2-8 0,1 2 0 0,-1-5 0 16,-2 8 0-16,2-1-8 15,1 1 8-15,-1-1-12 16,1-6 12-16,2 6 0 0,-3-6 0 0,3 2-8 0,-2-5 8 16,4 0 12-16,-2-5-2 0,0 5-1 0,3-4-55 15,0-1-11-15,0-2-3 0,-1 3 0 16,4-6-108-16,-4 3-23 0,4-7-4 0,2 0-1 0</inkml:trace>
  <inkml:trace contextRef="#ctx0" brushRef="#br0" timeOffset="67824.86">20905 1045 1933 0,'0'0'42'0,"-6"10"9"0,1-8 1 0,0 10 4 0,0-3-45 0,-1 1-11 16,-2 6 0-16,0 1 0 0,-2-1 12 0,2 5 0 15,-3 0 0-15,-2 5 0 0,0-2 1 0,0 2 1 16,2 2 0-16,-2-2 0 0,-3 0-14 0,3 2 0 16,-3-2 0-16,3-3 0 0,-1 1 0 0,1 2 0 0,3-5 0 0,-1 2 0 15,-2 1 0-15,2-1 0 0,6-4 0 16,0 2-598 0,-3-4-122-16</inkml:trace>
  <inkml:trace contextRef="#ctx0" brushRef="#br0" timeOffset="68549.94">21532 970 230 0,'0'0'20'0,"0"0"-20"0,0 0 0 0,5 0 0 15,3 0 216-15,-3 0 40 0,1 0 7 0,-6 0 1 0,0 0-171 16,0 0-34-16,0 0-7 0,0 0-2 16,0 0-22-16,5 7-4 0,-5 0 0 0,0 0-1 15,0 0 14-15,0 3 3 0,-3-1 1 0,-5 5 0 0,0 0-18 0,0 3-4 16,-5 2-1-16,3 2 0 0,-4 2 16 0,4-4 3 15,-3 9 1-15,-1 1 0 16,4-1-14-16,-3-5-4 0,2 3 0 0,0-2 0 16,3-1-1-16,1 1-1 15,-1 2 0-15,2-8 0 0,1 1-5 0,2 2-1 16,1-2 0-16,-1 2 0 0,0-4-12 16,3-8 11-16,3 8-11 0,-3-8 10 0,3 5-10 0,2 0 0 0,-2-4 0 0,2-1 8 0,3-2-8 0,0-2 0 15,-3-3 0-15,6-2 0 0,-3 5 10 0,2-3-10 16,1-2 12-16,-1 0-12 0,1 0 0 0,0-7 0 15,4 7 0-15,-4-7 0 16,2 5-40-16,-2-3-11 0,-1 0-2 0,1-2-514 16,0 0-102-16</inkml:trace>
  <inkml:trace contextRef="#ctx0" brushRef="#br0" timeOffset="68801.03">21749 1419 1602 0,'0'0'71'0,"0"0"14"0,0 0-68 0,0 0-17 0,0 0 0 0,0 0 0 16,0 0 48-16,8-2 5 0,-6-3 2 0,4 5 0 16,-1-7-38-16,-5 7-7 0,5 0-2 0,-5 0 0 15,3-2-8-15,-3 2 0 0,0 0-10 0,0 0 10 16,0 0-8-16,0 0 8 0,0 0 0 0,0 0-9 16,0 7 9-16,0 0 0 0,0 2 0 0,0-6-8 0,0 6 8 0,-3 3 12 15,3-5-2-15,0 2-1 0,-2-2-1 0,2 0 0 16,0 3 0-16,2-3 0 15,-2-5-8-15,0 5 0 0,0-7 0 0,0 0 0 16,0 0-10-16,0 0-4 0,0 0-1 0,0 0-525 16,6-2-106-16</inkml:trace>
  <inkml:trace contextRef="#ctx0" brushRef="#br0" timeOffset="68948.97">21876 1191 1792 0,'0'0'80'0,"0"0"16"0,0 0-77 0,0 0-19 15,0 0 0-15,0 0 0 16,0 0-74-16,8 0-18 0,-3 0-4 0</inkml:trace>
  <inkml:trace contextRef="#ctx0" brushRef="#br0" timeOffset="69271.06">21968 1262 1558 0,'-2'9'69'0,"2"-9"15"0,-3 5-68 0,3 2-16 0,-3 2 0 0,1-2 0 15,2 0 54-15,0 3 7 0,-3-8 2 0,3 5 0 16,-3 3-43-16,3-3-9 0,0 0-2 0,0-5 0 16,0 10-9-16,3-10 0 0,-3-2 9 0,3 10-9 15,2-6 0-15,0 3 0 0,1-4 0 0,-4 6 0 16,6-4 8-16,-2 2-8 0,-1-5 8 0,0 5-8 15,3 0 18-15,-3-4-1 0,3-3 0 0,3 7 0 16,-3-5 7-16,0 3 0 0,0 2 1 0,0-7 0 16,2 2-13-16,-5 3-4 0,1 0 0 0,-1-5 0 0,0 4-8 15,-5-4 0-15,0 0 0 0,0 0 8 0,3 3-8 0,-3-3 0 16,0 7 0-16,-3-3 0 0,-2-1 0 0,0 4 8 16,-3-5-8-16,-3 5 0 0,1-2 0 0,-6 4-12 15,3-6 0-15,-3 4 1 16,2 0-18-16,1 0-4 0,0-5-1 0,0 3 0 15,0 0-28-15,-1-5-6 0,4 4 0 16,-1-4-448-16,1 0-88 0</inkml:trace>
  <inkml:trace contextRef="#ctx0" brushRef="#br0" timeOffset="69532.13">22307 1191 460 0,'0'0'20'0,"-5"14"5"0,-3-7-25 0,0 5 0 16,0-5 0-16,3 10 0 0,-1-6 428 0,1 6 81 0,0-1 16 15,-1-6 3-15,4 6-411 0,-1 5-82 0,1-9-17 0,-4 2-3 16,6 3-15-16,0-3 0 0,0 2 0 0,3-2 0 16,0-2 0-16,-1 2 0 0,-2 0 0 0,5-4-10 15,-2 4-11-15,0 0-3 0,2-2 0 0,-2-5 0 16,2 7-28-16,-2-12-7 0,2 8-1 0,0-6 0 15,1 3-150-15,-4-4-30 0,-2-3-7 0,0 0-1 0</inkml:trace>
  <inkml:trace contextRef="#ctx0" brushRef="#br0" timeOffset="69726.57">22035 1358 403 0,'0'0'17'0,"0"0"5"0,0 0-22 0,0 0 0 0,0 0 0 0,5 5 0 16,3-5 442-16,0 0 84 0,2 0 17 16,1-5 3-16,2 5-411 0,3-2-83 0,-3-5-16 15,6 4-3-15,-3-1-42 0,2 1-9 0,1-4-2 16,2 0 0 0,0 7-148-16,3-7-29 0,0 5-7 0,-3-5 0 0</inkml:trace>
  <inkml:trace contextRef="#ctx0" brushRef="#br0" timeOffset="69935.14">22699 1325 2538 0,'0'0'56'0,"0"0"11"0,0 0 2 0,5 5 3 0,3-3-58 0,0 1-14 0,2 1 0 0,4-4 0 16,-4 0 16-16,3 0 0 0,-5 0 0 0,3 0 0 15,2 0-29-15,-2-7-6 0,2 5-1 0,0-3 0 16,-2 5-181-16,-1-7-37 0,1 7-7 0,0-2-2 16,-4 2-3-16,4-7-1 0,2 0 0 15,-13 7 0-15</inkml:trace>
  <inkml:trace contextRef="#ctx0" brushRef="#br0" timeOffset="70102.99">22630 1473 2300 0,'0'0'51'0,"0"0"10"0,0 0 3 0,0 0 0 0,5 0-52 0,3 3-12 0,3-3 0 0,-1 0 0 0,1 4 12 0,2-1-1 16,6-3 0-16,-4 0 0 0,4 0-11 0,2-3-11 16,0-1 3-16,3 1 0 15,0-1-112-15,0 1-21 0,-3-1-5 0</inkml:trace>
  <inkml:trace contextRef="#ctx0" brushRef="#br0" timeOffset="70413.74">23215 1057 1882 0,'0'0'84'0,"-3"7"16"16,-2-7-80-16,5 0-20 0,-3 7 0 0,0 0 0 0,1-4 36 0,-4 8 4 16,6 1 0-16,-2 2 0 15,2 5-23-15,-3-5-4 0,3 10-1 0,3 2 0 0,-3 2 13 16,2-2 3-16,-2 7 0 0,0-5 0 16,6-2 7-16,-6 11 1 0,-3-4 1 0,0 0 0 15,6-2-21-15,-3 2-4 0,0-3 0 0,3-2-1 0,-3 5-3 0,2-7 0 16,1-2 0-16,0 4 0 15,-3-7-8-15,2 3 0 0,-2-10 0 16,0 2-11-16,-2-2-16 0,2-4-3 0,0-3-1 16,0-7-649-16,0 0-129 0</inkml:trace>
  <inkml:trace contextRef="#ctx0" brushRef="#br0" timeOffset="70737.66">23220 1137 1555 0,'0'0'68'0,"0"0"16"0,0 0-68 0,0 0-16 0,0 0 0 0,8 0 0 15,2 0 215-15,-2 5 39 0,0-5 8 0,3 2 2 16,-1-2-206-16,1 0-41 16,0 0-8-16,-1 5-1 0,1-3-8 0,-1-2 0 0,1 7 0 0,-3 0 0 15,2-4-12-15,-2 1-4 0,0 3-1 0,0 3 0 16,-2-8 1-16,-1 8 1 0,-3-6 0 0,1 6 0 15,0-1 15-15,-3-2 0 0,0 5 0 0,-3-3 0 16,0 1 0-16,-2-1 0 0,0-2 0 0,0 3 0 16,-1-3-12-16,-2 0 1 15,0 2 0-15,0-2 0 0,1-2-33 16,-7 2-6-16,4 2-2 0,-3-6 0 0,-1 4-31 0,4 0-6 16,-4 0-2-16,1-5 0 0,0 8 7 0,2-6 2 15,3-1 0-15,1 1 0 0,-4-1-128 0,3-3-26 0</inkml:trace>
  <inkml:trace contextRef="#ctx0" brushRef="#br0" timeOffset="71301.62">23630 904 2257 0,'0'0'49'0,"0"0"11"0,0 0 1 0,0 0 3 0,0 0-51 0,0 0-13 0,0 0 0 0,0 3 0 0,0 4 8 0,-3 7 0 16,3-5-8-16,-2 5 12 0,-1 3-12 16,-2 2-8-16,-1 2 8 0,1 2-13 0,0 1 13 0,0 2 10 15,-1 4-2-15,1 1 0 0,0-1-8 0,-1 3 8 16,1 0-8-16,-3 0 8 0,6-2 10 0,-4-1 2 15,1 1 0-15,2-5 0 0,1 2-9 0,2-2-2 16,-3-3 0-16,6 1 0 0,-1-5-9 0,4-3 0 16,-4 3 0-16,6-3 0 0,0-6 18 0,0 4 5 15,-3-2 1 1,6-5 0-16,-1 2-24 0,4 3 0 0,-1-10 0 0,0 8 0 16,6-6 20-16,-3-1 0 0,2 1 0 0,-2-4 0 0,0 0-6 15,0 0-2-15,0 0 0 0,-3-7 0 0,0 3-12 0,-2 4 0 0,2-10 0 16,0 8 0-16,-5-3 0 0,3-2 0 0,-1 2 0 0,-2-2 0 31,0 0-23-31,-3 0-7 0,3 0-2 0,-5 0 0 16,0-2-262-16,-1 2-53 0,-4-12-10 15,2 2-3-15</inkml:trace>
  <inkml:trace contextRef="#ctx0" brushRef="#br0" timeOffset="71559.81">23910 1405 2563 0,'0'0'56'0,"0"0"12"0,0 0 3 0,0 0 1 0,8 0-58 0,0 0-14 16,0 0 0-16,3-2 0 0,-1 2 37 16,-2-5 5-16,3 3 1 0,-3-5 0 15,2 7-62-15,1-3-12 16,-3-4-2-16,0 7-1 16,-3-4-39-16,0-6-8 0,-5 10-2 0,6 0 0 0,-6 0 10 0,0 0 1 0,0 0 1 0,0 0 0 0,0 0 62 15,0 0 9-15,5 5 8 0,-2 0-8 0,-1 2 40 0,1 0 3 16,0 0 0-16,-3 2 0 0,2 3-13 0,1 0-2 15,0-3-1-15,-1 5 0 0,-2 0-9 0,3-4-2 16,0 4 0-16,-3-5 0 0,5 5-16 16,-5-4 0-16,2-1 0 0,1-2 0 0,2 3 0 15,-2-3-12-15,0-3 12 0,-3-4-704 16,0 0-132-16</inkml:trace>
  <inkml:trace contextRef="#ctx0" brushRef="#br0" timeOffset="71740.12">24188 1196 2516 0,'0'0'56'0,"0"0"11"0,0 0 2 0,0 0 1 0,0 0-56 0,0 0-14 0,0 0 0 0,6 9-743 15,-6-9-151-15</inkml:trace>
  <inkml:trace contextRef="#ctx0" brushRef="#br0" timeOffset="72075">24273 1342 2228 0,'0'0'49'0,"-3"4"11"0,1-1 1 0,-1 6 1 16,0-4-50-16,3 2-12 0,-2-2 0 0,-4 2 0 0,6-3 14 0,-2 3 0 15,2-7 0-15,-3 5 0 0,3 2-14 0,0-7 0 16,-3 5 0-16,3 2 0 0,0 2 8 0,0-6-8 15,3 1 11-15,0 1-11 0,-1 2 0 16,4 0 0-16,-1 3 0 0,0-6 0 0,3 3 0 16,0-4 12-16,0 4-3 0,3 0 0 15,-3-5-9-15,0 5 8 0,2-2-8 16,1 0 8-16,-3-1-8 0,2-1 0 0,-2 1 0 0,-3-1 0 16,3 4 0-16,-2-5 0 0,-4 3 0 0,4-5 0 0,-6 0 0 0,-3 2 0 0,0 8 0 15,1-6 0-15,-6 3 0 0,0-7-11 0,0 3 11 16,-3 4-8-16,1 0-7 0,-1-5-1 0,-2 3 0 15,2-3 0 1,1 3-22-16,-1 0-5 0,3-1-1 0,-2-1 0 16,2 1-134-16,0-1-27 15,0-3-6-15,2 0-509 16</inkml:trace>
  <inkml:trace contextRef="#ctx0" brushRef="#br0" timeOffset="72299.36">24622 1118 2718 0,'0'0'60'0,"0"7"12"0,0 0 2 0,0 3 2 0,0-3-60 0,3 5-16 15,-3 2 0-15,0 2 0 0,2 5 19 0,-2 3 1 16,0-1 0-16,-2 6 0 16,2-8-20-16,0 2 0 0,-3 1 0 0,3 2 0 15,-3-5 0-15,3 2 0 0,0-4 0 0,0 2 0 16,0 3-13-16,3-8 3 0,-3 1 1 0,3-1 0 0,2 5 1 0,-2-4 0 15,-1-3 0-15,1-2 0 16,2 2-39-16,-2-7-7 16,2 0-2-16,-5-7 0 0,6 5-151 0,-1-5-30 0,3-10-7 0,0 3 0 0</inkml:trace>
  <inkml:trace contextRef="#ctx0" brushRef="#br0" timeOffset="72526.5">24485 1255 2790 0,'0'0'124'0,"0"0"24"0,0 0-118 0,0 0-30 15,0 0 0-15,0 0 0 0,7 4 41 0,4-1 3 0,-3-3 0 0,3 0 0 16,2 0-29-16,0-3-6 0,0-1-1 0,1 1 0 31,1-4-38-31,1 0-8 0,3 0-2 0,-3 5 0 16,2-3-53-16,3-4-11 0,1 6-3 0,-4 3 0 15,3-4-102-15,-8 1-21 0,-2 3-4 0,0 0-1 16</inkml:trace>
  <inkml:trace contextRef="#ctx0" brushRef="#br0" timeOffset="92397.8">20934 1824 403 0,'0'0'36'15,"0"0"-36"-15,0 0 0 0,0 0 0 16,0 0 336-16,0 0 60 0,0 0 12 0,0 0 2 0,0 0-296 0,0 0-59 15,0 0-12-15,0 0-3 16,5-7-25-16,3 7-6 0,-3-3-1 0,3 3 0 16,0 0-8-16,3-4 0 0,-1 4 0 0,4 0 0 0,2-5 13 15,2 5 7-15,3-5 2 0,0 5 0 0,1 0 0 0,-1 0 0 16,5 0 0-16,1 0 0 0,2 0-6 0,0 0-2 16,-3 0 0-16,1 0 0 0,-1 0-14 0,1 0 0 15,-1 0-9-15,6 0 9 16,-3 0 0-16,5 0 0 0,1 0 0 0,-3-2 0 15,2 2 0-15,-2 0 0 0,-1 0 0 16,1 0 0-16,-3 0 0 0,0 0 0 0,-2-5 8 16,2 3-8-16,3 2 0 0,-1-5 0 0,1 3 0 15,-3 2 0-15,0-3 9 0,-2-1-9 0,5 1 0 0,-6 3 9 16,1-7-9-16,-4 5 8 0,1-3-8 0,-5 5 8 16,2-7-8-16,-5 7 0 0,0-2 0 0,-1-3 0 0,1 3 0 15,-2 0-9-15,-1-3 9 0,0 5-13 0,0-7-6 0,-2 7-1 16,-1-3 0-16,1 3 0 15,-3 0-108-15,0 0-23 0,-3 0-4 0,0 0-400 0,1 0-80 16</inkml:trace>
  <inkml:trace contextRef="#ctx0" brushRef="#br0" timeOffset="93440.49">20328 2395 345 0,'0'0'15'0,"0"0"4"16,0 0-19-16,0 0 0 0,0 0 0 0,0 0 0 0,0 0 456 0,0-4 88 15,-5-1 18-15,5 5 3 0,0 0-420 0,0 0-84 16,0 0-17-16,-8 0-3 16,2 0-31-16,-2 0-10 0,1 9 0 0,-1 3 0 0,-3 0 0 0,0 2 0 15,1 9 0-15,-3 3 0 0,2 3 0 16,0-4 0-16,1 4 0 0,-1 4 0 0,-2 0 0 0,5 6 0 15,-2 1 0-15,-1-2 0 0,3 0 0 0,-3-3 0 16,4-4 0-16,1-1 0 0,1-4 0 0,-3 2 0 16,0-7 0-16,3 3 0 15,-1-10-23-15,4 3-8 0,-3-3-1 0,2-5-1 16,0-2-104-16,1 2-21 0,-1-4-4 0</inkml:trace>
  <inkml:trace contextRef="#ctx0" brushRef="#br0" timeOffset="93725.89">20145 2581 1602 0,'3'-21'71'0,"-3"14"14"0,0-5-68 0,3 0-17 0,-1-4 0 0,4 7 0 15,-4-1 98-15,4-6 16 0,1 4 3 0,-1 0 1 16,2 5-67-16,2-7-14 0,-2 7-2 0,-2 5-1 16,4 2-26-16,-2 0-8 0,0 0 0 0,0 2 0 15,0 12 12-15,0-5-12 0,-3 13 12 0,0-4-12 16,1 4 24-16,-1 1-3 0,-2 1 0 15,-1-1 0-15,4 3-21 0,-1 0 0 0,-3 4 0 0,4-1-8 16,2-3 8-16,-6-1 0 0,1 4 0 0,0-6 0 16,-1 1 0-16,-2-8 0 0,3 8 0 15,-3-10 0-15,3-2-16 0,-1 2 0 0,1-7-1 0,-3 0 0 16,3-3-27 0,-3-4-6-16,0 0-1 0,0 0 0 0,0 0-150 0,-6-4-31 0,1-3-5 0,0 0-2 0</inkml:trace>
  <inkml:trace contextRef="#ctx0" brushRef="#br0" timeOffset="94689.05">20246 2774 633 0,'-8'-16'56'0,"5"8"-44"0,-2 1-12 0,2-4 0 0,-2-1 217 0,2 2 42 16,1-1 8-16,-3-3 1 0,5-1-151 0,0 8-30 16,0 0-7-16,2-2 0 0,1 0-24 0,-1 2-4 15,4 4 0-15,-1-2-1 0,3 3-23 0,-3-3-5 0,3 3-1 0,3-5 0 16,-1 7-11-16,1-7-3 0,2 5 0 16,0 2 0-16,-2-7-8 0,0-1-14 15,2 6 3-15,3-3 1 16,-3 3 10-16,3-3 0 0,0 5 10 0,-3 0-10 15,0 0-18-15,0 0-10 0,-2 0-1 0,0 0-1 16,-4 0-7-16,4 7-2 0,-6-2 0 0,3 2 0 0,-5 3 27 16,2-8 12-16,-5 10-10 0,3-3 10 0,-3 1 0 0,0 4 0 15,0-3 13-15,0 1-4 0,-3 0 17 16,3 2 3-16,-2 0 1 0,-1-2 0 0,0 2 2 16,3-5 0-16,-5 3 0 0,2-2 0 0,1-3-8 15,-4-5-2-15,4 5 0 0,2-7 0 0,0 0-22 0,0 0 9 0,0 0-9 0,0 0 0 16,0 0 0-16,0 0 0 0,2-7 0 15,1 5 0-15,0-12-20 16,2 6-5-16,0 1-1 0,1-2 0 0,-1 2 6 16,0-2 2-16,3 1 0 0,-3 6 0 0,3-7 18 15,-2 4 0-15,-1-2 0 0,3 7 0 0,-3-2 0 0,-2-3 0 16,-3 5 0-16,8 0 0 0,-8 0 8 0,8 0 4 16,-3 5 2-16,3-5 0 0,-3 2-5 0,-5-2-1 0,5 0 0 0,1 5 0 0,-1-3-8 15,-5-2 0-15,3 7 0 0,2-5 0 16,0 3 0-16,-5-5 0 0,6 0 0 0,-1 2-11 0,0 3 11 15,0-2 0-15,1-3 0 0,-1 0-8 16,0 0-8-16,1 0-2 0,-1 0 0 0,0 0 0 16,3 0-11-16,-3 0-3 0,1 0 0 0,2-3 0 15,-3-2-1 1,0 5-1-16,3-2 0 0,-3-3 0 0,3 3 20 0,-2 2 4 0,-1-2 1 0,0-3 0 16,-2 5 9-16,0-2 9 0,-3 2-1 0,0 0-8 0,0 0 37 0,5-5 1 15,-5 5 0-15,3 0 0 0,-3 0-11 0,5-2-3 0,-5 2 0 0,0 0 0 16,0 0-24-16,0 0 0 0,0 0 0 0,0 0 0 15,0 0 0-15,0 0 0 0,0 0 0 0,0 0 0 16,0 2 8-16,-3 5-8 0,3-7 8 0,-2 9-8 16,-1-2 0-16,0 1 0 0,3-1 0 0,0 2 0 15,0 0 0-15,0-2 0 0,6 1 0 0,-4 1 0 16,3-2 0-16,1-2 0 0,2-3 0 16,0 5 0-16,0-5 0 0,-1 3 0 15,4-10 0-15,2 3 0 0,1 0-11 0,-1-3-4 16,0-4-1-16,-2 2 0 15,2 0-9-15,0-3-3 0,-5 1 0 0,3 2 0 0,-1-7 4 0,1 4 1 16,-3-4 0-16,-3 5 0 0,3 2 23 0,-3-1 10 0,0 1-1 0,-2 0 0 16,-3 7 41-16,0 0 8 0,0 0 2 0,0 0 0 15,-3-4-1-15,-2 8 0 0,0-4 0 0,0 5 0 16,-1 2-28-16,1 3-6 0,-3-1-1 0,0 3 0 0,3-1-12 16,-6 4-2-16,6 3-1 0,-3-3 0 0,0 1-9 0,-2 7 0 15,2 1 0-15,0 0 0 0,-3 4 0 0,0-2 0 16,-2-1 0-16,3-1 0 0,-1 0 0 0,0-1 0 15,-2-2 0-15,3-2 0 0,-1 5-20 0,1-1 4 16,4-2 1-16,-2-2 0 16,-2 2-21-1,2-9-5-15,0 2-1 0,-3 3 0 0,1-3-18 0,2-5-4 0,-3 5-1 0,3-7 0 16,0 0-2-16,0-2 0 0,0-5 0 0,3 0 0 16,-3 0 34-16,0 0 6 0,3 0 2 0,0-9 0 0,-3 6 35 15,5-11 7-15,-2 5 2 0,2-8 0 0,3 1 23 0,0 2 5 0,0-3 1 0,3-4 0 16,2 5-25-16,3-1-5 15,0 1-1-15,0-1 0 0,2 1-17 0,1 2 0 16,2-3 0-16,3 1 0 0,-3-1 0 0,6-2-12 16,2 3 12-16,0-1-12 15,0-1-90-15,1 1-18 0,20-13-3 0,-13 1-1 0</inkml:trace>
  <inkml:trace contextRef="#ctx0" brushRef="#br0" timeOffset="95134.14">21161 2320 403 0,'-8'-12'36'0,"6"12"-36"15,-1-4 0-15,1-1 0 0,2 5 448 0,0 0 84 0,0 0 16 0,0 0 3 16,-3 0-409-16,3 0-82 0,0 0-16 0,-5 5-3 16,2-1-33-16,0 8-8 0,1 0 0 0,-1 2 0 15,-2 2 0-15,2 6 0 0,0 1 0 0,1-4 0 16,-4 11-8-16,1-4 8 0,0-2 0 0,0 4 0 15,-3-4 0-15,0-6 0 0,2 6 0 0,-2-1 0 16,1 1 0-16,-1 4 0 0,2-9 0 0,1 5 0 0,2-3 0 16,1-2 0-16,-1-5 0 0,0 2 0 15,6-2 0-15,-3-2-9 0,3-5 9 16,-1 2 0-16,4-4-20 0,-6-5 2 0,8 2 1 16,2-2 0-16,1-2 5 0,-1-3 2 0,4 1 0 0,-1-3 0 0,0 0 10 15,0-3 0-15,1 3-9 0,-4 0 9 0,1-7-13 0,2 7 1 16,0-2 1-16,0-6 0 15,-2 11 11-15,2-3 0 0,-2-7 0 16,-1 6 8-16,1 6-8 0,0-5 0 16,-4 0 0-16,1 7 0 0,-8 0 0 0,8 0 0 0,-8 0 0 0,6 0 0 0,2 5 21 0,-3-1 3 0,0 1 1 0,0 2 0 15,-5-4-8-15,3 6-1 16,0-2-1-16,-3 2 0 0,2-2-15 0,-2 1 9 16,0 1-9-16,0-4 8 0,0-5-8 0,0 2 0 0,0-2 0 15,0 0-11 1,0 0-41-16,0 0-8 0,0 0-1 0,0 0-647 15,0 0-130-15</inkml:trace>
  <inkml:trace contextRef="#ctx0" brushRef="#br0" timeOffset="95512.93">21397 2529 2347 0,'0'0'52'0,"0"0"10"0,0 0 2 0,0 0 2 0,0 0-53 0,0 0-13 15,0 0 0-15,0 0 0 0,3 7 20 16,-3-2 2-16,0-3 0 0,0-2 0 0,0 0-35 0,0 8-7 15,0-8-2-15,0 7 0 16,-3-5-50-16,3 7-11 0,-5-9-1 0,5 0-1 16,0 0 24-16,-3 7 5 15,0 0 0-15,3-2 1 0,-5 0 31 0,5 0 7 0,-3 2 1 0,3-7 0 0,0 2 16 0,0 5 0 16,0-7 0-16,0 7 0 0,3 3 0 0,-3-3 14 16,5 0-2-16,-2-5-1 15,2 7 15-15,1-4 3 0,-1 2 1 0,0 3 0 0,3-3-2 0,0-5 0 16,0 5 0-16,0 0 0 0,2 0-6 0,1-5-2 15,2 6 0-15,-2-1 0 0,-1 0-9 0,1-5-3 16,2-2 0-16,-5 9 0 0,-3-9-8 0,3 0 8 0,-2 0-8 16,-1 5 8-16,-2-5-8 0,-3 0 0 15,0 0 0-15,0 0 8 0,0 0-8 0,0 0 0 0,-6 2 0 0,-2-2-11 16,-2 0-10-16,-1 5-3 0,1-2 0 0,-4-3 0 31,1 0-8-31,3 0-1 0,-4 0-1 0,6 0 0 16,-2 0-85-16,2 0-17 0,0-3-3 15</inkml:trace>
  <inkml:trace contextRef="#ctx0" brushRef="#br0" timeOffset="95710.37">21669 2438 2300 0,'0'0'102'0,"0"9"21"0,0 0-99 0,0 8-24 0,0-3 0 0,3 3 0 0,-3-1 50 15,3 0 5-15,-3 6 1 0,0-4 0 16,0 4-38-16,0 1-7 0,0-4-2 0,-3 2 0 0,3 3-9 0,-3-1 0 16,3 1 0-16,0-8 0 0,0 8 0 0,0-10 0 15,0 2-11-15,3 1 11 16,-3-6-53-16,0 4-6 0,0-6-1 0,3-2-649 16,-3 0-131-16</inkml:trace>
  <inkml:trace contextRef="#ctx0" brushRef="#br0" timeOffset="95899.83">21595 2576 2833 0,'0'0'62'0,"0"0"13"0,0 0 2 0,8 7 3 0,0-2-64 0,3-2-16 15,-1 4 0-15,4-7 0 0,-1 2 36 0,3-2 3 0,-3-2 1 0,3 2 0 31,-3 0-116-31,3-7-22 0,0 4-5 0,0-2-1 16,0 3-147-16,-1-3-29 0,12-2-7 0,-6 7-1 0</inkml:trace>
  <inkml:trace contextRef="#ctx0" brushRef="#br0" timeOffset="96262.45">22180 2501 2559 0,'0'0'56'0,"0"0"12"0,-5 10 3 0,2-8 1 0,-2 3-58 0,0-3-14 0,-1 5 0 0,1 0 0 0,-3-5 0 0,0 5 0 15,0 1 0-15,0-1 0 0,-2 0 0 0,-1-3 0 16,0 3-11-16,1 5 11 0,-1 0-12 0,1-5 12 15,-4 7-12-15,4-4 12 0,-1 4 0 0,3-3 0 0,-2-4 0 0,4 8 0 16,1-6 0-16,3 7 15 0,-1-4-1 0,0 0 0 16,3-5-3-16,3 2-1 15,2 3 0-15,0-2 0 0,3-3 18 0,0-5 3 0,0 5 1 16,3-2 0-16,2-1-32 0,0 1 0 0,-2-3 0 16,2 3 0-1,0-2-26-15,-2-3-11 0,0 0-3 0,-1 0 0 16,1 0-71-16,2 0-14 0,-2-8-3 0,-4 8-557 0,4-2-111 15</inkml:trace>
  <inkml:trace contextRef="#ctx0" brushRef="#br0" timeOffset="96677.16">22492 2351 2311 0,'0'0'102'0,"-5"-5"22"0,0 5-100 0,-1 0-24 0,1-2 0 0,-3 2 0 16,3 0 19-16,-3 0-2 0,0 2 0 0,-3-2 0 0,1 5-17 0,2-3 0 16,-5-2 0-16,5 7 0 0,-3-5-12 0,3 5-2 15,0 1-1-15,0-1 0 0,0 0 15 0,3-3 0 16,-3 10 0-16,3-4 0 0,0-3 0 15,2 7 0-15,0-5 0 0,1 6 0 0,2-1 12 0,2-3-2 16,4 1 0-16,-4 0 0 0,3 0-10 0,1-1 12 16,2-4-12-16,0 8 12 0,0-13-12 0,0 7 8 15,-1-2-8-15,1 0 8 0,3 1-8 0,-3-1 0 16,0-5 0-16,0 5 8 0,0 0-8 0,0 0 0 0,-3-5 0 0,-2 3 0 16,2 0 0-16,-5-5 0 0,3 7 0 0,-3 0 0 15,0 2 0-15,0-4 0 0,-3-3 0 16,0 5 0-16,-2 1 0 0,0-1 0 0,2-5 0 15,-5 5 0-15,0-2-10 0,3-3-4 16,-3 5-1-16,0-5 0 16,3-2-96-16,-3 0-19 0,2 0-4 15,-1 0-480-15,1 0-96 0</inkml:trace>
  <inkml:trace contextRef="#ctx0" brushRef="#br0" timeOffset="96879.55">22535 2506 864 0,'0'0'38'0,"0"0"8"0,0 0-37 0,2 5-9 0,1 2 0 0,0 0 0 0,2 2 430 0,-3-7 84 16,1 8 17-16,2 2 3 0,-2-10-399 0,-3 7-80 15,3 3-16-15,-1-2-3 0,1-3-36 0,0 2 0 16,-3-2 0-16,2 2 0 0,-2-1 0 16,0 1 0-16,0-2 0 0,0 2 0 0,0-2-17 0,3 0-1 15,-3 1 0-15,0-1 0 16,0-5-73-16,0 5-14 15,0-7-3-15,0 0-668 0,0 0-134 0</inkml:trace>
  <inkml:trace contextRef="#ctx0" brushRef="#br0" timeOffset="98080.35">22513 2551 2833 0,'0'0'62'0,"0"0"13"0,0 0 2 0,0 0 3 0,0 0-64 0,6 7-16 16,2-7 0-16,-3 2 0 0,3-2 39 0,0 9 4 0,0-9 1 0,0 0 0 15,0 0-36-15,0 0-8 0,2-4 0 0,1 4 0 32,-1-5-42-32,1 5-7 0,-3-2-2 0,2 2 0 0,-2 0-3 0,0 0-1 0,0 0 0 15,0 0 0 1,-3 0-1-16,3 0 0 0,-2 0 0 0,-1 2 0 0,-5-2 5 0,0 0 1 0,5 0 0 16,-5 0 0-16,3 9 6 0,-3-9 0 0,0 0 1 15,-3 7 0-15,3-7 31 0,0 7 12 0,0-7-11 0,-5 5 11 16,5-5 11-16,-3 10 8 0,3-10 1 0,-2 0 1 15,2 0 13-15,0 0 2 0,0 0 1 0,-3 2 0 16,3-2-25-16,0 0-12 0,0 0 10 0,0 0-10 16,0 7 8-16,5 2-8 0,1-4 0 0,2-3 0 0,-1-2 0 0,1 5 0 15,3-2 0-15,2-3-10 16,-2 0 10-16,2 0 0 0,-2 0 0 16,-1 0 8-16,3 0-8 0,3 0-12 15,-2 0 4-15,1-3 0 0,1 3-23 0,-2-5-4 0,1 3-1 16,-1-3 0-16,-1 3 36 0,-3-5 0 15,1 5 0-15,0-3 0 16,-1 3 0-16,-2-8 0 0,0 5 0 0,0-2 0 16,-3 0 8-16,-2 7-8 0,2-9 0 0,-2 7 9 0,-3-5-9 0,0-1 0 0,0 6 9 0,0-3-9 0,-3 3 0 15,1 2 9-15,-1-5-9 0,0 3 0 0,-2 2 26 0,0 2-2 16,-1 3 0-16,-2-3 0 0,3 5-3 0,0-4-1 16,0 9 0-16,-1-10 0 0,1 7-4 0,0-2 0 15,2 0-1-15,0 8 0 0,1-13-7 0,2 10-8 16,0-3 11-16,0-7-11 0,2 6 8 0,1-1-8 0,0 0 0 15,2-7 0-15,0 0 8 0,3 0-8 0,0 0 9 16,3-5-9-16,-3-2 0 0,2-3 0 0,4 8 0 16,-1-12 0-1,3 5-28-15,-3-8-11 0,5 1-2 16,1-3-1-16,2 0-50 0,-2-2-11 0,-4-3-1 16,1 1-1-16,-2 4 16 0,-4-5 3 0,-2 3 1 0,3-5 0 0,-3 3 73 0,-3-1 12 0,0 6 0 15,-2-4 12-15,2 6 32 0,-5 0 6 0,3 1 2 0,-6 8 0 0,0 0 38 16,1 3 8-16,-3-1 2 0,-1 3 0 15,-2 4-13-15,0-2-3 0,-2 9 0 0,-1-2 0 0,1 0-41 0,-1 10-9 16,-2-1-2-16,2 1 0 16,1 6-12-16,-1 1-2 0,0 4-1 0,4-4 0 15,-1 1 5-15,0-1 1 0,2-1 0 16,4 3 0-16,-4-7-34 0,6 0-6 0,0-3-2 0,0-1 0 0,0-1 19 16,3-3-10-16,2 1 10 0,-2-2-8 0,2-3-13 0,3-5-3 15,0 3 0-15,3-3 0 16,-1-2-18-16,1-2-4 0,2-3-1 15,0 3 0-15,-2-3-18 0,0 3-4 0,-3-5-1 0,2-1 0 16,-5 1 18-16,3 0 3 0,-5 7 1 0,2-9 0 0,-2 9 48 0,-3 0 22 16,0 0-2-16,0 0 0 0,0 0 36 0,0 0 6 15,0 0 2-15,0 0 0 0,0 0-19 0,0 0-3 16,0 0-1-16,0 0 0 0,0 0-14 0,0 0-3 16,3 5-1-16,-3-1 0 0,-6 1-15 0,6-5-8 0,0 0 8 15,0 0-8-15,0 7 11 0,0-7-3 0,0 0 0 0,6 2 0 16,-6-2-8-16,0 0 0 0,0 0 0 0,2 8 0 15,3-1 0-15,-5-7 0 0,0 0 0 0,6 0 0 16,2 2 0-16,-8-2 0 0,0 0 0 0,0 0 0 16,0 0 0-16,8 7 0 0,-8-7 0 0,2 5 0 15,6 4 0-15,-5-7 0 0,0 6 0 0,-1-6 0 16,3 10 0-16,-2-10 0 0,2 7 0 16,-2-4 0-16,0 2 0 0,-1-5 0 0,4 6 0 0,-4-1 0 15,4-5 0-15,-4 3 0 0,4-3 0 0,-1-2 0 0,0 5 0 16,3-5 0-16,-3 0 0 0,1-5 0 15,2-2 0-15,-1 5-17 0,1-8 4 0,0-2 1 16,3 10-85 0,-3-7-17-16,2 2-3 0,-2-7-1 0,3 4 9 15,-3-4 1-15,0 5 1 0,0-6 0 0,0 1 107 16,-3 3 14-16,3-4 6 0,-3 1 2 0,3-2 63 16,-3 4 13-16,-2-2 2 0,0 5 1 0,-1 2-13 0,-2-5-2 0,0 7-1 0,0 0 0 0,3 3-3 0,-3 2-1 15,0 0 0-15,0 0 0 0,0 0-45 0,0 0-10 16,-8 7-2-16,5 5 0 0,1 0-12 15,-1 4-4-15,-2-6 0 0,2 4 0 16,3 2 1-16,0-4 0 0,3 2 0 16,-3 2 0-16,3 6-9 0,-1-13 0 0,1 5 0 15,-1-2 0-15,1 2-20 0,0-5-2 0,2 5-1 0,0-4 0 16,1-3-149-16,-4 5-31 0,1-3-5 16</inkml:trace>
  <inkml:trace contextRef="#ctx0" brushRef="#br0" timeOffset="98293.15">23381 2520 2131 0,'0'0'189'0,"0"0"-151"0,0 0-30 0,0 0-8 16,0 0 242-16,8 5 47 0,0-1 10 0,0 1 1 16,3-5-225-16,-1 2-46 0,3-2-9 0,1 5-1 31,-1-5-83-31,3 0-17 0,-3-5-3 0,3 5-1 0,-3 0 25 0,3 0 4 15,-5 0 2-15,-1 0 0 0,-2 0-18 16,3 5-4-16,-1-3-1 0,1-2 0 0,-1 8-126 0,1-8-25 0</inkml:trace>
  <inkml:trace contextRef="#ctx0" brushRef="#br0" timeOffset="98511.59">23775 2513 2977 0,'0'0'65'16,"0"0"14"-16,3 5 2 0,2 4 3 0,3-2-67 0,3 0-17 0,-3-2 0 0,0 7 0 15,0-10 0-15,2 7 0 0,-2-2 0 0,3-2 0 16,-1-3-28-16,1 6-10 0,0-1-2 0,2-5 0 0,-3 5 16 0,-2 0 4 16,3 0 0-16,-3-5 0 0,-5 6 20 0,-1 6-11 0,-2-3 11 0,-2-4-8 15,-4 10 8-15,-2-3 0 0,-2 2 0 0,-6 6 0 16,0-6-8-16,-3 3 0 0,-4 2 0 0,-4-2-801 15,-5 4-160-15</inkml:trace>
  <inkml:trace contextRef="#ctx0" brushRef="#br0" timeOffset="99620.86">23003 1948 1324 0,'0'0'118'0,"5"0"-94"16,3 0-24-16,3 0 0 16,2-4 143-16,5 1 24 0,4-4 5 0,1 0 0 15,4 5-100-15,5-3-21 0,-1 1-4 0,4-1-1 16,2-2-22-16,0 4-5 0,-3-1-1 0,6-6 0 0,5 10 3 16,0-2 1-16,3 2 0 0,-1-7 0 0,3 2-10 15,1 3-1-15,-6 2-1 0,5 0 0 16,3 0 10-16,0-2 3 0,5-3 0 0,0 2 0 0,-2 3 6 0,-1 0 2 15,-2-4 0-15,5 1 0 0,1 1-31 0,-4-3 0 16,3 5 0-16,-5-7 0 0,0 7 10 0,-8-2-1 16,0-3 0-16,-10 3 0 15,-1-5-9-15,-2 7 0 0,2-7 0 0,1 7-11 0,-4-3 11 0,-2-1 0 0,-2-1 10 16,5 0-10-16,-9 3 8 16,-4 2-8-16,-6-7 0 0,-5 2 9 15,-3 3-136-15,-5 2-27 16,0 0-6-16</inkml:trace>
  <inkml:trace contextRef="#ctx0" brushRef="#br0" timeOffset="100085.98">24696 1984 2257 0,'0'0'100'0,"0"0"20"0,0 0-96 16,0 0-24-16,0 0 0 0,6 0 0 0,-1 4 11 0,3-1-3 0,-3 4-8 0,-2 0 12 16,2 0-12-16,0 2 0 0,1 5 0 0,-4-2 0 15,3 0 0-15,-2 4-10 0,0 3 10 0,-1 2-12 16,1 3 12-16,0-1 0 0,-1 3 10 0,1 3-10 15,-3 4 0-15,0-1 0 0,0 6-8 0,-3 2 8 0,1-5-10 0,-1 10 10 16,-2-3-8-16,-3 1 8 0,3 1 0 0,-3 1 0 16,-3 4 0-16,0-2 0 15,-2 10 0-15,0-5 0 0,-3-3 0 0,0 0 0 16,-5 3 0-16,0-2 0 0,-3-1 0 16,-2 3 0-16,-6-3 0 0,-3 0 8 15,1-1-8-15,0 3 8 0,-6-8 7 0,0 4 1 0,3 0 1 0,0-3 0 0,3-1 1 0,-1-3 0 16,-2 0 0-16,-2-3 0 0,2-4 11 15,0 0 3-15,0-5 0 0,2-2 0 0,1 0-12 0,2-2-1 16,6-3-1-16,2-5 0 0,0 1-6 16,3-1-2-16,2 1 0 0,1-6 0 0,2-8-10 0,0 6-17 0,0-4 4 0,6-3 1 31,-1 3-144-31,0-3-28 0,3-2-5 16</inkml:trace>
  <inkml:trace contextRef="#ctx0" brushRef="#br0" timeOffset="100742.31">21643 3929 403 0,'0'0'17'0,"0"0"5"0,0 0-22 0,0 0 0 0,0 0 0 0,3 9 0 16,-1-2 535-16,-2 10 102 0,3-6 21 0,-3 1 4 0,3 9-494 15,-3-2-100-15,-3 2-19 0,3 3-4 16,-3 2-36-16,-2-3-9 0,0 8 0 0,-1-1 0 0,-2 1 0 0,0-5-17 16,-2 0 4-16,2-3 1 0,3 1-7 0,-3-3-1 15,0 2 0-15,2-4 0 16,4 0 7-16,-3-2 1 0,-1-6 0 0,1 1 0 16,0-3-138-16,-1-6-27 0,6-3-6 0,0 0-1 15,-2-3-112-15,2-6-22 0,0-19-5 0,5 2-1 0</inkml:trace>
  <inkml:trace contextRef="#ctx0" brushRef="#br0" timeOffset="100963.75">21640 4112 1630 0,'11'-23'72'0,"-8"13"16"16,4-6-71-16,-1 2-17 0,2-3 0 0,0 1 0 0,0 9 176 0,-1-5 31 0,1 0 6 0,0 3 2 15,-2 2-95-15,2 4-18 0,0-1-4 0,-3 1-1 16,3 1-47-16,0 4-10 0,-3 1-1 0,3 4-1 16,0 0-18-16,-3 2-3 0,3 8-1 0,-3 1 0 15,3 1-16-15,-2 5 0 0,2 2 0 0,-3-5 0 16,0 5 0-16,0 2 0 0,1-2 0 0,-4 4 0 15,1 3 0-15,0-2-16 0,-1-5 4 0,-2-3 0 32,0 8-22-32,-2-8-4 15,2 3-1-15,-6-2 0 16,4-3-30-16,-6-7-7 0,2-2 0 0,-1 2-1 0,-1-7-101 0,0-5-20 0,-3 3-4 16,1-3-701-16</inkml:trace>
  <inkml:trace contextRef="#ctx0" brushRef="#br0" timeOffset="101888.89">21569 4357 921 0,'0'-3'82'0,"-3"-1"-66"16,-2-6-16-16,2 1 0 0,1 2 278 0,-1-3 52 15,3 3 10-15,3 0 3 0,-1-2-211 0,-2 4-43 16,3-4-8-16,5 2-1 0,-3 0-38 0,6 7-7 16,-1-10-2-16,1 3 0 0,5-2-33 0,0 2 0 15,0 0 0-15,-1 4 0 16,1-4 0-16,0 0 0 0,-3 5 0 0,3-3 0 16,-3 3-9-16,3-5 1 0,-5 4 0 0,2-1 0 15,-2 4-24-15,-1 0-4 0,4 0 0 0,-4 4-1 0,-2-1 13 0,0-3 2 16,3 7 1-16,-3 0 0 0,-3 0 21 0,3 0 0 0,-3-2 0 15,0 2 0-15,3 2 12 0,-5 5 4 0,2-4 1 0,-2-3 0 16,0 7 10-16,-1-5 1 0,1-2 1 16,-3 3 0-16,2-3-29 0,-2 0 0 15,3 2 0-15,-3-2 0 16,0 3 0-16,0-10 0 0,0 7 0 0,0 0 0 0,0-7 0 0,0 0 0 0,0 0 0 0,0 0 0 16,0 0-17-16,0 0-7 0,3-3 0 0,-1-1-1 31,4-3-3-16,2-3 0-15,0 3 0 0,-3-2 0 0,3-1 0 0,0 1 0 16,-6-3 0-16,4 5 0 0,-1-2 20 0,0 6 8 0,1-1-8 0,1-3 8 16,-1 7 14-16,-6 0 8 0,0 0 2 0,0 0 0 0,8 0 5 0,-8 0 2 0,5 7 0 0,0 0 0 15,-5-7 6-15,6 7 2 0,-4 0 0 0,1 2 0 16,-3-2-20-16,0 0-4 0,0 0-1 16,0-2 0-16,0 2-14 0,0-7 0 0,0 0 0 0,0 0 0 15,0 0-10-15,0 0 2 0,0 0 0 0,0 0 0 16,0 0-33-16,0 0-7 0,5 0 0 0,3 0-1 15,0-2-21-15,0-5-4 0,3 7-1 16,-4 0 0-16,1-7 24 0,3 7 5 16,-3-3 1-16,0-1 0 15,0 4 36-15,5-3 9 0,-5 1 0 0,3-3 0 16,-3 3 0-16,2-3 12 0,-2 5-2 0,0-7-1 0,-3 7 5 16,1-2 1-16,-1-5 0 0,0 7 0 0,-2-3 8 0,-3 3 1 0,2-4 1 0,-2 4 0 0,0 0-9 0,0 0-3 15,0 0 0-15,0 0 0 0,-2-7-1 0,-1 7-1 16,0-5 0-16,3 5 0 0,0 0-2 15,0 0 0-15,-5 5 0 0,5-5 0 0,0 0-1 0,0 0-8 16,-5 0 12-16,5 0-4 0,0 0-8 16,-3 7 0-16,3-7 0 0,-2 7 0 0,2 0 0 15,2-5 0-15,-2 5 0 0,6 0 0 0,-4-2 0 16,3-3 0-16,1-2 0 0,-1 3 0 0,-2-3 0 0,5 0 0 0,0 0 0 0,0 0 0 16,-1 0-12-16,1-3 12 0,0-4-10 15,3 5 10-15,0-3-15 0,-4 3 3 16,4-3 1-16,-3 1 0 0,0-1 11 0,0-2 0 0,-3 7 0 0,3-3 8 15,0-1 8-15,-3 4 3 0,-2-10 0 16,-3 10 0-16,8 0-7 0,-5 5 0 0,-3-5-1 0,2 5 0 16,3-1 10-16,-5-1 3 0,3 9 0 0,-3-3 0 15,0 0 4-15,-3 8 2 0,6-3 0 0,-6 5 0 16,1 0-30-16,-1 4 8 0,-2 3-8 16,-3-3 0-16,3 3-13 0,-6-2-6 0,0-3-1 15,1-2 0-15,-1 2 12 0,-2-5 8 0,3 1-12 16,-4-1 12-16,4-2-36 0,-4-4 0 0,1 6 0 0,3-9 0 15,-4 3-40 1,1-3-9-16,3 0-2 0,-1-5 0 0,-2 3-17 16,2-10-3-16,1 5-1 0,-1-2 0 0,3-5 87 15,0 7 21-15,0-7 0 0,3 4 0 0,2-6 72 0,1-3 20 0,4 3 3 0,1-1 1 0,2-4-12 0,1 5-1 16,1-5-1-16,4 4 0 0,0-4-46 0,-1-2-8 16,3 2-3-16,1 4 0 0,2-4-25 0,-3 2 0 15,5-2 8-15,1-2-8 16,2-1-58-16,0 3-14 0,3-2-2 0,-3 2-870 15</inkml:trace>
  <inkml:trace contextRef="#ctx0" brushRef="#br0" timeOffset="102318.64">22619 3842 2991 0,'0'0'66'0,"0"0"14"0,-2 7 2 0,-1-5 2 0,0 5-68 0,1 0-16 0,-1 0 0 0,3 0 0 0,0 3 0 0,0-1 0 0,0 8 0 0,0-3 0 16,3 2 0-16,-1 8-16 0,-2-1 4 0,3 1 0 31,-3-1-16-31,0 8-4 0,-3-8 0 0,3 3 0 0,-2-2 32 0,-1-1 0 0,0 5 0 0,1-4 0 16,-1-3 0-16,0 3 0 0,1-3 0 0,-1 0 0 15,3-5-22-15,-3 1 2 0,3-5 0 0,0-1 0 16,0-1-39-16,0-1-7 0,0-9-2 0,0 0 0 15,0 0-28-15,0 0-5 0,6-7-2 0,2 7 0 16,0-9 43-16,0 2 9 0,0 0 2 16,-1 2 0-1,4-7 49-15,-3 5 16 0,3 2 0 0,-3-2 0 0,2-2 44 0,1 4 10 0,-1-2 2 16,1 0 0-16,2 5-15 0,-2-5-2 0,-1 7-1 0,1-3 0 0,-3 3-34 16,0 3-6-16,0-3-2 0,-3 0 0 0,0 7-12 0,1-5 0 15,-1-2 0-15,0 5 0 0,0 2 0 0,-2-5 0 16,2 8 0-16,-2-6 0 0,0 3 0 0,-3-2 0 15,2 2 0-15,-2-7 0 0,0 0 0 0,0 0 0 0,0 0 0 16,0 0 9-16,0 0-9 0,0 0-17 16,0 0 4-16,0 0 1 15,0 0-144-15,0 0-29 0,3-9-6 0,2 2-1 0</inkml:trace>
  <inkml:trace contextRef="#ctx0" brushRef="#br0" timeOffset="102661.14">22918 4053 2509 0,'0'0'111'0,"0"3"23"16,0 4-107-16,0 2-27 0,0-2 0 0,0 3 0 16,0-6 52-16,0 3 4 0,0-4 2 0,3 4 0 15,-3-5-70-15,0 3-15 0,0-5-2 0,0 7-1 32,-3-5-70-32,3 5-15 0,0-4-2 0,-2 4-1 0,2 0 26 0,-3 0 6 0,3 2 1 0,0 1 0 15,-3-6 68-15,3 3 17 0,3 0 0 0,-3 3 0 16,0-3 8-16,0 0 4 0,0 2 2 0,3 1 0 15,-3-3-14-15,2-5 11 0,1 5-11 0,0 3 10 16,-1-3 6-16,1 0 2 0,-1-2 0 0,4-1 0 16,-4 3 7-1,4-2 2-15,-1 2 0 0,0-2 0 0,-2 2-3 0,0-3 0 0,-1-1 0 0,1 4 0 0,-1-5-14 0,1 5-10 16,-3-7 12-16,0 0-12 0,0 0 0 16,0 0 0-16,0 0 0 0,3 10 0 0,-3-10 0 15,0 0 0-15,0 0-15 0,0 0 5 16,-3 0-30-16,3 0-5 0,-5 0-2 0,2 4 0 15,-5-4-8-15,3-4-1 0,0 4-1 0,-3-5 0 16,0 0-119-16,0 3-24 0,-8-12-5 0,5 7-1 0</inkml:trace>
  <inkml:trace contextRef="#ctx0" brushRef="#br0" timeOffset="102871.54">23193 4056 1555 0,'0'0'138'0,"3"7"-110"0,0 2-28 0,2 8 0 16,-2-6 314-16,-1 1 58 0,1 2 11 0,0 0 2 16,-1 3-291-16,1 2-58 0,-6-5-12 0,3 2-3 15,3 1-21-15,-6-1 0 0,1 8 0 0,-1-10 0 16,0 9 0-16,1-6-10 0,-1-1 1 0,0 5 0 16,1-4-3-16,2-3 0 0,0-2 0 0,-3 2 0 31,3-5-35-31,0-2-7 0,0-2-2 0,0-5-783 0,-5 5-157 0</inkml:trace>
  <inkml:trace contextRef="#ctx0" brushRef="#br0" timeOffset="103052.63">23117 4197 3016 0,'0'0'134'0,"5"2"27"0,0 5-129 0,1-2-32 15,4-3 0-15,1 3 0 0,-3-3 56 0,5 1 5 16,3-3 1-16,0 0 0 0,2 0-62 0,-2 0 0 15,3 0 0-15,-1 0-10 16,1-3-34-16,-4-4-6 0,-1 7-2 0,2-7 0 16,-3 5-84-16,-3-3-16 0,1 3-4 0,0-5-647 15,-1 4-129-15</inkml:trace>
  <inkml:trace contextRef="#ctx0" brushRef="#br0" timeOffset="103344.18">23643 4150 2786 0,'0'0'124'0,"0"0"24"0,0 0-118 0,0 0-30 0,0 0 0 0,-5 7 0 15,0 0 10-15,-3-5-10 0,-3 8 10 0,0-6-10 31,4 3-16-31,-4 0-8 0,3 3-3 0,-3-1 0 0,1-2 7 0,2 3 0 0,-3 4 1 0,3-5 0 16,0 5 19-16,1 1 12 0,4-4-1 0,-2 1-1 0,5 0 11 0,0 2 3 31,2 0 0-31,4-2 0 0,-1-5-24 0,5 2 0 0,1-2 0 0,2-2 0 32,0-3-58-32,1 5-16 0,4-7-3 0,3 0-1 0,3-2-80 0,0-3-16 0,0 3-3 0,0-3-451 15,-3-2-91-15</inkml:trace>
  <inkml:trace contextRef="#ctx0" brushRef="#br0" timeOffset="103607.61">23987 3966 2246 0,'0'0'200'0,"-5"-4"-160"0,0 8-32 0,2-1-8 16,-2 1 112-16,-1-1 22 0,1 6 4 0,2 3 1 15,-5 0-113-15,3 4-26 0,0 5 0 0,0-2 0 16,2 5 0-16,-2 4-9 0,2-2 9 0,0 7-12 31,3-3-15-31,0 10-3 0,-2-2-1 0,-1-1 0 0,3 6 50 0,0-6 9 16,0-1 3-16,0-6 0 0,3 1-31 0,-1-5 0 0,-2-3 0 16,3-2 0-16,0-4-86 15,-3-3-23-15,0-2-5 0,0-5-979 0</inkml:trace>
  <inkml:trace contextRef="#ctx0" brushRef="#br0" timeOffset="103898.79">23897 4065 3178 0,'0'0'70'0,"0"0"14"0,0 0 4 15,0 0 1-15,0 0-71 0,5 5-18 0,3-3 0 0,0-2 0 0,0 0 0 0,3 0 0 16,-1 0 0-16,1-7 0 15,2 5-56-15,0-5-12 0,-2 0-3 0,0 4 0 16,-1 1 11-16,1-3 1 0,-3 5 1 0,-3 0 0 16,-5 0 22-16,0 0 5 0,5 7 1 0,-2-4 0 0,0 4 50 0,-3 0 9 15,-3-5 3-15,-2 5 0 0,-3 5-42 0,0-3-8 16,0 1-2-16,-3-3 0 16,-2 2-8-16,2-2-3 0,-2 3 0 0,0-3 0 15,-3 0-15-15,3 2-3 0,2-2-1 0,-2 3 0 16,3 1-10-16,-1-1-3 0,0-1 0 0,1-2 0 15,2 3-13-15,0 4-4 0,0-5 0 0,5-2 0 16,-2 3-156-16,2-3-32 0,1 5-7 0,2-8-1 0</inkml:trace>
  <inkml:trace contextRef="#ctx0" brushRef="#br0" timeOffset="105127.52">24006 4300 518 0,'21'0'46'0,"-11"0"-37"0,4 0-9 0,-1-2 0 16,3-3 352-16,-3 5 68 0,0-7 13 0,0 5 3 15,-2-5-292-15,0 0-58 0,-1 0-12 0,1 2-2 16,-6-2-59-16,0 0-13 0,3 0 0 0,-5 0 0 15,-3 0-29-15,0 4-7 0,0-4 0 0,0 0-1 16,-3 0 22-16,1 5 5 0,-1-5 1 0,-2 4 0 16,-3 3 25-16,0 0 4 0,-3 0 2 0,3 0 0 15,-2 3-22-15,-4-3-15 0,1 4 3 0,0 1 0 0,2 2 12 0,-2 0 0 16,3 3 0-16,-1-3 0 16,0 7 0-16,4-5 13 0,-1 5-2 0,0-4-1 15,2 4 2-15,1-5 0 0,5 5 0 0,3-4 0 0,-1-1 4 16,1-2 2-16,2 3 0 15,3-6 0-15,0 3-18 0,3-4 0 0,-1 4 0 0,4-7-9 16,-1-2-6-16,0-3-1 0,3 2 0 0,0-1 0 16,-3 1-27-16,0-1-5 0,0-8-2 0,1 5 0 15,-4 0 5-15,1 0 1 0,2 0 0 0,-2-3 0 0,-1 3 29 16,-2 0 7-16,3 3 8 0,-3-1-13 16,0-2 43-16,-6 7 9 0,4-3 1 0,-1 3 1 15,-2-4 19-15,-3 4 4 0,5 0 1 0,-5 0 0 0,0 0 5 0,0 0 1 16,0 0 0-16,0 7 0 0,0 5-47 0,0-8-10 0,0 8-2 15,-3-3 0-15,3 1-12 0,-2-1 0 0,-1-2 0 0,3 10 0 16,-3-13 0-16,3 3 0 16,-2-4 0-16,2 6 0 0,-3-4 0 0,3-5 0 0,0 0 0 15,0 0 0-15,0 0 0 0,0 0 0 0,0 0 0 0,5 2 0 16,3-2 0-16,0 0 0 16,0-2 0-16,3-3 0 0,2-4 0 0,0 2-16 0,0 0 3 15,3-3 1-15,-5 1-32 0,5-5-7 16,-3 4-1-16,3-4 0 0,0 3 36 0,-3-1 6 0,3 0 2 0,-3 0 0 15,0 3 8 1,-5 2 0-16,0-3 0 0,-3 3 0 0,1 5 30 0,-4-3 8 0,-2 5 2 16,0 0 0-16,0 0-16 0,0 0-4 0,0 0 0 0,-2 0 0 15,-4 0-6-15,1 0-2 0,0 0 0 16,-3 7 0-16,3-7 16 0,-3 10 4 0,0-6 0 0,0 3 0 0,2-2-16 0,1 2-4 16,0 10 0-16,2-10 0 0,1 0-3 0,2 2-1 15,-6 3 0-15,6-3 0 0,0 1-8 0,3-1 0 16,0-2 0-16,-1 0 0 0,1 3 0 0,5 1 0 15,-3-3 0-15,3 1 0 0,0 0 0 0,3 1 0 16,-6-3 0-16,3 0 0 0,0 0 0 0,0-5-11 16,-3 5 3-16,0-2 0 0,-5-5 8 0,6 5 0 15,-6-5 0-15,2 7 0 0,1 0-12 16,-1 2 0-16,-4-4 0 0,-1 2 0 16,1-5 12-16,-4 5 0 0,-2-4 0 0,-2 4 0 0,-1-7 0 0,1 5 0 15,-1-3 0-15,-2-2 0 0,0 2 0 0,-1 3 0 0,6-5 0 0,-2 0 0 31,2 0-39-31,-3 0-5 0,1 0-2 0,2-5 0 16,0 3-3-16,2-5-1 0,1 4 0 0,0-4 0 0,5 0 21 0,0-7 4 16,3 5 1-16,4-5 0 15,1 2-16-15,6-2-4 0,-4 7 0 0,3-5 0 16,3-2 24-16,3 0 5 0,2 4 1 0,0-4 0 0,0 7 22 0,1-2 5 0,-4 2 1 0,1 0 0 16,-4 4 24-16,1 1 5 0,0-3 1 0,0 5 0 15,-3 0 16-15,-2 0 3 0,2 5 1 0,-2-3 0 16,-1 1-7-16,-2 4-1 0,-2 0 0 0,-1 0 0 15,-3 0-35-15,1 0-7 0,0 2-2 0,-3-2 0 16,-3 1-3-16,-2-4-1 0,2 3 0 0,-2 5 0 16,2-7-8-16,-2 2 0 0,0 0 0 15,-1 0 0-15,1-5-14 0,-3 5-5 0,3-7-1 0,5 0 0 32,0 0-9-32,0 0-3 0,0 0 0 0,-3 0 0 0,-2 0 10 0,5 0 2 0,0 0 0 0,0 0 0 0,3-7 6 15,-1-2 2-15,3 2 0 0,3 0 0 16,3-3 12-16,0 1 0 0,2 0 0 0,0-3 0 0,3 5-16 15,-6 2-1-15,4-2 0 16,2 2 0-16,-1-4 17 0,1 9 17 0,0-7-3 0,-3 7-1 16,3-3 12-16,0-1 3 0,0 4 0 0,-3 0 0 0,1 4 16 15,-7-1 3-15,1-3 1 0,0 7 0 0,0-7-29 0,-2 7-6 0,-1-5-1 16,-2 3 0-16,2-3-12 0,-3 8 9 16,-2-10-9-16,0 0 8 0,0 0-8 0,0 0 0 15,0 0 0-15,0 0-11 0,0 0-7 0,0 0-2 16,0 0 0-16,0 0 0 15,0 0-9-15,0 0-3 0,0 0 0 0,0 0 0 0,3-10 32 0,0 3 0 0,-3 7 0 0,2 0 0 16,-2 0 20-16,0 0 9 0,0 0 3 0,3 0 0 16,2 0-16-16,-2 7-4 0,2-7 0 15,-2 10 0-15,2-6 0 0,-2 3 0 16,-1 3 0-16,1-3 0 0,0 2-12 0,-1 1 0 0,1 2 0 0,2-3 0 16,-2 0 0-16,0 1 0 0,-1-6 0 15,1 3 0-15,0-4-16 0,-1 4-7 16,1-5-1-16</inkml:trace>
  <inkml:trace contextRef="#ctx0" brushRef="#br0" timeOffset="105468.12">24982 4119 3178 0,'0'0'70'0,"0"0"14"0,0 7 4 0,5 0 1 0,-2-4-71 16,2 4-18-16,-2-3 0 0,2-1 0 15,0-1-41-15,1 3-12 16,2-5-3-16,0 0 0 0,0 0-12 0,2 0-4 0,-2 2 0 0,3-2 0 16,-1 0 28-16,-2 0 4 0,5 5 2 0,1-3 0 0,-1 3 86 0,-3 0 16 15,4 2 4-15,-1-3 1 0,-3-1-26 0,1 4-6 16,-3-5-1-16,0-2 0 0,0 7-25 0,0-2-11 15,-8-5 8-15,0 0-8 16,2 2-26-16,-2 5-10 0,0-4-3 0,-2 4 0 0,-3 0 27 0,-1 0 12 16,-2 0-12-16,-5 5 12 0,2-5-11 0,-2 0 11 15,0 7-8-15,-3-5 8 0,0 8 0 0,0-3 0 16,1 5 0-16,-1-5 0 16,-3 7-53-1,-2-2-12-15,0 4-3 0</inkml:trace>
  <inkml:trace contextRef="#ctx0" brushRef="#br0" timeOffset="110462.81">22119 3842 2602 0,'0'0'57'0,"0"0"12"0,0 0 3 0,0 0 1 0,0 0-58 0,0 0-15 0,0 0 0 16,0 0 0-16,0 0 0 0,0 0 0 0,0 0 0 0,0 0 0 16,0 0 0-16,0 0-13 0,0 0 2 15,0 0 1 1,0 0-61-16,0 0-12 0,0-3-2 0,0 3-1 16,0-4-75-16,0-3-15 0,0 2-4 0,0 0-643 0</inkml:trace>
  <inkml:trace contextRef="#ctx0" brushRef="#br0" timeOffset="110637.34">22117 3677 2548 0,'0'0'113'0,"0"0"23"0,-6 0-108 0,6 0-28 0,0 0 0 0,-2 0 0 0,-4-5 49 0,4 1 5 16,-1 1 1-16,-2-1 0 0,2-6-55 0,-2 3 0 15,2 0-8-15,0-2 0 16,1 2-234-16,-3 0-46 0,-1-3-10 15,1 3-2-15</inkml:trace>
  <inkml:trace contextRef="#ctx0" brushRef="#br0" timeOffset="110796.75">21955 3430 1098 0,'0'0'48'0,"0"0"11"0,-3-7-47 0,1 0-12 15,-3 2 0-15,2-2 0 0,0 0 177 0,1 0 34 0,-4 0 6 0,4 0 2 16,-1-2-111-16,0 2-21 15,1 0-5-15,-1-3-1 0,0 1-72 0,1-1-9 0,-1-1-12 0,-2-1 2 32,2 0-179-32,3 0-36 0,-2-2-7 0,-1 5-2 0</inkml:trace>
  <inkml:trace contextRef="#ctx0" brushRef="#br0" timeOffset="110966.53">21881 3091 403 0,'0'0'36'0,"0"0"-36"0,0 0 0 0,0 0 0 16,0-4 265-16,0 4 47 0,0 0 8 0,0-5 3 16,0 3-207-16,0-5-42 0,-3 2-8 0,3 5-2 15,0-9-44-15,0 9-10 0,0 0-2 0,-2-3 0 16,2-4-32-16,0 7-6 0,-3-5-2 0,3 3-489 16,-3-5-99-16</inkml:trace>
  <inkml:trace contextRef="#ctx0" brushRef="#br0" timeOffset="111055.84">21807 2962 403 0,'0'0'17'0,"0"0"5"0,-3-7-22 0,1 5 0 16,-1-3 0-16</inkml:trace>
  <inkml:trace contextRef="#ctx0" brushRef="#br0" timeOffset="111134.04">21767 2922 1191 0,'0'0'52'0,"0"0"12"16,0 0-51-16,0 0-13 0,0 0 0 0,0 0 0 0,0 0 8 0,0 0-8 0,0 0 11 0,0 0-11 15</inkml:trace>
  <inkml:trace contextRef="#ctx0" brushRef="#br0" timeOffset="111308.07">21725 2957 2026 0,'0'0'44'0,"-3"5"10"0,-2 2 2 0,2-4 1 0,-2 6-45 0,2-9-12 0,-2 5 0 0,2 2 0 15,-2-5 52-15,0 5 9 0,0-5 2 0,-1 6 0 16,4-1-40-16,-4 0-8 0,-2 0-2 0,6 0 0 15,-3 2-13-15,2-2 0 0,-2 0 0 16,2-2-10-16,0 7-27 16,3-10-6-16,-2 3-1 0,2-1 0 0,-3 4-32 0,3-4-6 0,0-4-2 0,0 0-496 15,0 0-99-15</inkml:trace>
  <inkml:trace contextRef="#ctx0" brushRef="#br0" timeOffset="111556.92">21820 2894 2581 0,'0'0'56'0,"0"0"12"0,0 0 3 0,0 0 2 0,0 0-58 0,3 5-15 16,-3-5 0-16,5 7 0 0,0-7 11 0,3 2-1 16,0 3 0-16,0-1 0 0,0-4-10 0,3 5 0 15,-1-3 0-15,6-2 0 0,-3 8 0 0,1-8-9 16,-4 7 9-16,1 0-13 0,5-5 13 0,-3 3 0 15,0-3 0-15,-2 5-9 0,2 0-10 0,0-4-1 0,0 1-1 0,-2 1 0 32,2 0-152-32,-2 2-31 0,-1-7-5 0</inkml:trace>
  <inkml:trace contextRef="#ctx0" brushRef="#br0" timeOffset="112048.15">22360 3353 2185 0,'0'0'96'0,"0"0"21"0,0 0-93 0,0 0-24 0,0 0 0 0,0 0 0 0,5 0 65 0,1-3 9 16,1 1 2-16,-1-3 0 0,-1 3-49 0,3-3-10 15,-3-2-1-15,3 7-1 0,-2-9-15 0,-1 6 0 16,0-4 0-16,3 2 0 0,-3 3 0 0,1-5 0 15,-1 7 0-15,0-2 0 0,-5 2 0 0,5-5 0 16,1 0 0-16,-6 5 0 0,0 0 0 0,0 0 0 16,0 0 0-16,0 0 0 0,0 0 0 0,0 0-12 15,0 0 1-15,0 0 0 0,0 0 11 0,2 10 0 0,-2-3 0 0,0-3 0 16,-2 8 0-16,-1-5 9 0,3 3-1 0,-3-1-8 16,1 1 21-16,-1 1-2 0,3-1-1 0,0-1 0 15,3 1-10-15,-3 1-8 0,2-8 12 0,1 6-12 16,0-2 0-16,2 0 0 0,-2 0 0 0,2-4 0 15,3 1-11-15,0-4 11 0,-8 0-12 0,8 0 12 32,2-4-148-32,1 1-24 0,-3 1-4 0,0-3-781 0</inkml:trace>
  <inkml:trace contextRef="#ctx0" brushRef="#br0" timeOffset="112205.07">22643 3155 864 0,'0'0'76'0,"0"0"-60"15,-3 0-16-15,-2 0 0 0,2 0 319 0,3 0 61 16,-5 0 12-16,5 0 2 0,0 0-286 0,-5 0-58 16,0 0-11-16,5 0-3 15,0 0-92-15,-3 0-20 0,3 0-3 0,0 0-1 16,0 0-112-16,0 0-22 0,0 0-5 0,0 0-279 16,0 0-56-16</inkml:trace>
  <inkml:trace contextRef="#ctx0" brushRef="#br0" timeOffset="112506.9">22667 3207 874 0,'0'0'39'0,"0"0"8"0,0 0-38 16,5 2-9-16,-5-2 0 0,5 7 0 0,-5-7 79 0,3 2 13 0,-3-2 4 16,0 0 0-16,0 0-36 0,3 8-6 0,-3-1-2 0,0 2 0 15,-3-9-41-15,3 0-11 0,0 12 0 0,-3-10 0 16,-2 5 0-16,3 0 0 0,-4 0 0 16,4 0 8-16,-4 3 2 0,4-8 0 0,-1 5 0 0,-2 0 0 15,2 0 16-15,0-4 3 0,1 6 1 0,-1-4 0 16,3 2-3-16,0 0-1 15,0-2 0-15,0 2 0 0,3 0 18 0,-1-3 3 0,4 1 1 0,-1 0 0 16,0-3-13-16,1 5-3 0,4-4 0 0,-2 1 0 16,3 3-16-16,-1-7-3 0,1 3-1 0,-1 1 0 15,1 1 0-15,-3-5 0 0,3 0 0 0,-1 5 0 16,-2-3-28-16,-3 3-7 16,1-3-1-16,-6-2 0 0,0 0-5 0,0 0-2 0,0 10 0 15,0-6 0-15,-3-1 0 0,-2 4 0 0,-1 0 0 16,-2-5 0-16,-2 3-11 0,-1-3-2 0,1-2-1 15,-4 7-437-15,1-7-87 0</inkml:trace>
  <inkml:trace contextRef="#ctx0" brushRef="#br0" timeOffset="113087.14">23207 3317 115 0,'0'0'10'0,"0"0"-10"0,0 0 0 0,0 0 0 16,0 0 273-16,-3-7 53 0,0 0 10 0,3 5 3 16,-2-3-216-16,2 3-43 0,-6-3-9 0,4 3-2 15,2-5-4-15,-3 0-1 0,0 4 0 0,1-1 0 16,-1 1-4-16,-2 3 0 0,0-2-1 0,5 2 0 16,-6-5-38-16,1 5-7 0,0 5-2 0,-1-3 0 15,-2 1 2-15,3 4 0 0,0-3 0 0,0 6 0 16,-6-3-14-16,3 2 0 0,0 5 0 0,3-2 0 15,-3 0 0-15,3-3 0 0,-1 1 8 0,1 4-8 16,2-5 0-16,1 1 0 0,-1 4 0 0,0-5 0 0,3-2 0 16,-2 0 0-1,2 3 0-15,0-3 0 0,2-3 0 16,-2-4 0-16,0 0 0 0,6 3 0 0,2 1 0 16,0-4 8-16,0 0-8 0,-1-4 0 15,1 4 8-15,3-3-8 0,0-1 0 0,-1-3 9 0,1 4-9 0,-1-4 0 16,4 0 0-16,-6 5 0 0,2-3 0 15,-5 0 0-15,3 1 0 0,0 1-11 0,0-1 11 0,0 1 8 0,-8 3-8 0,8-4 11 0,-3 4 20 0,3 4 4 16,-8-4 1-16,6 0 0 0,2 3-26 0,-1 1-10 16,-7-4 8-16,6 3-8 0,-1 6 0 0,0-4 0 0,1-3 0 0,-4 5 0 15,-2-7 0-15,6 7-16 16,-1-4 3-16,0 4 0 16,-5-7-170-16,0 0-33 0,0 0-8 0,0 0 0 0</inkml:trace>
  <inkml:trace contextRef="#ctx0" brushRef="#br0" timeOffset="113336.05">23469 3099 2714 0,'0'0'120'0,"0"0"25"0,-3 7-116 0,6-3-29 16,-3-4 0-16,0 5 0 15,0 2 0-15,0 0 0 0,0-5 0 0,-3 6 0 16,3-4-185-16,0-4-31 16</inkml:trace>
  <inkml:trace contextRef="#ctx0" brushRef="#br0" timeOffset="113510.1">23646 3099 1670 0,'0'0'74'0,"0"0"15"0,0 0-71 0,2 7-18 0,1 2 0 0,-3-2 0 0,3 0 311 0,-3 0 58 0,-3 0 12 0,0 0 3 31,-2-2-408-31,0 7-80 0,-6-10-17 0,3 5-1111 15</inkml:trace>
  <inkml:trace contextRef="#ctx0" brushRef="#br0" timeOffset="114150.64">22259 3035 2134 0,'0'0'47'0,"0"0"9"0,0 0 3 0,0 0 1 0,0 0-48 0,0 0-12 0,0 0 0 0,0 0 0 16,0 0 57-16,0 0 9 0,0 0 2 0,0 0 0 0,0 0-41 0,0 0-8 15,0 0-2-15,0 0 0 16,0 0-17-16,0 0-12 0,0 0 1 0,0 0 1 15,0 0-107-15,0 0-22 0,0 0-4 0,6 0-781 16</inkml:trace>
  <inkml:trace contextRef="#ctx0" brushRef="#br0" timeOffset="114296.94">22386 3004 2476 0,'0'0'110'0,"0"0"22"0,0 0-105 0,0 0-27 0,-2 8 0 0,2-1 0 15,-3 0 33-15,0 0 2 0,3-5 0 0,-2 5 0 16,2-7-35-16,-3 2-9 0,3 5-1 0,0-7-755 16,0 0-151-16</inkml:trace>
  <inkml:trace contextRef="#ctx0" brushRef="#br0" timeOffset="114799.33">22783 3329 1440 0,'0'0'64'0,"0"0"12"15,0 0-60-15,0 0-16 0,8 0 0 0,-2-5 0 16,-1 5 244-16,3 0 47 15,-3-4 9-15,6 4 1 0,-1 0-227 0,-2 0-46 0,3 0-8 0,-1-3-3 16,1 3-17-16,-1 0 0 0,1 0 0 0,0-4-768 16,-1 1-151-16</inkml:trace>
  <inkml:trace contextRef="#ctx0" brushRef="#br0" timeOffset="160163.01">16163 9397 2030 0,'0'0'44'0,"0"0"10"0,0 0 2 0,0 0 1 16,8 0-45-16,3 0-12 0,0 0 0 0,-1 0 0 15,1-7-111-15,2 4-24 0,3-4-5 0</inkml:trace>
  <inkml:trace contextRef="#ctx0" brushRef="#br0" timeOffset="160207.51">16505 9430 1796 0,'-6'4'40'0,"6"-4"8"0,0 0 1 0,-2 3 1 0,2-3-40 0,0 0-10 0,0 0 0 0,8 7-530 15,0 0-108-15</inkml:trace>
  <inkml:trace contextRef="#ctx0" brushRef="#br0" timeOffset="160549.5">15647 9314 403 0,'0'0'17'0,"-5"3"5"0,0-3-22 0,0 7 0 0,5-7 0 0,0 0 0 0,0 0 404 0,0 0 76 16,0 0 15-16,0 0 3 0,0 0-390 0,8 0-77 15,-3 0-16-15,3 0-3 0,-3-5-12 0,3 5 0 16,-3-2 0-16,3 2 0 16,-2 0-10-16,-1 0-1 0,3 0 0 0,0 0 0 15,-6 0-5-15,6 0-2 0,-2 0 0 0,1 2 0 16,4-2-12-16,-3 0-2 0,0 5-1 0,3-5 0 15,-1 0-119-15,3 0-23 0,-5 0-5 0</inkml:trace>
  <inkml:trace contextRef="#ctx0" brushRef="#br0" timeOffset="161400.13">16055 9300 230 0,'0'0'20'0,"0"0"-20"0,0 0 0 0,0 0 0 15,5 3 382-15,1 4 72 0,-4-7 14 0,3 4 4 16,3-1-330-16,-2-3-66 0,2 0-12 0,0 2-4 15,2-2-44-15,-2 5-16 0,3-5 9 0,-1 0-9 32,1 0-19-32,-1 0-9 0,-2 2-1 0,3-2-1 15,2 0-35-15,0 5-7 0,-2-3-2 0,0-2 0 0,4 0 46 0,-4 5 8 0,0-3 3 0,-1-2 0 16,-2 3 17-16,5-3 0 0,-2 4 0 0,-3-4 0 16,2 3 0-16,4-3 0 0,-1 4 0 0,0-1 0 15,-5-3 0-15,5 5 0 0,1-5 0 0,-1 2 0 16,0 0 0-16,-2-2 0 0,2 0 0 0,-3 5 0 15,4-3 0-15,-4-2 0 0,1 5 0 0,-1-3 0 16,1 3 29-16,0-3 3 0,-1-2 1 0,1 3 0 0,2-3 13 16,0 4 2-16,-2-1 1 0,2-3 0 0,3 0-33 15,0 0-6-15,0 0-2 0,-3 4 0 0,-5-4-8 0,8 3 0 16,0-3 0-16,-1 0 0 16,1 0-22-16,0 0-6 15,3 0-2-15,-1 2 0 0,1-2 1 0,-3 0 0 16,2 5 0-16,1-5 0 0,-1 0 20 0,-2 0 9 0,0 0-8 0,0 2 8 15,5-2 0-15,-5 0 0 0,2 0 0 0,1 0 8 0,5 0 11 0,-3 0 2 16,-5 0 1-16,5 0 0 0,3 0-11 16,2-2-3-16,1-3 0 0,-1 3 0 0,3 2-8 15,-2-3 0-15,-1-1 0 0,1 1 0 0,2-1-10 0,0 1-4 16,-3 1-1-16,6-3 0 16,-3 5-13-16,3-2-2 0,-3-3-1 0,0 5 0 0,0 0 31 0,0 0 0 15,-5 0 0-15,2 5 0 0,-4-3 0 0,-1-2-9 16,0 0 1-16,0 5 0 0,0-3 31 0,0 1 6 15,3 1 2-15,-3-1 0 0,3-3-15 16,0 4-4-16,0-1 0 0,0-3 0 0,5 0-12 0,-3 0 0 16,1 0 8-16,2 0-8 0,-3 0 0 0,1 2 0 15,-3-2 0-15,2 5 0 0,-2-5 0 0,2 0 0 16,3 0 0-16,1 0 0 0,-1 0 0 0,2 0 0 16,1 0 0-16,0 0 0 0,2 0 17 0,-2 0-2 0,0 2-1 0,0-4 0 15,-1 2-2-15,4-5-1 0,2 5 0 0,0 0 0 16,0-2-2-16,2 2 0 0,4 0 0 0,-4 0 0 15,1-3-9-15,-3-1 0 0,0 4 0 0,3-7-11 16,5 7 11-16,0-3 11 0,-3 1-3 0,3-3 0 16,3 3-8-16,-6-3 0 0,1 3 0 0,-1-3 8 15,-2 5-8-15,-1 0 0 0,6 0 0 0,-2-2 0 16,-4 2 0-16,1 0 0 0,0 0 0 0,-3 0 8 0,0 0-8 0,0 2 0 16,-3-2 0-1,1 0 0-15,-1 5 0 0,3-3 0 0,-3-2 0 0,3 0 0 16,0 0 0-16,-2 5 0 0,-1-5 0 0,1 0 0 15,-1 0 0-15,-5 0 0 0,3 0 0 0,0 0 0 16,2 0 0-16,0 0 0 0,-2 0 0 0,3 0 0 16,-1 0 0-16,0-5 0 0,3 5 0 0,-5 0 0 15,0-2 0-15,-3-3 0 0,-3 5 8 0,1 0-8 0,-3 0 0 16,0 0 10-16,-1-2-10 0,1 2 10 16,0 0-1-16,0 0 0 0,0 2 0 0,-1-2 0 0,-1 0-9 0,-1 5 8 15,0-5-8-15,0 2 8 0,-5-2-8 0,0 5 0 16,0-5 0-16,-3 2 0 0,0-2 0 0,-2 0 0 15,-3 0-12-15,2 0 12 16,-4 0-129-16,1 0-19 0,1 0-3 0</inkml:trace>
  <inkml:trace contextRef="#ctx0" brushRef="#br0" timeOffset="161747.75">21431 9009 1785 0,'0'0'159'0,"0"0"-127"15,0 0-32-15,0 0 0 0,6 4 143 0,-1-1 22 16,3-1 5-16,2-2 1 0,1 7-131 0,-3-7-27 16,2 7-5-16,1 0 0 15,-3 0-8-15,3 3 0 0,-3-1 0 0,-1 3 0 16,1 0 12-16,0 2 4 0,0 2 0 0,0 1 1 15,0-1 3-15,-3 1 1 0,3-3 0 0,0 2 0 16,0 1 19-16,0-3 3 0,0 0 1 0,3-2 0 16,-1-5-36-16,-2 4-8 0,3-6 0 0,2 2 0 0,-2-7 12 0,2 0 0 15,-3-2 0-15,6-3 0 0,-2-4 32 0,1-5 6 16,1-10 2-16,3-2 0 16,-1-4-40-16,6-3-12 0,0-7 8 15,0-5-8-15,5 3-16 0,-3-8-8 0,1-4 0 16,5-7-1-16,-3 5-116 0,2-8-23 0,1 3-5 0</inkml:trace>
  <inkml:trace contextRef="#ctx0" brushRef="#br0" timeOffset="168758.21">22095 6605 2610 0,'0'0'57'0,"0"0"12"0,-2 7 3 0,-1 0 1 0,-5-2-58 0,3 0-15 0,-3 2 0 0,0 0 0 0,0 0 36 0,0 2 5 15,-2-2 1-15,-1 0 0 0,-2-4-34 0,2 8-8 0,1-1 0 0,-4-3 0 16,1 2-10-16,-3 1-1 16,0 4 0-16,-2 2 0 15,-3 1-21-15,2 4-5 0,-5-2-1 0,3 2 0 0,0 2 24 0,0-4 5 16,-3 5 1-16,0-3 0 0,0-2 8 0,-2 4-12 0,2-2 12 0,0 3-12 16,0-1 12-16,3 1-12 0,0-5 12 0,0-3-12 31,2 5-24-31,1-4-4 0,2-3-2 0,3-2 0 15,2-5-113-15,3 5-22 0,-2-3-5 0</inkml:trace>
  <inkml:trace contextRef="#ctx0" brushRef="#br0" timeOffset="169091.38">21492 6626 2415 0,'0'0'107'0,"0"0"22"0,0 0-103 16,8 3-26-16,0 4 0 0,5-3 0 0,0-1 76 0,1 4 9 15,-1 0 3-15,3 0 0 0,0 2-53 0,2 1-11 16,3 4-1-16,-2 0-1 0,-1 5-22 0,1 2 0 15,-3 2 0-15,0 3 0 0,0 0 0 0,-3 2 0 0,0-2 0 16,0 5 0-16,-2-5 0 0,-1 4 0 16,4-1 0-16,-4-1 0 0,1 2-12 15,2-1 0-15,-2-1 0 0,2-5 0 16,3 6-104-16,-3-11-22 0,0 6-4 0,3-8-1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33:03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14272 4999 1663 0,'-8'0'73'0,"8"0"16"0,0 0-71 0,0 0-18 15,0 0 0-15,0 0 0 0,0 0 65 0,0 0 10 16,0 0 1-16,0 0 1 0,0 0-42 0,10 5-9 16,-2-5-2-16,0 0 0 15,3 0-24-15,-3 0 0 0,0 0 8 0,2 0-8 0,1 0 0 0,-1 2 12 16,4-2-12-16,-4 0 12 0,3 0 11 0,1 0 2 16,-1 0 1-16,0-2 0 0,0 2-18 0,3 0-8 15,0 2 8-15,3-4-8 0,-1 2 8 0,3-5-8 16,3 2 8-16,0 3-8 0,0-2 24 0,0-3-1 15,2 5 0-15,0-2 0 0,4-3-23 16,-4 3 0-16,3-5 0 0,-2 7-8 0,-4-7 21 16,4 5 5-16,-1-3 1 0,1 2 0 15,-1-4-1-15,3 0 0 0,3 5 0 0,0-3 0 16,0 3-6-16,-1-5-2 0,-2 7 0 0,3-7 0 0,-3 7-2 0,0-2-8 0,-2 2 12 0,-1-5-4 16,1 2-8-16,-1 3 0 15,-2-2 9-15,2 2-9 0,-2 2 0 0,3-2 0 16,-3 3 0-16,-3 2 8 0,-3-5-8 0,1 2 0 0,-3-2 0 0,2 5 8 15,3-3 3-15,-2 3 1 0,-3-3 0 16,2 0 0-16,-2-2-4 0,0 5 0 0,-3-5 0 16,0 0 0-16,1 0-8 0,-1 2 0 0,0-2 0 15,-2 0 0-15,5-2 0 0,-6 2 0 16,3-5 0-16,1 3 0 0,4 0 0 0,-2-3 0 0,0 3 8 0,-3-3-8 16,6 3 0-16,-3-6 8 0,-3 8-8 0,3-7 8 15,-3 5-24-15,0-3-4 0,-2 3-2 0,2-5 0 16,-2 7-82-1,-4-7-16-15,1 7-3 0</inkml:trace>
  <inkml:trace contextRef="#ctx0" brushRef="#br0" timeOffset="494.8">14409 3811 57 0,'-2'-9'0'0,"2"9"0"0,-3 0 0 0,0-7 0 0,-2 4 0 0,2-1 0 16,3 4 440-16,0 0 82 0,0 0 17 0,0 0 3 0,0 0-423 15,0 0-85-15,0 0-17 0,3 7-3 16,0 0-14-16,-1 0 0 0,4 2 0 0,-6 1 0 15,2 4 0-15,-2 2 0 0,0 5 0 0,0-2 0 0,-2 2 0 0,-1 3 0 16,0-1 0-16,-2 1 0 0,0 2 0 0,-1-3 0 16,1 1 0-16,-3 2 0 15,3-3 0-15,0-2 0 0,-1-2 0 0,1 5 0 16,0-10 0-16,2 2 0 0,-2-2 0 0,2-4 0 16,3 4-24-16,-3-7-7 0,3-5-1 15,0-2-1-15,0 0-172 0,0 0-35 0,0 0-6 16,6-16-368-16</inkml:trace>
  <inkml:trace contextRef="#ctx0" brushRef="#br0" timeOffset="1950.15">14459 3828 288 0,'0'0'12'0,"-2"-10"4"0,2 8-16 0,0-3 0 0,0 5 0 0,0-2 0 16,0-5 362-16,0 7 70 0,0 0 13 0,0 0 3 15,0 0-338-15,0 0-68 0,0 0-14 0,0 0-2 16,5-3-26-16,-5 3 8 0,8 0-8 0,-3 3 0 15,1-1 0-15,-1 3 0 0,0-3 0 0,1 5 0 16,-4 3 0-16,3-6 12 0,1 3-4 0,-1-4 0 16,0 6-8-16,1-2 0 15,-1 0 0-15,0 3 0 0,-2-3-9 0,2 2 9 0,-5-2-12 16,3 0 12-16,-3 3-11 0,0-3 11 0,-3 0-10 0,1-3 10 16,2 1-8-16,-6 2 8 0,-2-2 0 0,3 2-9 31,-6-2-18-31,1 2-3 0,-1 0-1 0,1 0 0 0,-4 0-11 15,1-5-2-15,0 8-1 0,0-6 0 0,2 3 26 0,-2-7 6 0,0 3 1 0,2 1 0 16,3-1 12-16,0-3 0 0,0 2 0 0,6-2 0 0,2 0 12 16,0 0 3-16,0 0 0 0,10 0 0 0,1 0 13 15,-1-2 2-15,4 2 1 0,-4-7 0 16,6 4-4-16,-3 3-1 16,3-7 0-16,3 3 0 0,-1 4-12 0,3-10-2 15,1 3-1-15,1 5 0 0,1-5-2 16,0 7 0-1,-3-3 0-15,0-1 0 0,1 4 3 0,-4-7 0 0,1 4 0 0,-4-4 0 0,-1 7-12 16,-1 0 0-16,-5-2-12 0,0-3 12 16,-3 5 0-16,-5 0 0 0,0 0 0 0,0 0 0 0,0 0 0 0,0 0 8 0,0 0-8 0,0 0 12 0,-5 0-4 0,-1 0-8 15,-1 0 12-15,-1 0-4 0,0-2-8 0,0-3 0 16,-3 5 9-16,3 0-9 0,0 0 0 0,0-2 0 16,-2 2 0-16,4 0 0 0,6 0 0 0,0 0 0 15,0 0 0-15,0 0 0 0,-13 0 0 0,13 0 0 0,0 0 0 16,-10 2 0-16,4-2 0 0,6 0 0 0,-8 7 0 0,3 0-12 15,0 0 12-15,2 3 0 0,1-3 0 0,-1 2 0 16,3-2 0-16,0 3-8 0,0 1 8 0,3-4-12 16,-1 3 12-16,3-1 0 0,-2 1 0 0,0-3 0 15,2 0 0-15,0 2 0 0,3-2 12 0,-2-2-4 16,2 0-8-16,-3-5 0 0,3 0-8 0,0 0 8 16,2 0 0-1,1 0 0-15,2-5 0 0,0 0 8 0,1-2-8 0,1-2-12 16,-4 2 4-16,5 0 0 0,-6-3-52 0,4 3-9 0,-4 0-3 15,-2-2 0-15,3 6 34 0,-1-8 6 0,-2 6 2 0,-2-2 0 16,2 2 30-16,-3-2 0 0,-5 7 0 0,0 0 0 0,0 0 36 0,0 0 1 16,0 0 0-16,5 7 0 0,0-2-1 15,-2 7-1-15,0-8 0 0,-3 6 0 0,0-1-11 16,-3 3-1-16,3-3-1 0,-3 1 0 0,1 4-13 0,-1-5-9 16,0 1 12-16,1 1-12 0,-3-1 10 0,2-1-10 15,-2 3 8-15,2-7-8 16,-2 2 0-16,2 0 0 0,0-5 8 0,1 5-8 0,2-7 0 0,0 0 0 15,0 0 0-15,0 0 8 0,0 0-8 0,0 0 0 16,0 0 9-16,0 0-9 0,0 0 0 0,2-9 0 16,4 2 0-16,-1 0 0 0,0-3-13 15,3-4 2-15,0 2 1 0,3 1 0 0,-3-8 10 0,5 2-12 0,-3-4 12 0,6 5-12 16,0 2 12-16,0 2 0 0,0-2 0 16,0 0-8-16,-3 4 8 0,0-4 11 15,1 5-3-15,-4 6 0 0,-2-8-8 0,0 11 0 0,-3-10 0 0,1 10 0 16,-1-2 0-16,-5 2 0 0,0 0 0 15,0 0 0-15,-3 2 0 0,3 8 0 0,-2-6 0 0,2 3 0 16,-3 3 0-16,0-1-12 0,-2 3 0 0,2-7 1 16,1 6 11-16,-1-1 0 0,0-1 8 0,3 5-8 15,-2-4 0-15,4-1 0 0,-2 3 0 0,0-3 0 0,6 1 0 16,-4-1 8-16,1 3-8 0,2 0 0 0,-2-8 0 16,0 6 0-16,-1-3 0 0,3 2 0 15,-2-2 0-15,2 0 0 0,-2 0 0 0,0 0 0 16,-1-2 0-16,1 2 8 0,0 0-8 0,-3-7 11 15,0 10-11-15,0-10 0 0,-3 0-10 0,0 11 10 0,-5-8 0 0,6 1 15 16,-4 1-2-16,-1 0 0 0,1-3-13 16,-2-2 0-16,0 5-9 0,0-3 9 0,1-2 0 15,-1 0 0-15,2-2 8 0,-2-3-8 0,3 5 8 0,-3-7-8 16,3 5 0-16,0-5 0 0,5-3 0 0,-3 1 0 16,3-5 0-16,0 0 0 0,8-3 0 0,-3 3-12 15,6-2 12-15,-1-1-12 0,4-2 12 0,-1 3 0 16,0-3 0-16,5 10 0 0,1-5-20 0,0 4 3 15,-1 1 0-15,3 2 0 0,-2 0 17 16,-1 0 0-16,1 4 0 0,-1 1 0 16,-2-3 10-16,0 5 2 0,-3 5 1 0,1-3 0 0,-1 1 15 0,0 4 2 15,-5 0 1-15,2 0 0 0,-4 2-12 0,2 1-3 16,-6 1 0-16,1 1 0 0,-6 0-7 0,3 0-1 0,-2 2-8 0,-4-5 12 16,4-2-4-16,-6 7 0 0,3-7-8 0,-1 0 12 15,-2-2-12-15,6 0 8 16,-4-3-8-16,4-2 0 0,-4 5 0 0,6-5-21 0,0 0 3 0,-2-5 1 15,-1 5-1-15,1-7 0 0,2 2 0 0,2-2 0 16,1 0 10-16,2-7 8 0,-2 0-12 0,2 2 12 16,3-2 0-16,0 0 0 0,0 5 0 0,2-5 0 15,1 2 0-15,0 0 0 0,-1 3 0 0,1 2 0 16,-3 2 9-16,5-2-9 0,-2 2 8 0,-1-2-8 16,1 5 8-16,-1-1-8 0,-2-1 8 0,0 1-8 15,0 3 0-15,-3 0 0 0,3 0 0 0,0 3 0 0,0 4 13 0,-3 0-2 16,1 0-1-16,-1 0 0 0,-2-2 19 15,-1 9 4-15,-2-5 1 0,0 8 0 16,0-3-10-16,3 2-3 0,-6 1 0 0,3-3 0 0,-2 2-21 16,2 5 0-16,0-9 0 0,0 7 0 15,0-7-76-15,2 4-17 0,1 1-3 0</inkml:trace>
  <inkml:trace contextRef="#ctx0" brushRef="#br0" timeOffset="2886.38">22606 5044 403 0,'0'0'36'0,"-5"-3"-36"0,2-2 0 0,-2 5 0 0,2-7 240 0,-2 7 40 15,0-2 9-15,2 2 2 0,-2-5-140 0,5 5-28 16,-3 0-6-16,3 0-1 0,-3-2-24 16,3 2-6-1,0 0-1-15,0 0 0 0,0 0-32 0,0 0-6 0,0 0-2 0,3-7 0 16,0 7-17-16,5-7-3 0,-1 5-1 0,4-3 0 16,2 2-5-16,3 3-2 0,8-7 0 0,2 5 0 0,4-3 2 0,4 3 0 15,0 0 0-15,3-3 0 0,3-2-7 16,-3 7 0-16,0-7-1 0,3 2 0 0,2 0-11 15,3 3 0-15,3-3 9 0,-1-2-9 0,4 5 0 16,-4 0 0-16,-2-3 0 0,0 5 0 0,3-2 30 16,2-3 2-16,0 5 0 15,3-2 0-15,0 2-32 0,-2 0-18 0,-4-5 2 16,-2 5 1-16,0-3 24 0,3 3 5 0,-1 0 1 0,1-7 0 16,-3 7-15-16,0-7 0 0,-5 7 0 15,-6-2 0-15,0 0-17 0,-4-3 0 0,-1 3 0 0,-3-3 0 16,1 3-14-16,-4-3-2 0,4 2-1 0,-9 1 0 15,1-3-188-15,-6 3-38 0</inkml:trace>
  <inkml:trace contextRef="#ctx0" brushRef="#br0" timeOffset="3303.54">22855 3966 2487 0,'0'0'110'0,"0"0"23"0,0 0-106 0,0 0-27 0,0 0 0 0,0 0 0 15,5 3 15-15,0 4-3 0,1 0 0 16,-1 2 0-16,-2 5-12 16,2 3 0-16,-3-1 0 0,4 5-10 0,-4-2 10 0,1 9 0 15,0-4 0-15,-1 2 0 0,-2 0 0 0,3 2 0 16,-3-2 0-16,0 4 0 0,0-4 0 0,0-2 0 0,0 4 0 0,0-2 0 15,0-3 0-15,0-4-8 0,0 5 8 0,0-10-8 32,0 2-32-32,0 1-7 0,0-10-1 0,0 2-664 0,0-9-134 15</inkml:trace>
  <inkml:trace contextRef="#ctx0" brushRef="#br0" timeOffset="3595.26">22979 4056 403 0,'5'-12'36'0,"-2"5"-36"0,2-5 0 0,-2 3 0 16,2 2 395-16,1-5 72 0,1 0 14 0,4 3 3 0,0-1-344 0,-1 1-68 16,3-3-15-16,1 5-2 15,-1 5-36-15,3-5-7 0,-6 4-2 0,4 3 0 0,-1-4-10 16,-3 4 0-16,4 4 0 0,-4-1 0 0,-10-3 0 0,3 7 0 16,2 0-12-16,0 2 12 0,-2 1-12 0,-3 4 12 31,-3 0-10-31,-2 2 10 0,-5-2-9 0,-4 3 9 0,1 2-8 0,0-3 8 0,-6 1 0 0,3-3 0 15,-2 2 0-15,-1 1-8 0,1-3 8 16,2 0 0-16,-2-2 0 0,2-1 0 0,0 1 0 0,-3 0 0 16,3-3 0-16,-2-2 0 0,2 0-8 0,3-4 0 15,2 4 0-15,1-5 0 16,-4 3-19-16,6-3-3 16,3-2-1-16,0 0 0 0,2 0-138 0,3 0-28 0,0 0-6 0,0-7-1 0</inkml:trace>
  <inkml:trace contextRef="#ctx0" brushRef="#br0" timeOffset="4524.12">23143 4298 2502 0,'0'0'55'0,"5"2"11"0,1 3 2 0,-1-3 3 0,-2 1-57 0,5 4-14 0,-3-7 0 0,3 7 0 16,-3-7 25-16,0 0 3 0,3 0 0 0,0 0 0 15,0 0-28-15,3-3 0 0,-3-1 0 0,0 4 0 16,2-7-11-16,-2 2-7 15,0-2-2-15,0 2 0 0,-3-2 20 0,3 3-10 0,0-4 10 0,-2 1-8 0,-1 3 8 0,0-6 0 16,0 3 8-16,1-2-8 16,-4 2 0-16,1 0 0 0,0 2 0 0,-3-2-8 15,0 0 0-15,-6 0 0 0,4 0 0 0,-4 0 0 16,1 0-37-16,-3 7-7 0,-2-5-2 0,-1 0 0 16,-2 5 34-16,2 5 6 0,-5 0 2 0,3-5 0 0,5 7 4 0,-2 0 8 15,-4-3-13-15,6 6 5 0,-2-1 8 16,-1 1 0-16,3 4 0 0,-2-5 0 0,2 8 0 15,2 2 12-15,1-3-4 0,0-4 0 0,2 2-8 16,6 0 0-16,0-2-8 0,-1-5 8 16,3 5 0-16,3-3 0 0,3-2 0 0,0 0 0 15,-1-2 0-15,1-5 0 0,5 4 0 0,2-8 0 16,1 4-64-16,2-3-13 0,-3-4-3 0,4 0-1 16,-1 0-22-16,-3-2-4 0,1-1-1 15,-1 1 0-15,-2-3 10 0,3 3 2 0,-3 2 0 0,2-3 0 16,1-4 96-16,-4 5 32 0,1-1 0 0,-2-1 0 15,-1 6 83-15,0-2 17 0,-5 0 3 16,0 0 1-16,2 0-15 0,-4 7-2 16,-1-3-1-16,3-1 0 0,-8 4-58 0,0 0-12 0,0 0-3 0,0 0 0 0,0 7-20 0,0 0-4 15,0 2-1-15,-3-2 0 0,1 3-20 0,-1-3 0 0,-2 7 0 0,-1-5 0 16,1 8 0-16,-3-6 0 0,3 1 0 0,-3-5 8 16,3 7-8-16,-1-4 0 0,1-1 0 15,0-2 0-15,0 0 0 0,-1-2 0 0,6-5 0 16,0 0 0-16,-2 5 0 0,2-5 0 0,0 0 0 0,0 0 0 15,0 0 8-15,-3-3 0 0,6-6 0 0,-1 4 0 16,4-2-8-16,1 3 0 0,-1-8 0 0,2 5 0 31,5-5-34-31,-2 0-8 0,-1 0-2 16,1-2 0-16,5 0 4 0,2 5 0 0,1-5 0 0,-1 4 0 0,1-6-4 16,-1 9 0-16,1-3 0 0,-1 1 0 0,-2-3 24 15,0 7 5-15,0-2 1 0,0 0 0 0,-3 3 14 16,0-6 0-16,-2 3 0 0,-1 5 0 0,1-5 20 0,-3 0 6 0,-3 0 2 0,0 7 0 0,1-3 8 15,-6 3 3-15,0 0 0 0,0 0 0 0,0 0-5 0,0 0-1 16,0 0 0-16,0 0 0 0,-6 3-21 0,-2-3-4 16,3 4 0-16,0-1-8 0,0 4 9 0,-1 0-9 15,1 0 0 1,0 0 9-16,-1-2-9 0,1 6 0 0,3-8 0 16,-1 6 0-16,3-2 0 0,-3 5 0 0,3-7 0 0,3 6 0 0,-3-1 0 15,3-1 0-15,-1 1 0 0,3-6 0 0,-2 6 0 0,2-3 0 0,3 0 10 16,-2-5-10-16,2 5 23 0,-1 3-3 15,-1-3 0-15,-1 0 0 0,0-7-20 0,3 7 0 0,-2-5 0 0,2 5 0 16,-3-2 0-16,-3 0 0 0,1-1 0 0,0-1 0 16,-3-3-8-16,0 0 0 0,2 7 0 15,-2-7 0-15,-5 0 8 0,0 7 9 0,-3-5-1 0,3 3-8 16,-6-3 9-16,3 5-9 16,0-2 0-16,3-3 9 0,-3 1-9 0,3-3-11 0,-3 0 3 15,2 0 0-15,-2 0-19 0,1 0-3 0,1-3-1 0,1-4 0 31,0 5-11-31,-1-3-2 0,1-2-1 0,2-2 0 16,3 2-23-16,0 0-4 0,0-10 0 0,3 8-532 0,2-5-105 0</inkml:trace>
  <inkml:trace contextRef="#ctx0" brushRef="#br0" timeOffset="5011.41">24035 4187 288 0,'5'3'25'0,"3"-3"-25"15,-3 7 0-15,-2-5 0 0,5 5 430 0,-3-2 81 16,-2 2 16-16,2-2 3 0,-2 2-376 0,-3 0-75 15,0 2-15-15,0-2-4 16,-3 3-25-16,-2 1-6 0,0-1-1 0,-1-3 0 0,-2 2-19 0,0 1-9 16,-2 1 8-16,-1-1-8 0,1-8 12 0,-1 5-4 15,3-2 0-15,-3 0 0 16,6-5-8-16,-3 4 8 0,3-1-8 0,5-3 8 0,0 0-8 0,0 0 0 16,0 0 0-16,0 0 0 0,0-7-11 0,0-3-4 15,5 3-1-15,1-2 0 16,1-1-20-16,4 1-4 0,2-3 0 0,1 1-1 0,4-1 25 0,-2 0 6 15,2 0 1-15,-2 3 0 16,0-1 9-16,0 3 0 0,0 0 0 0,-3 0 0 0,0 5 32 0,-2-3 8 0,2 5 1 0,-2 0 1 16,-1 5-13-16,-2-5-2 0,3 2-1 15,-3 3 0-15,0-3 10 0,0 8 1 0,-3-3 1 0,0 0 0 16,3 0-7-16,-5 0-2 0,2 0 0 0,-2 2 0 16,-1-6 5-16,-2 4 1 0,0 0 0 0,0 0 0 15,0 0-35 1,-2-5 0-16,2-2 0 0,0 0 0 0,0 0 0 0,0 0-19 0,0 0 3 0,0 0 0 15,0 0 25-15,0 0 6 0,0 0 1 0,8 0 0 16,-6-7-39 0,6 0-7-16,0 5-2 0,0-5 0 0,3 0 32 15,-1 4 0-15,4-1 0 0,-4-6 0 0,1 3 0 0,-3 7 0 0,0-2 0 0,0-3 0 0,0 3 0 0,2 2 0 16,-2 0 0-16,0 7 0 0,0 0 0 0,0 0 0 16,0 2 0-16,0 1 0 15,0 4 0-15,0 2 0 0,-3-2 0 0,0 3 0 0,0 2 0 16,1-3 0-16,-4 5 0 0,-2-2 0 15,3 5-94-15,-6-3-13 0,1-5-2 0</inkml:trace>
  <inkml:trace contextRef="#ctx0" brushRef="#br0" timeOffset="72673.28">21397 7024 403 0,'0'0'17'0,"0"0"5"0,0 0-22 0,0 0 0 0,0 0 0 0,0 0 0 16,3 7 352-16,-3-7 67 0,5 0 13 0,0 5 2 16,3-3-347-16,-3-2-70 0,3 2-17 0,-2 3 0 15,1-3 0-15,1-2 0 0,0 7 0 0,0-2 0 0,-5 0 16 16,5-1 0-16,-3-1 0 0,0 4 0 16,1 0-7-16,-1-5-1 0,3 10-8 0,-3-5 12 15,3-2-12-15,-2-1 11 0,-1 4-11 0,3-4 10 0,0 3 2 0,0-2 0 16,-3-3 0-16,3 5 0 15,-3 0-3-15,0-4 0 0,1 4 0 0,-1-2 0 0,0-3 18 0,1 0 3 16,-6-2 1-16,8 0 0 0,-3 7-15 16,3-7-4-16,0 5 0 0,0-5 0 0,0 0-2 15,0 0-1-15,-1-5 0 0,1 3 0 0,0-5 6 0,3 0 1 16,-1 0 0-16,4-3 0 0,-4-6-8 0,4-1-8 16,-1-4 11-16,3-2-11 0,-3 4 0 0,3-9 0 0,0 2 0 15,2-5-9-15,1 1 9 0,2-3-8 0,0-5 8 16,0 5-8-16,0-7-8 0,0 7-2 0,1-4 0 15,-1-3 0 1,3 7-82-16,-3-5-17 0,3 5-3 0</inkml:trace>
  <inkml:trace contextRef="#ctx0" brushRef="#br0" timeOffset="77166.33">19188 7198 1364 0,'0'0'60'0,"0"0"13"0,0 0-58 0,0 0-15 0,0 0 0 0,0 0 0 0,0 0 66 0,0 0 10 15,0 0 3-15,0 0 0 0,0 0-55 0,5 0-12 16,3 5-1-16,-3-3-1 0,0-2-10 16,3 0 0-16,0 0 0 0,-2 0 8 0,2 0-8 0,-1 0 10 15,1 0-10-15,3 5 10 0,-3-5-10 0,0 0 12 16,0 0-12-16,0 0 12 0,2 2 4 0,-2-2 2 0,3 0 0 0,-1 0 0 15,1 0 2-15,0 0 0 16,2 0 0-16,-3 0 0 0,4 0-7 0,-1 0-1 16,-3 0 0-16,1-2 0 0,2-3-3 0,-2 5-1 0,5 0 0 0,-3-2 0 15,-2-3 10-15,2 5 2 16,-3 0 0-16,4 5 0 0,-4-5-1 16,1-5 0-16,-1 5 0 0,4 0 0 0,-4 5 2 0,1-5 1 15,2 0 0-15,-2 0 0 0,-1 0-6 0,1 0-2 0,-1-5 0 0,1 5 0 16,-1 0-5-16,1 0-1 0,0 0 0 0,-3 0 0 15,2 0-8-15,-2 0 0 0,0 0 9 0,3 0-9 0,-3-3 0 16,-1 3 8-16,1 0-8 0,-2 0 0 0,2-4 11 16,0 4-3-16,-1 4 0 0,-1-4 0 15,2 3-8-15,0-3-9 0,0 0 9 0,0 5-13 16,-1-3 13-16,1-2 0 16,0-2 0-16,3 4 0 0,-3-2 8 0,2 5-8 15,-2-10 9-15,3 5-9 0,-3 7 8 0,2-7-8 16,1 0 0-16,-3 0 9 0,0 0-9 0,3 2 0 0,-1-2 0 0,-2 0 0 15,0 5 10-15,0-5-10 0,3-5 12 0,-1 5-12 16,-2 5 12-16,3-5-12 0,-1 0 12 0,-2 0-12 0,3 0 9 0,-1-5-9 16,1 5 0-16,-3 0 9 0,2-2-9 15,1 2 0-15,-3-2 0 0,0 2 0 0,0-5 0 0,2 5 0 16,-2 0 0-16,-2 0 0 0,-1 0 0 0,3 0 0 0,0 0 0 16,2 0 0-16,-2 0 0 0,0 5 0 0,3-10 0 15,-1 5 0-15,1 0 0 0,-3 0 0 0,5 5 0 0,-2-5 0 16,2 0 0-16,-2 0 0 0,2 2 0 0,-3-2 0 15,1 0 0-15,-3 0 0 0,2 2 0 16,1-2 0-16,2 5 0 0,-2-5 0 0,-1 2 0 0,4-2 0 16,-4 5 0-16,3-3 0 0,1-2 0 15,-4 0 0-15,1 0 0 0,-1 5 0 16,1-10 0-16,0 5 0 0,-3 5 0 0,2-5 0 16,-2 0 0-16,0-5 0 0,0 5 0 0,0 0 0 0,0 0 0 0,0 0 0 15,0 0 0-15,0-2 0 0,0-3 0 16,-3 5 12-16,5-7-12 0,-2 7 0 0,0-2 0 0,3 2 0 15,-3-2 0-15,5-3 0 0,-2 3 0 0,-1-3 0 16,-2 5 0-16,3-3 0 0,-3 3 0 0,0-4 0 16,-3 4 0-16,3-3 0 0,-3 3-10 0,0 0 10 15,1 0-8-15,-1 0 8 0,0 0 0 0,-2 0-9 16,2 0 9-16,1 0 0 0,-4 0 0 0,1 3 0 0,-3-3 0 16,5 0 0-16,0 4 0 0,-5-4 0 0,0 0 0 0,6 0 0 15,-6 0 0-15,5 0 0 0,-5 0 0 0,0 0 0 16,5 3 0-16,-5-3 8 0,0 0-8 0,0 0 0 15,0 0-8-15,6 0 8 0,-6 0-22 16,0 0 1-16,0 0 0 0,0 0-658 16,0 0-131-16</inkml:trace>
  <inkml:trace contextRef="#ctx0" brushRef="#br0" timeOffset="78555.72">18740 1657 115 0,'0'0'10'0,"0"0"-10"0,0-7 0 0,0 4 0 0,-2-1 92 0,-1 1 17 16,3-1 3-16,0-6 1 0,-2 8-57 0,-1-3-12 16,3-2-3-16,0 7 0 0,-3-2 8 0,3 2 2 15,0-7 0-15,0 7 0 0,0 0 31 0,0 0 6 16,-5 0 2-16,5 0 0 0,3-3-21 0,2-4-4 16,-2 5-1-16,4-3 0 0,4 3-11 15,2-3-2-15,0 5-1 0,3-2 0 0,0 2-20 0,0 0-4 16,0 0-1-16,3-5 0 0,-1 5-2 0,1 0-1 15,-1 0 0-15,3 5 0 0,3-10-22 0,3 3 9 16,4-1-9-16,-2 3 0 0,-2 0 8 0,2 0-8 0,-3-4 0 16,3 4 0-16,1 0 0 15,-1 0 0-15,-3 0 0 0,1 0 0 0,-6 0 0 16,3 0 0-16,-1 0 0 0,1 0 0 0,-3 0 0 0,3 0 0 0,-3 0 0 0,1 0 0 16,-1 0 12-16,-5 0-12 15,-1 0 12-15,1 4-12 0,-5-1 0 0,2-1 0 0,-2 3 0 0,-1-5 0 16,-2 0 0-16,3 0 13 0,-3 0-2 0,-3 0-1 15,3 0-10-15,-3 0 0 0,3 0-12 0,-2 0 12 32,-1 0-28-32,0 0 1 0,-5 0 1 15,0 0-748-15</inkml:trace>
  <inkml:trace contextRef="#ctx0" brushRef="#br0" timeOffset="85425.74">19484 9223 1152 0,'0'0'51'0,"-3"0"10"0,1 7-49 0,2-7-12 0,0 0 0 0,0 0 0 16,0 0 153-16,0 0 28 0,0 0 6 15,0 0 1-15,0 0-152 0,0 0-36 0,5 2 0 0,-5-2 0 16,3 7 0-16,-1-2 0 16,-2-5 0-16,3 2 0 0,0 5 9 0,-1-4 0 0,1 4 0 0,-1 0 0 15,-2-7 14-15,3 4 2 0,2 1 1 0,1 0 0 16,-1-3-3-16,0 3-1 0,3-3 0 0,3-2 0 15,-6 7-22-15,3-7 0 0,0 0 0 0,3 0 0 16,-1 0 11-16,1-2-3 0,5 2 0 0,-3-5 0 16,3 5-8-16,0 0 8 0,-1-2-8 15,1-3 8-15,-2 5 2 0,4 0 0 0,-2-2 0 0,0-3 0 16,0 5 2-16,0-2 0 0,2 2 0 0,-2 0 0 16,2-3 1-16,-2 3 1 0,6-4 0 0,-7 4 0 15,1 0 8-15,0 0 2 0,3 0 0 0,-3 0 0 16,-1 4-11-16,-1-1-1 0,2-1-1 0,-1-2 0 0,-1 0 3 0,-1 5 1 15,0-3 0-15,0-2 0 16,-2 0-15-16,2 5 8 0,0-3-8 16,-2-2 0-16,2 0 9 0,0 0-9 0,-2 0 8 0,5 0-8 0,-3-2 9 0,3 2-9 15,0-5 10-15,0 5-10 0,2 0 20 0,-2-2-3 16,0-3 0-16,-3 5 0 0,0-2-17 16,-2-1 0-16,2 3 0 0,0 0 0 0,1 0 0 0,-1 0 0 15,0 3 0-15,0-3 0 0,1 2 10 0,-1-2-2 16,-3 5 0-16,6-3 0 0,-2-2-8 0,-1 0 8 15,-3 5-8-15,4-3 8 0,-1-2-8 0,0 5 8 16,-2-5-8-16,2 2 8 0,-3-2-8 0,4 0 0 0,-4 0 0 0,1 0 8 16,-1 0-8-16,1 0 0 15,0 0 0-15,2 0 0 0,-3 0 8 0,1 3-8 16,0-3 0-16,-1 0 8 0,1 0 0 0,-3 4 0 0,5-4 0 0,-5 0 0 16,0 0-8-16,2 0 0 0,-2 0 0 0,0 0 0 15,0 0 0-15,-3 0 8 0,1 0-8 0,-1 0 0 16,0 0 0-16,-5 0 0 0,0 0 0 0,0 0 0 15,0 0 0-15,0 0 0 0,0 0 0 0,0 0 0 16,0 0 0-16,0 0-14 0,-5 0 5 0,-3-4-755 16,0 4-152-16</inkml:trace>
  <inkml:trace contextRef="#ctx0" brushRef="#br0" timeOffset="87960.75">17074 9293 172 0,'0'0'8'15,"0"0"1"-15,0 0-9 0,8 5 0 0,-1 0 0 0,1-1 0 0,-8-4 196 0,8 3 38 16,3-3 7-16,-1 0 2 0,4 0-195 0,2 0-38 16,-3-3-10-16,3-1 0 15,0 4-26-15,-1 0-7 0,-1-3-2 0,-1 1 0 16,0-3-82-16,3 3-17 0,-3-3-3 0</inkml:trace>
  <inkml:trace contextRef="#ctx0" brushRef="#br0" timeOffset="88308.79">17912 9192 230 0,'0'0'20'0,"0"0"-20"0,8 7 0 0,-2 0 0 15,-1-2 268-15,3 0 48 0,-3 2 11 0,0-3 1 16,3-1-256-16,3 4-51 0,-1-5-10 15,-2-2-3-15,6 0-8 0,-4 5-14 0,1-5 3 0,-1 0 1 16,4 0-59-16,-4-5-12 0,3 5-3 0,-2 0 0 16,0 0 36-16,-1 0 6 0,1 0 2 0,-1 0 0 0,4 0 40 0,-7 0 0 15,4 0 0-15,0 0 0 16,2 0 0-16,-3 0 0 0,4 0 0 0,-1 5 0 16,0-3 0-16,3-2 0 0,-3 5 0 0,3-3 0 15,3 1-44-15,-3 1-14 16,-3-4-2-16,3 3-1 15,2-3 6-15,1 7 2 0,-3-7 0 0,2 4 0 0,1-1 41 0,-1-3 12 0,-2 2 0 16,3-2 0-16,-4 5 0 0,4-3 0 0,-1-2 0 0,-2 5 0 0,3-3 0 16,2-2 0-16,-2 0 0 15,2 0-168-15,0 0-33 0</inkml:trace>
  <inkml:trace contextRef="#ctx0" brushRef="#br0" timeOffset="89859.79">20516 970 172 0,'0'0'8'0,"0"0"1"0,0 0-9 0,0 0 0 0,0 0 0 0,0 0 0 15,0 0 228-15,0 0 44 0,0 0 9 0,0 0 2 16,0 0-174-16,0 0-34 0,0 0-7 0,0 0-2 16,0 0-3-16,0 0-1 0,0 0 0 15,0 0 0-15,0 0-26 0,0 0-4 0,0 0-2 0,0 0 0 16,0 0-3-16,0 0-1 0,-3 7 0 0,-2 0 0 16,0 3-11-16,-1-3-3 0,1 7 0 0,0-7 0 15,-3 5-2-15,0 4-1 0,0-4 0 0,-3 4 0 16,-2 1 2-16,0-1 0 0,2 1 0 0,-2 6 0 15,0-2 3-15,0-2 1 0,-1 5 0 0,4-1 0 0,-3-2-15 0,2 3 0 16,3-5-12-16,-3 4 12 0,3-6 0 0,-2 4 0 16,2-2 8-16,0-3-8 0,3-2 0 0,-1 0 0 15,-1-4 0-15,4-1 0 0,0-2-10 0,1 3-8 16,-1-3-2-16,0 0 0 0,3-7-4 0,0 0 0 16,0 0-1-16,0 0 0 15,0 0-29-15,0 0-6 0,6 0 0 0,-1 0-455 16,0-3-90-16</inkml:trace>
  <inkml:trace contextRef="#ctx0" brushRef="#br0" timeOffset="90223.38">20757 867 230 0,'0'0'10'0,"0"0"2"0,0 0-12 0,-6 9 0 0,1-4 0 0,-3-3 0 0,3 5 380 0,-3 3 74 0,0-3 14 0,0 7 4 16,0-5-378-16,0 5-75 0,-5 0-19 0,5-2 0 16,-3 9 0-16,1-7 0 0,-1 5 0 0,1-2 0 15,-1 6 0-15,0-6 0 0,1 6 0 0,2 1 0 0,-3-1 0 0,3-2 0 16,-2 3-10-16,-1-1 10 0,1 1 0 0,2-3 0 15,-3 7 0 1,1-9 0-16,-1 2 0 0,0-2 0 0,1 5-9 0,-1-6 9 16,3 1-11-16,0-2 2 0,0 4 0 0,0-5 0 15,6-2-31 1,-4-2-7-16,4 2-1 0,-1-4 0 0,1-3-23 0,-1 0-5 16,6 0 0-16,-3-7-603 0</inkml:trace>
  <inkml:trace contextRef="#ctx0" brushRef="#br0" timeOffset="91557.02">21328 890 288 0,'0'0'25'0,"0"0"-25"0,0 0 0 0,0 0 0 16,0 0 262-16,0 0 47 0,0 0 10 0,0 0 1 16,0 0-228-16,0 7-47 0,0 0-9 0,0 0-1 15,0 3-3-15,0-1-1 0,0 5 0 0,-3-4 0 16,1 6 1-16,-1 1 1 0,0-3 0 0,1 9 0 15,-1-2-20-15,-2 5-4 0,2 0-1 0,1 2 0 16,-1-4-8-16,0 2 8 0,1 4-8 0,-1-6 8 0,0-1-8 0,3 1 0 16,-2-1 9-16,2-6-9 15,2-3 0-15,-2-2 9 0,3-3-9 16,-3 3 0-16,3-5 8 0,-1 2-8 16,-2-9 0-16,6 0 0 0,-6 0 11 0,5 3-11 15,0-3 10-15,0-3-10 0,3 3 8 0,-2-4-8 16,-1-6 0-16,0 8 9 0,1-3-9 0,-1-2 8 0,-2 5-8 0,2-5 8 0,0 0-8 0,0-3 0 15,1 3 0-15,-1 5 0 0,0-5-8 16,-2 0 8-16,2 0-10 0,1 0 10 0,-1-3-12 0,0 8 12 16,3-12-13-16,-3 7 5 0,1 4 8 15,-1-1 0-15,3-1 0 0,-3 0-8 16,0-2 8-16,3 5 0 0,-2-3 0 0,2 0 0 0,0 5 0 0,-3-4 0 0,3 4 0 16,-3 0 0-16,0 0 0 0,-2 0-8 0,5 0 8 15,-3 4 0-15,1 1 0 0,-4 0 0 0,1-3 0 0,-1 3 0 16,-2-5 0-16,3 2 0 15,0 8 0-15,-1-6 0 0,-2 3 8 0,0-4-8 16,3 4 10-16,-3-7-10 0,0 0 0 0,3 7 0 0,-3-7 0 0,5 2 0 31,-5-2-104-31,0 0-28 0,0 0-4 0,3-2-2 0</inkml:trace>
  <inkml:trace contextRef="#ctx0" brushRef="#br0" timeOffset="91708.02">21603 1074 403 0,'0'0'17'0,"0"0"5"0,0 0-22 0,0 0 0 0,0 0 0 0,0 0 0 15,0 0 385-15,0 0 73 0,0 0 14 0,0 0 4 16,0 0-392-16,0 0-84 0,0 0 0 0,6 0-620 16,1 0-121-16</inkml:trace>
  <inkml:trace contextRef="#ctx0" brushRef="#br0" timeOffset="92004.21">21730 1095 403 0,'0'0'17'0,"0"0"5"0,0 7-22 0,0-5 0 0,-2 5 0 16,-1 3 0-16,3-3 285 0,-3 2 53 15,1-4 10-15,2-3 3 0,-6 5-208 0,6 3-42 16,-2-6-8-16,-1 3-1 0,0-4-44 0,1 11-9 16,2-12-2-16,0 8 0 0,-3-6-25 0,3 3-4 15,-3 0-8-15,3 3 11 0,0-3-11 0,0 2 0 0,0-2 0 0,3 3 8 16,0 4-8-16,-1-7 0 0,1 2 0 0,0 1 0 15,-1-3 0-15,1 2 0 16,0-2 0-16,-1 3 0 0,4-3 0 0,-4 0 0 0,1 0 0 0,0 0 0 16,2-5-12-16,-5-2 12 0,2 10-10 0,1-6 10 15,-3 3-15-15,0-7 3 0,0 3 1 0,0-3 0 16,0 7 3-16,0-7 0 16,-3 7 0-16,3-7 0 0,-2 2 8 0,-3 5-13 0,2-7 5 15,-2 7 8 1,2-7-32-16,-2 3 0 0,-1 1 1 0,4-4 0 0,-4 0-96 0,6 0-19 0,-2-4-4 0,-4-1-1 15</inkml:trace>
  <inkml:trace contextRef="#ctx0" brushRef="#br0" timeOffset="92275.35">22005 1031 2347 0,'-5'7'104'0,"5"-7"21"0,-3 3-100 0,1 6-25 16,2-2 0-16,0 0 0 0,0 7 11 0,0-4-3 16,0 4-8-16,0 2 12 0,2 3-12 0,1-5 0 15,-3 3 0-15,3 4 0 16,-1-2 0-16,1 2 0 0,0-5 0 0,-1 1 0 0,4-1 0 0,-1 5 0 16,0-4 8-16,-2-8-8 0,2 8 0 0,-2-3-13 15,2-5 2-15,-2 5 1 0,2-4-1 0,-2-3 0 0,-1 0 0 0,4 0 0 31,-6-7-77-31,0 0-16 0,0 0-4 0,0 0-509 0,0 0-103 16</inkml:trace>
  <inkml:trace contextRef="#ctx0" brushRef="#br0" timeOffset="92469.55">21889 1215 2325 0,'0'0'51'0,"0"0"10"0,0 0 3 0,0 0 2 0,0 0-53 0,0 0-13 0,0 0 0 0,0 0 0 0,5-3 8 0,1-1-8 16,2 1 11-16,-1 3-11 16,4-4 0-16,0 4 0 0,-1-5 0 0,3 0 0 15,1 5 0-15,2-2 0 0,-1-5 0 0,1 0 0 16,3 7-104-16,-1-7-17 0,-2 7-4 0,3-3-787 16</inkml:trace>
  <inkml:trace contextRef="#ctx0" brushRef="#br0" timeOffset="92686.41">22505 1104 2530 0,'0'0'56'0,"0"0"11"0,0 0 2 0,0 0 3 0,6 0-58 0,-1 5-14 0,3-3 0 0,0 5 0 16,0-7 28-16,0 0 4 15,0 0 0-15,2 3 0 0,-2 1-32 0,3-4 0 0,-1 0-13 0,1 0 4 31,-3 0-15-31,3 0-4 0,-1 0 0 0,3 0 0 16,-2 0-50-16,0-4-10 0,-1 1-3 0,1-4 0 16,-1 7-91-16,-2 0-18 0,3-2-4 0,-6-3-1 0</inkml:trace>
  <inkml:trace contextRef="#ctx0" brushRef="#br0" timeOffset="92881.49">22505 1229 2516 0,'0'0'56'0,"0"0"11"0,0 0 2 0,0 0 1 0,0 0-56 0,0 2-14 0,3 5 0 15,0 0 0-15,2 0 0 0,0-4 0 0,1-3 0 0,4 4 0 0,1-1 0 0,2-6-10 16,-2-1 2-16,4 4 0 16,1-3-39-16,0-1-7 0,3-1-2 0,2 0 0 15,-3-2-147-15,4 5-29 0,17-12-7 0,-10 7-1 16</inkml:trace>
  <inkml:trace contextRef="#ctx0" brushRef="#br0" timeOffset="93383.18">23379 930 403 0,'0'0'17'0,"0"0"5"0,-6-2-22 0,1 2 0 0,0-7 0 0,-1 4 0 15,4-1 431-15,-1 1 81 0,-2-1 17 0,2 4 3 16,3 0-425-16,-5-3-86 0,0 3-21 0,-1 0 0 15,1 0-16-15,0 0-8 0,2 0-2 0,-5 3 0 16,3 1-4 0,0-1-1-16,-1 4 0 0,1 0 0 0,0-5 23 0,-1 5 8 0,1 3 0 0,2-3-9 15,1 2 9-15,-1-4 0 0,3 2 0 0,0 0 0 16,0 2 0-16,0-2 8 0,3 0-8 0,2 3 11 16,-2-8-2-16,5 5 0 0,-6 0 0 0,6 0 0 0,0 0 2 0,0 3 0 15,0-8 0-15,0 5 0 0,0 0 2 0,0 0 1 16,-3 0 0-16,3 0 0 0,0 3-14 0,0-8 11 15,-3 5-11-15,1 0 10 16,-1 0-10-16,0-4 0 0,-2 1 0 0,2 6 0 0,-2-8 0 0,-1-2 8 16,-2 0-8-16,3 7 0 0,-3 0 8 0,0 0-8 15,-3-4 0-15,3-3 8 0,-2 4 0 0,-1-1-8 16,-2 4 12-16,0-5-4 0,-3 3-8 0,2-3 0 16,1 8 0-16,-3-10 8 0,0 4-8 15,0-4-12-15,-2 7 2 0,2-7 1 16,0 0-27-16,-3 3-6 0,1-3-1 15,-4 0 0-15,1 0-121 0,3 0-24 0,-1 0-4 0,0 0-2 0</inkml:trace>
  <inkml:trace contextRef="#ctx0" brushRef="#br0" timeOffset="93982.84">23627 714 990 0,'0'0'44'0,"0"0"8"0,-2-5-41 0,2 5-11 0,-3-2 0 0,3 2 0 0,0 0 158 0,0 0 30 15,0 0 5-15,0 0 2 0,0 0-75 0,0 0-16 0,0 0-2 0,0 0-1 16,0 0-37-16,0 0-8 0,0 0-2 0,0 0 0 16,0 0-38-1,0 7-7-15,-5 5-1 0,2 2-8 0,0 2 12 0,-2 8-4 0,0 4 0 16,0 0-8-16,2 3 14 0,0-1-4 0,-2 1-1 15,2-1 0-15,1 3-9 0,-1-7 0 16,-2 2 9-16,2 1-9 0,3-1 0 0,0-2 0 16,0 2 0-16,0-2 8 0,0 0-8 15,3-3 0 1,-3 1 0-16,0-3 0 0,0-2 0 0,2 2 0 0,1-12 0 0,0 8 8 16,2-3-8-16,-2-5 0 0,5 1 0 15,-3-6 0-15,3 3 0 0,0-4 9 0,0 1-9 0,0-1 0 0,2-1 14 0,3-2-4 16,1 0-1-16,-1 0 0 0,0-2 1 15,0-1 0-15,1-1 0 0,-4 1 0 0,1-1 3 0,-1 1 1 0,1-1 0 0,-1 4 0 16,-2-10-14-16,3 10-15 0,-3-2 3 0,0-5 1 0,-3 0 11 16,3 4 0-16,0-4 0 15,-3 3-8-15,3-6-20 16,-2 8-3-16,1-5-1 0,1-3-672 0,-2-1-134 0</inkml:trace>
  <inkml:trace contextRef="#ctx0" brushRef="#br0" timeOffset="94267.97">23969 1165 2768 0,'0'0'61'0,"0"0"13"0,0 0 2 0,0 0 1 0,0 0-61 0,0 0-16 0,0 0 0 0,5 0 0 0,3-7-10 0,-3 0-5 0,0 7-1 0,1-7 0 31,2 5-140-31,-3-3-28 0,0 5-5 0,-5 0-2 15,6-9 26-15,-6 9 5 0,0 0 0 0,0 0 1 0,0 0 118 0,0 0 23 0,0 0 5 0,0 0 1 16,7 4 96-16,-7-4 19 0,6 10 4 16,-4-8 1-16,-2 5-26 0,3 3-5 15,-6-3-1-15,3 0 0 0,0 7-44 0,-2-7-8 16,-1 2-3-16,0 1 0 0,1 4-13 0,2-5-8 16,-5 8 8-16,2-8-8 0,0 5 0 0,3 0 0 0,-2-7 0 15,-1 0 0-15,0 3 0 16,1-8 0-16,-1 5 0 0,3-7 0 15,0 5-25-15,0-5-10 0,0 0-1 0,0 0-582 0,-3 2-116 0</inkml:trace>
  <inkml:trace contextRef="#ctx0" brushRef="#br0" timeOffset="94424.65">24162 937 403 0,'0'0'36'0,"0"0"-36"0,0 0 0 0,0 0 0 0,0 0 333 0,0 0 60 15,2-7 12-15,-2 7 3 0,6-2-334 0,-6 2-66 16,0 0-8-16,0 0-13 16,0 0-153-16,0 0-30 0,0 0-7 0,0 0-1 0</inkml:trace>
  <inkml:trace contextRef="#ctx0" brushRef="#br0" timeOffset="94783.04">24159 958 172 0,'0'0'8'0,"-3"5"1"0,3 0-9 0,-2 2 0 0,-3-5 0 0,2 8 0 0,0-6 132 0,-2 3 25 15,0 0 5-15,2 3 1 0,0-8-105 0,1 5-21 16,-4 0-4-16,4 0-1 0,-1-4 0 0,0 6 0 0,-2-4 0 0,3-3 0 15,-1 5 52-15,0 0 9 0,3 0 3 0,0-4 0 16,0-3-53-16,3 7-11 16,-3 0-1-16,0-7-1 0,0 0 18 0,5 7 4 0,0-5 1 0,1 5 0 15,-1 0-6-15,0-4-2 0,3 1 0 0,0-1 0 16,-2 6-37-16,1-4-8 16,4-5 0-16,-3 2 0 0,0 3 9 0,3-3 3 0,-4-2 0 15,4 7 0-15,0 0 3 0,-1-7 1 0,1 3 0 0,-3-3 0 16,2 7 20-16,-2-7 4 0,0 7 0 15,0 0 1-15,3-7 15 0,-6 0 4 16,0 2 0-16,-2 3 0 0,-3-5-39 0,0 0-7 0,0 0-2 16,0 9 0-16,0-9-12 0,-3 7 8 15,-2-4-8-15,-3 6 0 0,0-4 9 0,0 2-9 0,-2-5 8 0,2 8-8 0,-6-3 0 0,6-3 0 16,-2-1 0 0,2 4 0-16,0-5 0 0,0 3 0 0,0-3-9 0,0 3 9 15,0-5-44-15,3 0-1 0,0-5-1 16,-1 5 0-16,1 0-124 15,0-2-25-15,2-5-5 0,1-3 0 0</inkml:trace>
  <inkml:trace contextRef="#ctx0" brushRef="#br0" timeOffset="94979.09">24463 975 2516 0,'0'0'56'0,"0"0"11"0,8-5 2 0,-2 5 1 0,2 0-56 0,-3 5-14 16,0-3 0-16,0-2 0 0,1 0 16 0,-4 7 0 15,4 0 0-15,-4-4 0 0,4 4-16 0,-6 2 0 16,0-2 0-16,2 7 0 0,-2-4 0 0,0 6 0 16,0-2 0-16,0 3-10 0,3-1 10 0,0 5 0 0,-3-9 0 0,5 2 0 15,-3 3 0-15,1-3 0 16,0-5 0-16,-1 5 0 0,4-7 0 0,-4 5 0 0,1-5 0 0,2-2 0 31,-2-3-44-31,2 3-6 0,-5-5-2 0</inkml:trace>
  <inkml:trace contextRef="#ctx0" brushRef="#br0" timeOffset="95209.77">24485 1045 2761 0,'0'0'60'0,"0"0"13"0,0 0 3 0,0 0 2 0,0 0-62 0,0 0-16 0,0 0 0 0,0 0 0 0,0 0 19 0,0 0 1 16,0 0 0-16,5 0 0 0,0 0-20 0,3 5 0 15,-3-10-8-15,6 5 8 0,0 5-21 0,-4-5 1 16,4-5 1-16,0 5 0 16,2 0-33-16,-3 0-6 15,4 0-2-15,-4 0 0 0,1 5-12 0,2-5-2 0,-2 0-1 0,-1-5 0 16,1 5-136-16,2-4-27 0,8 1-6 0,-5 3 0 0</inkml:trace>
  <inkml:trace contextRef="#ctx0" brushRef="#br0" timeOffset="97819.58">23916 944 2325 0,'0'0'51'0,"0"0"10"0,0 0 3 0,0 0 2 15,0 0-53-15,0 0-13 0,0 0 0 0,0 0 0 0,0 0 20 0,0 0 0 16,0 0 1-16,0 0 0 0,2 7-21 0,1-4-16 16,-3-3 2-16,0 0 1 15,0 0-195-15,5 0-40 0</inkml:trace>
  <inkml:trace contextRef="#ctx0" brushRef="#br0" timeOffset="100870.24">21108 1718 172 0,'0'0'8'0,"0"0"1"0,0 0-9 0,0 0 0 15,0 0 0-15,0 0 0 0,0 0 273 0,0 0 53 16,0-5 10-16,0 5 3 0,0-2-234 0,6 2-46 16,-4-5-10-16,4 3-1 0,2-5-12 0,-3 7-3 15,-5 0 0-15,8 0 0 16,2-3 21-16,1 3 4 0,5-4 1 0,-3 4 0 0,6 0-17 0,-1 0-3 0,1 0-1 16,2-3 0-16,-5 3-13 0,2 0-2 15,3 0-1-15,-2 0 0 0,2 0-10 0,0-7-1 16,3 7-1-16,0-2 0 0,2-3-10 15,1 5 0-15,-6 0 9 0,5 0-9 16,1 0 8-16,2-2-8 0,-3 2 10 0,-2 0-10 16,0 0 12-16,-3-5-4 0,0 5-8 15,1 0 12-15,1 0-4 0,-1 0 0 0,-1 0-8 16,0-2 12-16,0 2-2 0,3 0-1 0,0-5 0 0,-3 5 0 0,-3 5 1 16,1-5 0-16,-1 0 0 0,1 0 0 0,-1 0 1 0,1 2 0 0,0-2 0 0,-1 0 0 15,-2 0-3-15,0 0-8 0,0 0 12 16,0 0-4-16,-1 0-8 0,1 0 10 0,-2-2-10 0,-1 2 10 15,0 0-10-15,0 0 0 0,-2 0 0 0,5-5 0 16,-6 3 0-16,6-1 0 0,-5-1 0 0,2 4 0 16,-2 0 0-16,-1-3 0 0,-2 3 0 0,0 0 0 15,0-4 0-15,0 1 0 0,-3 3 0 0,0 0 0 16,1 0 0-16,-6 0 0 0,0 0 0 0,0 0 0 0,0 0 0 16,0 0-20-16,0 0 3 15,0 0-679 1,0 0-135-16</inkml:trace>
  <inkml:trace contextRef="#ctx0" brushRef="#br0" timeOffset="101848.46">20339 2188 1958 0,'0'0'87'0,"0"0"17"0,0 0-83 0,0 0-21 0,0 0 0 0,0 7 0 0,-3 0 29 0,0 1 2 15,-2 3 0-15,2 1 0 0,-5 5-15 0,0 1-4 16,0 6 0-16,-2-1 0 0,-1 1-4 0,-2 6-8 15,3 3 11-15,-4-2-11 0,1 0 16 0,2-1-3 0,1-4-1 0,-1-3 0 16,3 3 6-16,0 3 1 0,-2-6 0 16,5 1 0-16,-3-6-19 0,2 4 0 15,1-6 0-15,0 1 0 16,-1-3-48-16,4-3-12 0,-3-4-4 0,2-2 0 16,0-2-148-16,1 4-29 0,2-7-7 15</inkml:trace>
  <inkml:trace contextRef="#ctx0" brushRef="#br0" timeOffset="102098.03">20201 2456 288 0,'8'-16'25'0,"0"-5"-25"0,0-3 0 0,2 6 0 16,-2-4 171-16,3 4 29 0,2-4 5 0,0 4 2 15,1 1-100-15,-4 1-20 0,1 2-4 0,-1 4-1 0,-2-2-3 0,0 5-1 16,0-2 0-16,3 9 0 0,-1-2-14 16,-2 2-2-16,0 0-1 0,0 2 0 15,-3 7 3-15,3 3 0 0,0 5 0 0,0-1 0 0,0 0-23 0,-3 10-4 16,3-5-1-16,-2 3 0 15,-1 7-20-15,0-6-4 0,-2 4 0 0,2-3-1 0,-2 4-11 16,-1-11 0-16,-2 4 9 0,3 1-9 16,0-3 0-16,-1-4 8 15,-2-1-8-15,0-2 0 0,3-2 0 0,-3 0 0 0,-3-3 0 16,3-2 0-16,0-5-18 0,0-2-2 0,0 0 0 0,0 0 0 16,0 0-134-16,-5 5-27 15,0-5-6-15,0-5-342 0,-3-2-69 0</inkml:trace>
  <inkml:trace contextRef="#ctx0" brushRef="#br0" timeOffset="103022.94">20391 2612 115 0,'-7'-7'0'0,"4"2"10"0,-5 3-10 0,0-8 0 15,3 3 0-15,-6 2 0 0,6-2 308 0,0 3 60 16,2-1 12-16,0 3 3 0,-2-10-234 0,2 9-46 0,1-4-10 16,-1 5-1-16,3 2-45 0,0-5-9 0,-3 1-2 0,3-1 0 15,3-2-12-15,0 5-2 0,-1-5-1 0,-2-1 0 16,3 6-21-16,0-5 0 16,2 2 0-16,0-4 0 0,0 7-15 0,3-10-4 0,0 7-1 0,0 0 0 15,3 3 20-15,-3-5 0 0,0 0 0 16,0 5 0-16,2-3-10 0,1 3 10 0,-3 2-8 0,0 0 8 15,0-5 0-15,0 5 0 0,0 0 0 16,-1 5-8-16,4-5 8 16,-3 2 0-16,-3-2 0 0,3 7-8 0,0-7 8 15,-3 7 0-15,3 0 0 0,-2-5 0 0,2 3 0 16,-3-3 0-16,0 6 0 0,-2-1 0 0,2-5 0 16,0 3 0-16,-5-5 0 0,3 4-8 0,0 3 8 0,-1 0 0 0,4-2 0 0,-4 0 0 15,-2-5 0-15,3 5 0 0,-3-5 0 0,3 2 0 16,-3-2-18-16,0 0 2 0,0 0 0 0,2 7 0 15,-2-7 6-15,0 0 2 0,0 0 0 0,3 0 0 16,2 0-12-16,-2 0-3 0,2-7 0 16,-2 7 0-16,-1-2 4 0,-2 2 1 0,3-7 0 0,0-1 0 0,-1 6 18 0,1-3-8 15,0-2 8-15,-3 7 0 0,0 0 0 0,0 0 0 16,0 0 0-16,0 0 0 0,0 0 0 16,0 0 0-16,0 0 0 0,0 0 0 0,0 0 0 15,0 0 11-15,0 0-3 0,2 7-8 16,1-2 11-16,0-3-11 0,-1 6 10 0,1-1-10 0,-3-7 0 0,8 0 0 15,-3 0 0-15,0 0 0 0,3 0 0 16,0 0-12-16,0 0 12 0,3-5-13 16,-1 3-39-16,-2-6-8 0,6 6-2 0,-7-5 0 15,1 2-23-15,0-4-5 0,0 7-1 0,3-5 0 16,-6-1 52-16,0 6 11 16,1-3 1-16,-4 3 1 0,-2 2 70 0,6-5 15 0,-6 5 2 15,0 0 1-15,2-2 32 0,-2 2 6 0,0 0 2 0,0 0 0 0,0 0-34 0,0 0-8 0,0 0 0 0,0 0-1 16,0 0-41-16,0 0-8 0,0 0-2 0,0 7 0 15,0-7-8-15,0 0 0 0,0 0 0 0,0 0 0 16,-2 2 0-16,2-2 0 16,0 0 0-16,0 0 0 0,0 0 0 0,0 0 0 15,0 0 0-15,0 0 0 0,0 0-9 0,0 0 9 0,0 0 0 0,8 0 0 16,-8 0-9-16,8 5 9 0,-8-5 0 0,10 0-9 16,-2-5 9-16,0 5 0 0,0 0 0 0,-8 0-8 15,0 0 8-15,11 0 0 0,-11 0 0 0,7 0 0 16,-7 0 0-16,0 0 0 0,0 0 0 0,8 0 0 15,-8 0 0-15,8 7 0 0,-2 1 0 0,-1-1 0 0,0 4 0 0,-2 1 0 16,0 5 10-16,-1-1-10 0,-4 0 25 16,2 1-1-16,0 6 0 0,0 1 0 15,-3 0-15-15,0 6-9 0,1 1 10 0,-1-3-10 0,0 2 8 0,1 6-8 16,-6-3 0-16,0 0 9 0,0-3-9 0,0-4 0 16,-5-2 0-16,2-1 8 0,-2 3 4 15,2-12 1-15,-5 3 0 0,3-1 0 0,-3-2-13 0,3 0 0 16,0-11 0-16,2 6 0 0,-2-4 0 0,0-5 0 15,5 0 0-15,-3-5 0 0,1 5 0 0,2-9 0 0,2-1 0 16,1-4 0-16,0 5 10 0,2-5-10 16,1-3 10-16,2 3-10 0,0-12 18 0,2 3-2 15,4-1-1-15,-1 1 0 0,0-1-4 0,3 5-1 16,3-2 0-16,-1 5 0 0,6-8-10 0,-5 10 8 16,5-3-8-16,-6 1 8 15,6 7 0-15,0-1 0 0,-3-2 0 0,6 3 0 0,-6 0-8 0,3-1 0 0,0 3 0 0,-3 0 8 16,0-2-8-16,-2 2 0 15,-1 0-10-15,1 0 10 16,2-1-166-16,-5 1-27 0,0-2-6 0</inkml:trace>
  <inkml:trace contextRef="#ctx0" brushRef="#br0" timeOffset="103673.82">21077 2123 576 0,'0'0'25'0,"-3"0"6"0,-2 0-31 0,2 0 0 0,0 0 0 0,-2 2 0 15,3 3 383-15,-1-1 70 0,0 8 15 0,1-3 2 16,-1 1-374-16,0 11-76 0,-2-5-20 0,2 3 8 15,1 10-8-15,-4-4 0 0,4 8 0 0,-1-4 0 16,1 1 0-16,-1-2 8 0,0 3-8 0,3-3 0 16,0-4 0-16,0-6 0 0,0 6 0 0,0-8 0 15,0 1 0-15,0-5 0 0,3-1 0 16,0-4 8-16,-3 3 0 0,2-3 1 16,3-2 0-16,-2-3 0 0,-3-2 4 0,5 0 1 0,3 0 0 0,0 0 0 15,3-2-6-15,-1-3 0 0,-2 3-8 0,3-5 12 16,2-3-12-16,-2 3 8 0,-3 2-8 0,0-6 0 15,2 4 0-15,3-1 0 0,-5 1 0 0,3 0 0 16,0 3 0-16,-4-1-15 0,4-2 5 0,-3 5 1 16,0-3 9-16,0 3 16 0,-8 2-4 0,8-3-1 0,0-2-11 15,-3 5 0-15,-5 0 0 0,0 0 0 0,8 0 0 0,-8 0 0 16,0 0 0-16,5 8 0 0,-5-8-9 0,0 0 9 16,3 7 0-16,0-5 0 0,-3-2 0 0,0 7 0 15,0 0 0-15,-3 0 0 0,3-5 0 0,-3 5 8 16,1-7-8-16,-1 8 0 0,3-8 0 0,0 0-13 15,-3 2 1-15,3-2 0 0,0 0 0 0,0 0 1 16,0 0 0-16,0 0 0 16,0 0-161-16,0 0-33 0,0 0-7 0,0-7 0 0</inkml:trace>
  <inkml:trace contextRef="#ctx0" brushRef="#br0" timeOffset="104020.94">21339 2351 2091 0,'0'0'46'0,"0"0"10"0,0 0 1 0,0 0 2 0,0 0-47 0,0 0-12 0,0 0 0 0,0 0 0 15,0 0 56-15,0 0 8 0,0 0 3 0,0 0 0 16,0 0-54-16,0 0-13 0,0 0 0 0,0 4 0 16,0 3 0-16,0-2 0 0,0 0 0 0,0 2 0 15,0-7-11-15,0 0 11 0,0 0-10 0,0 0 10 16,2 12-16-16,-2-3 2 0,3 0 1 0,-3 1 0 16,3-3 13-16,-3 7 0 0,2-5 0 0,1-2-9 15,-3 3-10-15,0-10-1 0,3 7-1 0,2 2 0 16,-3-2 21-16,1-2 0 0,2 2 0 0,-5-7 0 15,3 5 0-15,2 0 0 16,3-3 0-16,-2 5 0 0,-1-7 0 0,0 7 0 16,0-5 0-16,1 3 0 0,-6-5 0 0,5 0 0 0,-5 0 0 0,5 2 0 0,1 3 0 0,-6-5 0 15,2 2 8-15,-2-2-8 0,0 0 17 16,0 0 2-16,0 10 0 0,-2-5 0 16,-1 2-19-16,0-3-17 0,-2 3 3 0,0-2 1 0,-1-3-5 0,1 6-1 15,0-1 0-15,0-5 0 31,-1-2-138-31,1 5-28 0,0-5-6 0,-1 0-1 0</inkml:trace>
  <inkml:trace contextRef="#ctx0" brushRef="#br0" timeOffset="104230.04">21622 2362 2487 0,'0'0'55'0,"-3"7"11"0,0 1 2 0,3-1 2 0,-2 4-56 0,2-4-14 0,0 5 0 0,0 0 0 15,0 2 19-15,0-5 1 0,2 8 0 0,1-1 0 16,0-4-20-16,-3 5 0 0,2-8 0 0,-2 5 0 16,6-7 0-16,-6 3-16 15,2-1 4-15,1 0 0 16,0-2-48-16,-1 0-10 0,1 1-2 0,0-1 0 16,-3-7-128-16,0 0-25 0,0 0-6 0,0 0-1 0</inkml:trace>
  <inkml:trace contextRef="#ctx0" brushRef="#br0" timeOffset="104426.15">21553 2407 1152 0,'0'0'102'0,"-3"0"-82"15,3 0-20-15,0 0 0 0,0 0 306 0,0 0 57 16,0 2 11-16,3-2 2 0,-3 0-280 0,5 0-56 16,-2 0-11-16,2 0-2 0,6 0-27 0,-1 0 0 15,1 0 0-15,2 0 0 0,0 0-11 0,3-2-7 16,-2 2-2-16,-1 0 0 15,0-7-240-15,-2 7-48 0,10-5-9 0,-8 1-3 0</inkml:trace>
  <inkml:trace contextRef="#ctx0" brushRef="#br0" timeOffset="104649.84">21915 2386 1036 0,'0'0'92'0,"-5"0"-73"0,-3 0-19 0,0 0 0 16,3 5 347-16,0-1 65 0,-3-4 14 0,2 0 2 15,1 7-320-15,-3-2-65 16,3-3-13-16,0 3-2 0,-3 5-14 0,0-8-2 0,0 3-1 0,0-3 0 31,3 7-57-31,-3-2-11 0,2 0-3 0,-2-4 0 16,3 9 23-16,0-10 4 0,0 7 1 0,-1-2 0 0,4-2 32 0,-1 2 0 0,0-2 0 0,3 2 0 16,0-7 0-16,3 7 16 0,2-2-2 0,-2-1 0 15,5 1 0-15,2-3 0 0,4-2 0 0,-1 5 0 16,3-5-14-16,5 0 0 0,3-5-9 0,-3 5 9 15,0-2-121-15,0-3-19 16,3 1-3-16</inkml:trace>
  <inkml:trace contextRef="#ctx0" brushRef="#br0" timeOffset="104954.23">22148 2155 2278 0,'-5'0'101'0,"5"0"21"0,-5 0-98 0,2 0-24 15,-2 0 0-15,5 0 0 0,-3 3 48 0,0 1 5 16,1-1 1-16,-1 9 0 0,3-3-40 0,-2 0-14 16,2 8 9-16,0 4-9 0,-3 3 0 0,3 1 0 15,-3 13 0-15,3-7 0 0,0 4 0 0,0 3 0 0,0-3 0 0,0 2 0 16,0-4 15-16,0 3-3 0,3-1 0 0,-3-2 0 15,3 4-12-15,-3 1 0 16,0-7 0-16,0 2 0 16,0-10-95-16,0 1-21 15,0-6-5-15,0-1-555 0,0-5-112 0</inkml:trace>
  <inkml:trace contextRef="#ctx0" brushRef="#br0" timeOffset="106386.05">22101 2329 2746 0,'0'0'60'0,"-3"-2"13"0,3 2 3 0,0 0 1 0,-3-5-61 0,3 5-16 0,0-2 0 0,3-5 0 0,0 2 20 15,-1 5 0-15,4-9 1 0,-1 7 0 16,0-6-21-16,3 1 8 0,0 0-8 0,0 5 0 16,0-5 0-16,3 0 0 0,-6 7 0 0,3-2 0 0,-3 2-18 0,0 2 2 15,-5-2 0-15,6 5 0 0,-4 4 16 0,4-7-10 16,-6 8 10-16,2 2-8 0,1-1 0 0,-3 1 0 15,0-3 0-15,-3 6 0 0,3-4 8 0,-2 1 0 16,-1 5 0 0,-2-6 0-16,-1 3 0 0,1 3 0 0,-3-3 0 0,0-5 0 15,0 6-34 1,0-6-5-16,0 5-1 0,-2-5 0 0,2 1-19 0,-3-3-4 16,1 0-1-16,-1-2 0 0,-2 4-44 0,5-7-10 0,-3-2-2 0,1 7 0 15,2-4 20-15,3 2 3 0,-1 2 1 0,1-7 0 16,2 2-20-16,3-2-3 0,0 0-1 0,0 0 0 15,0 0 39-15,0 0 7 0,3 5 2 0,2-1 0 0,3-4 64 0,0 5 8 0,3-3 11 16,-3-2-3-16,2 5 106 0,-2-5 21 0,3 0 4 16,-1 0 1-16,4 0-9 15,-4 0-2-15,1-5 0 16,2 5 0-16,0 0-45 0,3-2-8 0,-3-3-3 16,3 1 0-1,0-1-26-15,-3 3-6 0,6-10-1 0,-6 9 0 0,0-4-30 0,3 5-10 16,-5-7 0-16,-1 4 0 15,-2-2 8-15,0 5-8 0,-3-3 0 0,-2 3 0 0,0-1 12 0,-3 3-12 0,0 0 12 0,0 0-12 0,0 0 14 0,-6-5-4 0,-2 5-1 0,1-2 0 16,-1 2-9-16,0 0 0 0,0 2 0 0,0-2 0 16,-3 0 0-16,6 5 0 0,-3-2 0 0,0 4 0 15,0-7 0-15,3 2 0 0,-3-2-12 0,3 7 12 16,2-2-10-16,-2-1 10 0,2 1 0 16,3-3-9-16,-3 5 9 0,3 1 0 0,0-8-9 0,3 7 9 0,0 0 0 0,2-3 0 15,-2 1 0-15,5-3 0 16,-3 3-12-16,3-3 12 0,2 3-10 0,1-2 10 15,0-6-12-15,-1-2 3 0,6 5 1 0,-3-2 0 16,0-3-39 0,1 3-7-16,-1-3-2 0,3 1 0 0,-3-1 1 15,3 3 0-15,-3-5 0 0,3-1 0 0,-3 1 38 0,0 5 7 0,-2-5 2 16,0 0 0-16,-3 5 8 0,-1-3 11 0,1 3-3 0,0 2 0 0,-8 0 39 16,0 0 7-16,0 0 2 0,8 0 0 0,-8 0 0 0,0 0 0 15,0 0 0-15,6 0 0 0,-1 2-39 0,-2 5-7 16,-1 2-2-16,-2-2 0 0,0 0-8 0,-2 1 8 0,-1-1-8 15,0 0 8-15,-2-3-8 0,0 3 0 0,-1 0 0 0,-2 3 0 16,3-3 0-16,-3 0 0 16,-2-2 0-16,2-1 0 0,0 1 0 15,0-3 8-15,0 3-8 0,0-2 0 0,3-3 0 0,-3 2 0 0,2-2 8 16,1-2-8-16,5 2 0 0,0 0-12 16,0 0 2-16,0 0 1 15,3-3-20-15,2-4-4 0,0 0-1 0,1 0 0 0,2 0 11 16,-1 0 3-16,4-3 0 0,0 1 0 0,-1-5 20 0,3 7-9 0,-2-5 9 0,0 5 0 15,-1-7 0-15,1 5 0 0,-3-1 0 0,2 3 0 16,-2-5 12-16,0 3-1 0,-3 7 0 0,3-3 0 16,-5-5-3-16,2 10 0 0,-5 0 0 0,0 0 0 15,0 0-8-15,0 0 0 0,0 0 9 0,0 0-9 16,0 0 0-16,0 0 9 0,-2 3-9 16,-4 9 0-16,4-10 9 0,-1 7-9 0,-2 3 0 0,2-5 9 0,1 3-9 0,-4-8 0 15,4 5 0-15,-1 0 8 0,0 0-8 0,1 0 0 16,-1-2 0-16,3 7 0 0,-3-10 0 0,3 3 0 15,3-1 0-15,0 1 0 0,-3-5 0 0,5 7 0 16,-2-5 0-16,5 6 0 16,-1-1 12-16,1-7 0 0,0 2 0 0,3-2 0 0,0 7-3 15,2-7 0-15,-3 5 0 0,4-3 0 16,-1 0-9-16,-3 3 8 0,-2-5-8 0,3 2 8 0,-3-2-8 0,-6 0 0 16,4 0 0-16,-6 0 0 0,0 0 0 15,0 0 0-15,0 0 0 0,0 0 8 0,-6 8 0 0,1-6 0 16,0 3 0-16,-6-3 0 0,3 3-8 0,-2-5 0 0,-1 2 0 15,1-2 0-15,2 0-12 0,-3 0-5 0,3 0-1 0,0 0 0 32,0-2-23-32,3-3-5 0,0 3-1 0,-1-5 0 15,4 4 13-15,2-2 2 0,0-2 1 0,2-2 0 0,1 2 23 16,2 5 8-16,1-13 0 0,-1 8-9 0,6 5 18 0,-4-3 4 16,4-4 1-16,2 7 0 0,1-5 23 0,1-1 5 15,1 8 1-15,-3-7 0 0,3 7-6 0,0-2-1 0,-3 2 0 0,1 0 0 16,-1 0-11-16,-2 2-2 0,2-2-1 0,-3 7 0 15,1-7-4-15,-3 8-1 0,0-1 0 0,0-5 0 16,-3 3 3-16,0-1 1 0,-2 3 0 16,-3-7 0-16,3 5-21 0,-3 2 9 0,0-7-9 0,0 5 0 15,-3 0 10-15,3-3-10 0,-3-2 8 0,-2 5-8 16,2-3 0-16,1-2 8 0,2 0-8 0,0 0 0 0,-6 0 0 0,6 0 0 16,0 0 0-16,0 0 0 0,3-7-8 0,0 5 8 15,-1-3-10-15,4-5 10 0,-1 3-10 16,3 0 10-16,0 3-10 0,-3-1 10 0,3-2 0 15,0 0 0-15,0 4 0 0,0 1 0 0,0-3 0 0,-3 3 0 16,3-3 0-16,-3 3 0 0,1 2 11 0,-1 0-11 16,0 2 10-1,0 3-10-15,1-3 13 0,-1 3-3 16,0 0-1-16,-2 7 0 0,2-10-9 0,-2 7 0 0,2-2 9 0,-2 0-9 0,2 8 0 0,-2-8 0 16,-1 2 0-16,-2 0 0 0,6 1 0 0,-6 2 0 15,2-5 0-15,-2-3 0 0,0 3 0 0,0-2-18 16,0-5 3-16,0 0 1 15,0 0-107-15,0 0-22 0,0 0-4 0</inkml:trace>
  <inkml:trace contextRef="#ctx0" brushRef="#br0" timeOffset="106720.32">23024 2395 2977 0,'0'0'65'0,"0"0"14"0,0 0 2 0,0 0 3 0,0 0-67 0,0 0-17 0,0 0 0 0,0 0 0 16,0 0 0-16,8 12 0 0,-3-10 8 0,6 8-8 15,-3-5 0-15,2-3-12 0,4 3 1 0,-4-3 1 16,3-2-27-16,1 5-6 16,-1-1-1-16,-3 1 0 0,4 2 29 0,-6-2 6 0,0 7 1 0,2-10 0 0,-2 7 8 0,3 3 11 15,-3-10-3-15,-3 8 0 0,3-3-8 0,0 0 0 16,0 2 0-16,-3-2 0 0,0 0 0 0,1 1 0 15,-4 1 0-15,1 0 0 0,-3-2 0 0,-3 5-11 16,-2 0 3-16,0 0 0 16,-3-1 8-16,-3 6-8 0,1-1 8 0,-4 3-8 15,-2 5-2-15,-5-3 0 0,0 2 0 0,-3 6 0 16,-2-6-114-16,5 3-24 16,-3-2-4-16,3-1-900 0</inkml:trace>
  <inkml:trace contextRef="#ctx0" brushRef="#br0" timeOffset="107890.08">23476 1730 172 0,'0'0'16'0,"0"0"-16"0,0 0 0 0,0 0 0 16,0 0 316-16,0 0 60 0,0 0 12 0,0 0 2 15,0 0-306-15,6 0-60 0,2 0-13 0,0 0-3 16,0 0-8-16,2 0 0 0,-2-3 0 0,3 3 0 15,-1 0-10-15,-2-4 10 0,0 4-13 16,3 0 5-16,-1-5 18 0,4 0 4 0,-1 5 1 0,0 0 0 16,6 0 9-16,-4 0 1 0,4 0 1 0,-1 0 0 15,1-2-4-15,-1 2-1 0,4-5 0 0,-4 3 0 16,1-5-5-16,2 7 0 0,0-3-1 16,0-1 0-16,3 1 1 0,2-1 1 0,1 1 0 0,2-4 0 0,-3 7 6 15,4-2 1-15,-1-3 0 0,0 3 0 0,-3 2-4 0,1-5-1 16,-3 0 0-16,2 1 0 0,0 4-7 15,1-3 0-15,5-1-1 0,-3 1 0 16,0-1 1-16,3-1 1 0,-3 0 0 0,5 5 0 0,-2-2-4 0,-3 2-1 16,0-5 0-16,-2 3 0 0,-1 2 0 0,-2-5-8 15,0 5 12-15,-1-2-4 16,1 2 0-16,0 0-8 0,0-3 12 0,-8-1-4 0,0 4-8 16,-1-3 12-16,4 3-12 0,0 0 12 0,-1-4-12 15,1 4 0-15,-1 0 0 0,6-3 0 16,-6 3 0-16,1-2 0 0,-3-3 0 0,0 5 0 15,-3 0-98-15,0 5-12 0,0-3-2 0</inkml:trace>
  <inkml:trace contextRef="#ctx0" brushRef="#br0" timeOffset="109683.21">24164 1988 288 0,'0'0'12'0,"0"0"4"15,0 0-16-15,0 0 0 0,0 0 0 0,0 0 0 0,0 0 388 0,0 0 76 0,0 0 14 0,0 0 3 16,0 0-360-16,0 0-72 0,-2 3-14 0,-4 9-3 16,4-1-14-16,-6 6-2 0,0-1-1 0,0 8 0 15,0-1-7-15,-3 6-8 0,1-6 11 0,-3 8-11 16,-3 2 27-16,3-3-2 0,-3 3 0 0,0 2 0 0,5-6-17 0,-2 1-8 15,0-2 8-15,2-4-8 0,1-3 0 16,-1-5 0-16,0 1 0 0,4-1 0 16,-1-4-37-16,2-2-3 15,-2-8-1-15,8-2 0 0,-5 0-212 0,5 0-43 0</inkml:trace>
  <inkml:trace contextRef="#ctx0" brushRef="#br0" timeOffset="110695.26">23987 2245 230 0,'19'-19'20'0,"-14"10"-20"0,3-6 0 0,2 1 0 0,-2-2 346 0,3 2 65 15,2-3 13-15,-2 1 2 0,-1-1-265 0,4 3-53 16,-1-2-10-16,0 4-2 0,-2 0-42 0,2 5-8 16,-3-5-2-16,1 5 0 0,-3 0-28 0,3 5-5 0,-3-3-2 15,-1 5 0-15,-1 7 1 0,2 7 0 0,-3-2 0 0,0 2 0 16,1 0 5-16,-1 5 1 16,-3-2 0-16,1 6 0 15,0-2-8-15,-1 3-8 0,-2-1 11 0,0 3-11 0,0-2 8 0,0-1-8 16,-2 6 0-16,-1-4 0 0,0-3 0 0,1-4 0 0,-1 8 0 15,-2-12 0-15,0 3 0 0,-1-1-17 0,-2-4 1 0,3-2 1 32,-5-1-20-32,4-4-4 0,-2-1-1 0,0-4 0 15,-2 0-39-15,2-4-8 0,-3-3-1 0,3 2-1 16,0-5 14-16,-2 3 3 0,2-2 1 16,-3-5 0-16,3 4 59 0,0 1 12 0,3-3 0 0,0 1 0 0,0-6 46 0,-1 5 4 15,4-4 1-15,-1 6 0 0,3 1 3 0,0-3 1 0,0 3 0 16,5 2 0-16,-2-3-18 0,0 3-3 15,4 5-1-15,-1-5 0 0,2 0-18 0,0 0-4 0,0 5-1 0,2-6 0 16,1 1-10-16,-3 7 0 0,2-2 0 0,1 2 0 16,-3-5 0-16,2 3 0 0,1-3 0 0,0 5 0 15,2 0 0-15,-3 0 0 0,1 0 0 0,-3 0 0 0,2-4-10 16,1-1 10-16,0 5 0 0,-1 0-9 16,-2 0-16-16,0 0-3 0,3 0-1 15,-3 5 0-15,-3-1 13 0,3-4 4 0,0 5 0 0,0-3 0 0,-3 3 12 0,0-3 0 16,-2 5 0-16,2 1 0 0,-2-6 0 0,2 5 0 15,0 7 0-15,-2-12-9 0,0 8 9 0,-1 2 0 16,-2-5 0-16,3 2 0 0,0-2 8 0,-1-5 0 16,-2 5 0-16,3 1 0 0,-3-8-8 0,0 2 9 0,0-2-9 15,0 0 10-15,0 0-10 16,0 0 0-16,0 0 0 0,0 0 0 16,0 0 0-16,0 0 0 0,0 0 0 0,3-2-11 15,-3 2-18-15,0-10-4 0,2 5-1 0,-2-2 0 16,0 7 23-16,3-7 11 0,-3 7-10 0,0 0 10 0,0 0 0 15,5 0 0-15,-5 0 0 0,0 0 10 0,5-4 13 0,1-1 2 0,-6 5 1 0,8 0 0 16,-3 0-26-16,0 0 0 0,1 5 0 0,2-1 0 16,-1-4 0-16,1 0 0 0,-2 0 0 15,2-4 0-15,0 4 0 0,-3 0 0 0,3-5 0 16,0 5 0-16,0 0 0 0,0-2-12 16,-3-3 0-16,3 2 1 0,-3-4 1 0,3 5 0 15,-3-3 0-15,1 3 0 0,-4-3-4 0,1 1-1 0,0-3 0 0,-1 2 0 16,1 3 15-16,-3-6 0 0,3 1 0 0,-3 7 0 15,0 0 0-15,0 0 8 0,0 0-8 0,0 0 0 16,0 0 28-16,0 0 0 0,0 0-1 0,0 0 0 0,0 0-7 0,0 0-2 16,0 0 0-16,0 0 0 0,0 0-18 0,-6 7 0 15,4 1 0-15,2-8 0 16,0 0 0-16,0 2 0 0,0-2 0 0,0 7 0 0,0 0 0 0,0 0 0 16,0-5 0-16,2 8 0 0,-2 2 0 15,3-10 0-15,0 7 0 0,-1 3-9 0,1-5 9 0,2 5 0 16,-2-5 0-16,2 7 0 0,-2-5 0 0,-3 6 0 15,2-4 0-15,-2 3 0 16,0 3 0-16,0-3 0 0,0 2 0 0,-2 1 0 0,-1-1 0 0,-2-1 0 16,-1-6 0-16,1 7 0 0,-3-4 0 0,0 0 0 15,0-5 0-15,-2 7 0 0,2-7 0 0,-3 3 8 16,1-3-8-16,-1-5 0 0,3 5 0 0,-2-2 9 0,-1-3-9 16,3 0 0-16,3 3 8 0,-3-5-8 15,0 0 0-15,3 0 0 0,-1 0 9 0,4-5-1 0,-1 1-8 0,0-1 12 16,6-2 0-16,0 5-1 15,-3-13 0-15,5 8 0 0,0-4-11 0,1-3 0 16,1-3 0-16,4 1 0 0,0-1 0 0,-1-2-9 0,3 1 9 0,-2 1 0 31,2-4-37-31,-2 2-1 0,2-2 0 0</inkml:trace>
  <inkml:trace contextRef="#ctx0" brushRef="#br0" timeOffset="111377.25">24752 1840 2052 0,'0'0'91'0,"0"0"18"16,0 0-87-16,0 0-22 0,0 0 0 0,-6 5 0 0,1-3 62 0,3 8 8 16,-4-3 2-16,4 7 0 15,-4 5-51-15,4 0-9 0,-4-1-3 0,4 6 0 0,-4 2-9 0,1 2 0 16,0-5 0-16,0 3 0 16,-1-2 0-16,1 2 0 0,0-3 0 0,2 5 0 0,-2-4 9 0,-1-5 0 15,1 2 0-15,3-2 0 0,-1 0 3 0,0-1 1 16,1-1 0-16,2-3 0 0,-3 0-13 0,3-4 8 15,3-1-8-15,-3-2 0 16,0 0 0-16,0-7 0 0,2 2 0 16,-2-2-10-16,6-2-22 0,1 2-4 0,1-7 0 15,0 0-1-15,0 0 5 0,3 0 2 0,-3-3 0 16,5 1 0-16,-2 0 22 0,2 2 8 0,-3-1 0 0,1 1-9 0,-3 0 28 16,-3 5 5-16,1-3 2 0,-1 1 0 0,0-1 5 15,3 5 1-15,-3-2 0 0,1-3 0 0,-1 5 0 0,0 5 0 16,-5-5 0-16,6 2 0 0,-4 3-19 0,3-1-3 15,1 1-1-15,-4 2 0 0,1-2-9 0,-3 7 0 0,3-10 0 0,-3 7 0 16,0-9 0-16,0 0 8 16,0 5-8-16,0-5 0 0,0 7 0 0,0-7 0 0,0 0 0 0,0 0 0 31,0 0-59-31,0 0-4 0,0 0-1 0,5-12 0 16,-2 8-176-16,2-3-35 15,-2-8-7-15,2 8-2 0,-3-4 142 0,1-1 28 16,2 2 6-16,-2 1 0 0,2-7 108 0,1 4 35 0,-1-5 0 0,-2 8 0 15,2-5 94-15,-2 4 19 0,2 3 4 0,-3-2 1 0,4 4-45 0,-4-4-8 0,1 7-3 0,-3 2 0 16,0 0-25-16,0 0-6 0,0 0-1 0,0 0 0 16,0 0-23-16,0 0-5 0,0 0-1 0,0 0 0 0,0 0-19 15,0 0-4-15,0 0-1 0,5 2 0 0,-5-2-12 0,6 9 9 16,-6-9-9-16,5 5 8 0,-5-5-8 16,5 7 0-16,-2 0 0 0,-3-7 8 15,3 5-8-15,-1 2 0 0,-2-7 0 0,5 7 0 0,-2 0 0 0,-3 0 0 16,3-5 0-16,-1 5 0 0,-2-7 10 0,0 10-10 15,3-3 12-15,-3 2-12 0,3-4 11 0,-3 2-11 16,2-5 10-16,1 8-10 0,-3-3 0 16,0-2 0-16,0-5 0 15,0 7 0-15,0 2 0 0,0-7 0 0,0 5 0 16,0 0 0-16,-3 1 0 0,1-1 0 0,-1-3 0 0,0 3 0 0,-2-2 0 0,2-3 0 16,1 5 0-16,-3-4 0 0,2 2-19 15,-2-5-3-15,2 2-1 0,-2-2 0 16,2-2-177-16,-2 2-35 15,2-5-7-15,0-5-2 0</inkml:trace>
  <inkml:trace contextRef="#ctx0" brushRef="#br0" timeOffset="111580.36">25088 2170 2217 0,'0'0'98'0,"0"0"21"0,2 7-95 0,1 2-24 0,-3-7 0 0,5 8 0 15,-2 2 70-15,0-1 10 0,-1 1 1 0,1 5 1 16,0-8-50-16,-1 7-11 0,1 1-1 0,0-1-1 15,-3-2-19-15,2 8 0 0,1-6 8 0,-1 1-8 16,1 1 0-16,2-4 0 0,-5 3 0 0,3-5 0 16,0-1-16-16,-1-1-1 0,-2 2 0 0,3-5 0 15,-3-3-35 1,0-4-6-16,0 0-2 0</inkml:trace>
  <inkml:trace contextRef="#ctx0" brushRef="#br0" timeOffset="111737.51">25051 2266 2660 0,'0'0'118'0,"0"0"24"0,0 0-114 15,0 0-28-15,8 7 0 0,0-5 0 0,0-2 44 0,2 7 4 16,1-7 0-16,2 0 0 0,3 0-36 0,2 0-12 16,1 0 9-16,2 0-9 15,0-2-106-15,0-3-26 0,1 3-6 16</inkml:trace>
  <inkml:trace contextRef="#ctx0" brushRef="#br0" timeOffset="112250.56">24003 2885 2574 0,'-3'-3'114'0,"1"3"23"0,-4 3-109 16,4-3-28-16,-6 0 0 0,3 0 0 0,-1 4 44 0,-2 1 3 16,0 0 1-16,-2 2 0 0,-3-5-48 0,2 7 0 15,-2-2-10-15,0 8 2 16,-3-6-20-16,0 7-3 0,3-4-1 0,-1 5 0 0,-2-6 32 0,1 8 0 15,1-2 0-15,-2 2 0 0,1 2 0 0,-1-10 0 0,2 11 0 0,4-6 0 16,-1-2 0-16,6-2 0 0,-3 2 0 0,5 3 0 16,3-6 20-16,3-1 9 15,5-1 3-15,0 1 0 0,0-3-32 0,5-7 0 16,0 4 0-16,1 1 0 0,-1-10 0 0,3 5 0 0,0-4 0 0,2 4 0 31,-2-3-45-31,2-4-15 0,4 0-4 0,-1 0 0 16,-3 5-138-16,4-5-28 0,-4-3-6 0,1 3-632 15</inkml:trace>
  <inkml:trace contextRef="#ctx0" brushRef="#br0" timeOffset="112669.43">24238 2837 2718 0,'0'0'120'0,"0"0"25"16,0 0-116-16,0 0-29 0,-2 0 0 0,2 0 0 0,0 0 32 15,-3-2 0-15,-2 2 0 0,0 2 0 0,-1-2-32 0,1 5 0 16,0-2-13-16,-1 6 4 0,-1-2-6 0,1 0-1 16,1 7 0-16,0-11 0 0,-1 6 16 0,-2 3 0 15,3-1 0-15,0 1 0 0,0-2 0 0,2-1 0 16,0 5 0-16,-2-4 0 0,2 4 0 0,1-5 0 16,-4 5 0-16,6-4 0 0,-2 4 0 0,2-5 0 15,2 5 0-15,-2-2 0 0,3 0 0 0,2-3 0 16,-2 1 0-16,5-3 0 0,-3 7 0 15,0-5 0-15,3 1 0 0,0-3 0 0,0 2 0 0,-2-9 0 0,2 7 0 16,-1-2 0-16,-1 2 0 0,-1-3 0 16,0 1 0-16,1-2 0 0,-4 4 0 0,4-7 0 15,-6 0 0-15,2 7 0 0,-2-7 0 0,0 0 0 16,0 0 0-16,0 7 0 0,0-7 0 0,-2 7 0 0,-1-5 0 0,0 8 0 16,-5-6-9-16,3-1 1 15,0 1 0-15,-3 1 0 16,0-5-45-16,0 5-9 0,-3-3-2 0,1 3 0 15,-3-5-31-15,2 2-6 0,-2-2-2 0,-1 0 0 0,1 0-91 16,0 0-18-16,0-2-4 0,0-3-1 16</inkml:trace>
  <inkml:trace contextRef="#ctx0" brushRef="#br0" timeOffset="112937.67">24410 2830 1785 0,'0'0'79'0,"0"0"17"0,0 0-77 0,6 5-19 16,2-3 0-16,-6 3 0 16,4-2 228-16,-4 6 43 0,4-4 8 0,-4 4 1 0,-2 0-216 0,0-1-43 15,0 6-9-15,0 0-1 16,-2-3-11-16,-4 11 0 0,6-11 0 0,-5 13 0 0,2-10 0 0,-2 3 8 16,0 6-8-16,2-2 8 0,0 3-8 0,-2-5 0 15,3 2 0-15,-1-5-11 0,0 3 11 0,3-7 0 16,-2-1 0-16,2 4 0 15,-3-6-19 1,3-2-8-16,0 0-1 0,0 0-1 0,0-7-170 0,0 0-33 0,0 0-8 0</inkml:trace>
  <inkml:trace contextRef="#ctx0" brushRef="#br0" timeOffset="114211.14">24350 3023 2746 0,'0'0'60'0,"0"0"13"0,0 0 3 0,0 0 1 0,0 0-61 0,0 0-16 0,0 0 0 0,0 0 0 16,8 0 11-16,-1-4-1 0,1 4 0 0,0-3 0 16,0-1-10-16,3 4 0 0,-3-3 0 0,5-2 0 31,0 5-43-31,-2-2-4 0,5 2-1 0,-6 0 0 16,4 0 13-16,-1 2 3 0,-5-2 0 0,0 0 0 0,2 5-26 0,-2-2-5 0,0-3-1 0,-3 7 0 15,-5-7 21-15,6 0 4 16,-6 0 1-16,8 4 0 0,-8-4 38 0,2 3 0 0,-2-3 0 0,0 0 0 0,0 0 0 0,0 0 10 15,0 0 1-15,0 0 0 16,8 7 25-16,-8-7 4 0,0 0 2 0,0 0 0 16,3 2 6-16,-3 5 0 0,0-7 1 0,0 7 0 15,0 0-29-15,0-4-7 0,0 6-1 0,-3 3 0 16,3-10-12-16,0 5 0 0,-2 0 0 0,2 0 0 0,0 0 0 0,-3 3 0 16,3-8 0-16,-3 5 0 0,3 0 0 0,0-7 0 15,0 0 0-15,0 0 0 16,0 0 0-16,0 0-16 0,0 0 3 0,0 0 1 15,0 0-16-15,0 0-4 0,0 0 0 0,6-5 0 0,-1 3 7 16,3 2 1-16,-3-7 0 0,0 5 0 16,-5 2-4-16,6 0 0 0,-6 0 0 0,2-5 0 15,-2 5 28-15,0 0 0 0,6 0 0 16,2 0 0-16,-8 0 17 0,2 5 9 0,3-5 2 16,1 7 0-16,-4-5-12 0,4 8-1 0,-1-3-1 15,0 2 0-15,1-9-14 0,-1 7 0 0,-2-2 8 16,2-3-8-16,3 3 0 0,-3-3 0 0,0 0 0 0,1-2 0 0,2-2 0 0,-3 0 0 0,3-3 0 0,0 3 0 31,0-5-28-31,0 2 2 0,2-4 0 0,-2-1 0 0,-3 3-4 0,1 0-1 16,2 5 0-16,-3-8 0 0,-2-1 22 0,2 3 9 0,-2 6-8 0,-1-5 8 15,-2 5 0-15,0 2 11 0,0 0-1 0,0 0 0 16,0 0 22-16,0 0 5 0,0 0 1 0,0 0 0 16,0 0-12-16,-8 0-2 0,3 0-1 15,-3 0 0-15,0 2 7 0,3 3 2 16,-1-1 0-16,1 1 0 0,3-2-32 0,-4 4 0 15,1 0 0-15,2 0 0 0,1-5 0 0,-1 5 8 0,3-7-8 0,0 2 0 0,0-2 0 0,0 8 0 16,0-4 0-16,0-4 0 0,5 0 0 16,1-4 0-16,-1-4 0 0,0 4 0 15,3-3-31-15,3 0-9 0,-3-7-1 0,0 6-1 16,0-3-80-16,-1-1-16 0,1 0-3 0,3-2-1 16,0 5 29-16,-1-12 5 0,1 9 2 15,2-7 0-15,0-5-16 0,-2 6-3 0,-3-4-1 16,2 4 0-16,-2 1 126 0,-2-4 39 0,1 2 1 0,-4 7 0 0,2-4 79 15,-2 4 16-15,0 5 3 0,-1-2 1 0,1 4 7 0,-3 5 2 16,0 0 0-16,0 0 0 0,0 0-41 0,0 0-8 0,-5 5-2 0,2 4 0 16,0 1-68-16,-2 4-13 0,2-3-4 0,-2 4 0 15,3 1-12-15,-4 5 0 16,4-4 0-16,-1 1 0 0,-2-3 0 0,5 1 0 16,-3-2 0-16,0 0 0 0,3 3 0 0,-2-8 0 15,2 1 0-15,0 4 0 0,0-5 0 0,2-2 0 16,-2 0 0-16,3 0 0 0,0-4-13 0,2 6-6 0,-2-9-1 15,2 5 0 1,0-5-28-16,0 0-7 0,1-5-1 0,-1 5 0 16,3 0-51-16,-3-5-10 0,1 1-3 0,-1 1 0 15,0-2 31-15,0 3 5 0,-2-3 2 0,2 3 0 16,-2 0 42-16,-3 2 8 0,0 0 1 0,0 0 1 0,0 0 107 0,0 0 22 0,0 0 4 0,3 0 1 16,-3 0-15-16,5 2-2 0,-2-2-1 0,-1 0 0 15,1 7-38-15,-3-7-8 0,3 0-2 0,-1 7 0 16,1-7-26-16,-1 3-12 0,-2-3 10 0,0 0-10 15,0 0 0-15,0 0 0 0,3 4 0 0,-3-4 0 0,0 0 0 0,3 5 0 16,-3-5 0-16,2 0 0 16,-2 0 0-16,0 0 0 0,3 0 9 0,-3 0-9 0,0 0 0 0,3 0 0 15,-3 0 0-15,2 5 0 16,-2-5 0-16,0 0 0 0,3 2 0 0,-3-2 0 0,0 0 0 0,3 5 0 16,-3-5 0-16,2 2 0 0,-2-2 0 0,0 5 0 15,0-5 0-15,3 4 0 0,-3-4 0 0,0 0-14 16,0 0 3-16,0 0 1 0,0 0 18 0,0 0 3 15,0 0 1-15,0 0 0 0,0 0-12 0,5 0 0 16,1-2-12-16,-4 0 12 16,3-5-58-16,1 0-4 0,-1 2-1 0,0-7 0 15,1 5-22-15,-1-7-5 0,3 7-1 0,-3-2 0 16,0-6 43-16,3 6 8 0,-2 0 1 0,-1-1 1 0,0-2 47 0,1 3 10 0,-1 0 1 16,0-1 1-16,-2 3 51 0,-3 7 9 0,0 0 3 0,0 0 0 15,2-5 4-15,-2 5 2 0,0 0 0 0,0 0 0 16,0 0-22-16,-2 5-5 0,2 2-1 0,-3 3 0 15,0-3-52-15,3 4-10 0,-2 6 0 16,-1-5 0-16,1-3 0 0,-1 1 0 0,3 6 0 16,-3-2-8-16,1 3 8 0,2-1 0 0,-3 0-9 0,0-1 9 15,3 1 0-15,-2-2-11 0,-1-4 11 0,3 4-8 32,-3-7-35-32,3-5-6 0,0-2-2 0</inkml:trace>
  <inkml:trace contextRef="#ctx0" brushRef="#br0" timeOffset="114386.16">25056 3012 2746 0,'0'0'60'0,"0"0"13"15,0 0 3-15,0 0 1 0,5 7-61 0,1-3-16 0,2-1 0 0,-3-1 0 16,3-2-81-16,0 0-19 0,0 0-4 0</inkml:trace>
  <inkml:trace contextRef="#ctx0" brushRef="#br0" timeOffset="114684.09">25151 3106 230 0,'0'0'20'0,"0"0"-20"15,0 0 0-15,0 9 0 0,-2-2 494 0,2 0 94 0,0-7 20 16,2 7 3-16,1 0-491 0,2-4-97 0,-2 6-23 16,0-4 0-16,-3-5 0 15,5 2 0-15,0 3-8 0,0-3 8 0,3-2-20 0,-2 5 0 0,-1-3 1 16,3 0 0-16,-3-2 19 0,3 5 0 0,-3-2 0 16,3-3 0-16,-2 4 0 0,-6-4 0 15,5 3 0-15,-5-3 9 0,5 4-9 0,-5-4 0 16,3 5 0-16,-3-5 0 0,0 7 0 0,0-2 0 0,-3-1 0 0,1 8 0 15,-4-9 0-15,-2 6 0 16,0-2 0-16,0 0 0 16,-2 3-72-1,-3 1-17-15,-1-1-3 0</inkml:trace>
  <inkml:trace contextRef="#ctx0" brushRef="#br0" timeOffset="169694.45">23521 3146 2167 0,'0'0'96'0,"-5"4"20"0,0-4-93 0,0 5-23 16,2-5 0-16,3 0 0 0,0 0 24 0,0 0 1 16,0 0 0-16,0 0 0 15,-5 0-44-15,5 0-9 0,0 0-1 0,0 0-1 16,0 0-173-16,-3 0-34 0,-2 0-7 0</inkml:trace>
  <inkml:trace contextRef="#ctx0" brushRef="#br0" timeOffset="169867.23">23384 3160 1785 0,'-8'2'159'0,"5"3"-127"0,-2-5-32 0,-3 2 0 0,0 3 130 0,0-3 20 0,3-2 4 0,0 2 1 0,-1-2-220 16,4 5-44-16,2-5-9 0</inkml:trace>
  <inkml:trace contextRef="#ctx0" brushRef="#br0" timeOffset="170026.17">23093 3169 403 0,'0'0'17'0,"-5"0"5"0,-3 0-22 0,0 0 0 16,0 0 0-16,0 0 0 0,3 0 336 0,-1 0 62 15,1-2 13-15,0 2-779 16,-1-7-156-16</inkml:trace>
  <inkml:trace contextRef="#ctx0" brushRef="#br0" timeOffset="170705.06">22640 3254 2257 0,'-15'-7'49'0,"7"7"11"0,-3 0 1 0,3 0 3 0,-3 0-51 0,4 0-13 0,-1 0 0 0,2 0 0 0,-2-5 0 0,3 5 0 15,2-9 0-15,-2 6 0 16,5-1-151-16,-2-6-33 0,2 3-6 0,0 5-2 16,0-8-124-16,0 3-24 0,0-5-6 0,0 8-1 0,2-3 259 0,-2 0 52 0,0 2 11 0,0-4 1 15,0 6 136-15,0 3 28 0,0-4 4 0,0 4 2 16,-2-10 11-16,-1 8 3 0,0-3 0 0,3 5 0 15,0 0-77-15,-5-2-15 0,0 2-4 0,2 0 0 16,-2 0-46-16,-3 0-10 0,2-5-8 0,1 5 12 16,0 0-3-16,-3 0 0 0,3-2 0 0,-1 2 0 15,-4 0 5-15,2 0 1 0,0 0 0 16,0 0 0-16,0 0 14 0,0 0 3 16,0 0 1-16,0-3 0 0,0-1-33 15,0 4-12-15,0 0 0 0,0 0 0 16,3 0-3-16,0 0 0 0,0 0 0 0,-3-3 0 0,5 3-59 15,-2-4-12-15,-1 4-2 0,1 0-1 0,0 0 16 0,2-3 3 16,-2-2 1-16,0 3 0 0,2-5 34 0,-2 5 7 0,2-3 2 0,-2-2 0 0,2 2 40 0,-2 1 8 16,0 1 2-16,-1-9 0 0,4 10 4 0,-4-5 2 0,4 5 0 15,-1-5 0-15,0 0-22 16,1 4-8-16,-1-1 0 0,-2-4 0 0,2 6 0 0,0-5 0 0,1 5-13 0,-1-3 4 16,1-2 9-16,-1 7-8 15,0-9 8-15,3 6-8 0,-2-4 8 16,-1 0 0-16,3 7 0 0,0 0 0 0,0 0 36 0,0 0 10 0,0 0 2 0,0 0 0 15,-3-7 4-15,3 7 2 16,0 0 0-16,0 0 0 0,0 0-35 0,0 0-7 16,0 0-2-16,0 0 0 0,-2 9-10 0,2 3 12 0,2 0-12 15,1 0 12-15,2-3 7 0,-2 5 1 0,2 5 1 0,0 2 0 16,3-4-11-16,0 1-2 0,-2 11-8 0,2-6 12 16,0 1 8-16,-1-5 0 0,4 4 1 0,-3 1 0 15,-3-1-21-15,3-6 8 0,0 4-8 16,-3-2 0-16,1-3 16 0,2-2 0 15,-3 0-1-15,-2-4 0 0,2 4-15 0,-5-12 11 0,3 5-11 0,-1 0 10 0,3-4-10 16,-5-3 0-16,0 0 0 0,0 0 0 16,3-3-33-16,2-4-6 0,-5 5-1 0,0-5 0 15,0-7-48 1,0 7-9-16,-5-10-3 0,2 8 0 0,-2-5-172 0,0-3-36 16</inkml:trace>
  <inkml:trace contextRef="#ctx0" brushRef="#br0" timeOffset="170930.88">22204 3028 633 0,'-3'-5'56'0,"1"-2"-44"0,-4 0-12 0,4 0 0 0,-1 0 232 0,-2 5 44 16,2-10 8-16,0 12 3 0,1-9-175 0,2 6-34 16,0-4-7-16,0 0-2 0,0 5-16 0,2-3-3 15,1 3-1-15,0-8 0 0,2 6-29 0,0-4-5 16,3 6-2-16,0-3 0 0,0 5 3 0,0-9 1 0,3 9 0 16,-1-2 0-16,3 2-2 0,1 2-1 0,2-2 0 15,-1 9 0-15,4-9-14 0,-3 0 0 16,0 5 8-16,2-3-8 0,1 6 0 0,-1-4-12 0,-2 1 3 0,3 0 0 31,-4-3-19-31,-1 3-3 0,-1-3-1 16,0 0 0-16,0 3-128 0,-2-5-27 15</inkml:trace>
  <inkml:trace contextRef="#ctx0" brushRef="#br0" timeOffset="171557.68">23146 3343 2055 0,'0'0'91'0,"0"0"19"0,2 5-88 0,1 0-22 15,-3 2 0-15,0 0 0 16,0 2 69-16,0-2 10 0,0 0 1 0,-3 7 1 16,1-2-23-16,-4 2-5 0,1 0-1 0,-3 5 0 15,-2-2-36-15,-1 6-7 0,-2-4-1 0,0 0-8 16,-3 7 0-16,0-3 0 0,-3 1 0 0,3-1 0 15,1 5 0-15,-4-9 0 0,3 5 0 0,-2-8 0 0,2 1-9 0,-3-3-9 16,3-5-2-16,1 3 0 16,4-3-137-16,-2-2-28 0,-1-4-6 0,1 1-1 0</inkml:trace>
  <inkml:trace contextRef="#ctx0" brushRef="#br0" timeOffset="171826.17">22937 3353 2534 0,'0'0'112'0,"0"0"24"0,0 0-109 0,0 0-27 0,0 7 0 0,2 0 0 16,1 0 56-16,2 2 7 16,3-2 1-16,3 3 0 0,-3 1-52 0,2 1-12 15,6 2 0-15,0-4 0 0,3 11 0 0,2-12-8 0,0 8 8 0,0-1-13 31,0 5-23-31,0-2-4 0,-5-2 0 0,6 6-1 0,-4-9 19 0,1 10 4 0,-4-8 1 0,1 5 0 16,0-9-32 0,-3 9-7-16,-2-4 0 0,2-8-1 0,-2 8-87 0,-1-6-16 0,-2-4-4 0</inkml:trace>
  <inkml:trace contextRef="#ctx0" brushRef="#br0" timeOffset="174489.5">22450 8480 2516 0,'3'-7'56'0,"-3"2"11"0,0-7 2 0,-3 10 1 0,-2-5-56 0,2 0-14 0,-5 0 0 0,-3 7 0 0,-2 0 46 0,-3 4 6 0,-2-1 2 0,-1 4 0 16,-2 2-44-16,0 5-10 0,-3 3 0 0,3-1 0 15,2 8 0-15,-2-3-15 0,3 5 5 0,-3 2 1 16,-1 0-9-16,1 3-2 0,-3-1 0 15,1 3 0-15,-6 5 1 0,-3 2 0 0,0-3 0 32,0 6 0-32,-2-3 19 0,0 7 0 0,2 2 0 15,0-2 0-15,6-2 0 0,-1-3 0 0,3-2 0 0,0-5 0 0,3-2 0 0,3-7 0 0,2 5 0 0,0-8 0 16,3-1-14-16,5-4 1 0,0-8 0 0,5 4-731 16,1-7-145-16</inkml:trace>
  <inkml:trace contextRef="#ctx0" brushRef="#br0" timeOffset="174830.07">21770 8607 2293 0,'0'0'50'0,"-3"-3"10"0,1-4 3 0,-1 5 2 0,0-5-52 0,3 2-13 0,0 3 0 0,0 2 0 0,0 0 16 0,0 0 1 16,8 0 0-16,0 0 0 0,3 2-17 0,5 3 0 0,0 4 0 0,2 1 0 15,6 8 0-15,0 1 0 16,-3-2 0-16,5 11 0 0,1 0 0 16,-1 3 0-16,1 2 0 0,-3 7 0 0,-1-3 10 0,1 3-10 0,0 0 8 0,-3 7-8 15,0-2 14-15,-2-3-2 0,2-2-1 16,3 0 0-16,-3 0-11 0,3-9 0 15,2 2 0-15,1-10 0 0,-6 1 20 0,0-1-2 0,3-6 0 0,-3 2 0 16,-2-8-18-16,-1 3 0 0,1-4 8 0,-4-3-8 16,-4-5 0-16,2 5 0 0,-5-7 0 15,0 0 0-15,0 0 0 0,0-2-14 0,0-5 2 0,-3 4 1 16,1-4-136 0,-4-2-27-16</inkml:trace>
  <inkml:trace contextRef="#ctx0" brushRef="#br0" timeOffset="177332.32">11419 13456 1094 0,'0'0'97'0,"0"0"-77"0,0 0-20 0,0 0 0 15,0 0 128-15,0 0 23 0,-5-7 4 16,2 2 1-16,3-2-95 0,0 0-18 16,0 0-4-16,6-2-1 0,-1 4-38 0,0-2 0 0,-2-2 0 15,2 2 0-15,1-3 22 0,-1 3 0 0,0 0 0 0,3 2 0 16,0-6 18-16,3 3 4 0,-3-1 1 0,2 2 0 16,1 0-1-16,-1 2-1 15,4-2 0-15,-1 0 0 0,-3-2-14 0,1-3-2 0,2 7-1 0,-2-6 0 16,2 3-11-16,-2-1-3 0,2 2 0 0,-3 0 0 15,4-2-12-15,-4 1 9 0,1 1-9 0,-1 5 8 16,4-5-8-16,-1 0 10 0,0 7-10 0,0-2 10 16,1 2-10-16,-1 0 0 15,3 0 9-15,-1 0-9 0,1 2 12 16,-2-2-1-16,1 7-1 16,1-2 0-16,0-3 2 0,0 5 1 0,3-5 0 0,-4 6 0 15,-1-4-5-15,2 1-8 0,-3 0 11 0,0 2-11 0,0-5 10 16,1 5-10-16,-4 0 8 0,1 0-8 0,-3 0 0 15,2-2 0-15,-2 7 8 0,0-8-8 16,0 4 0-16,0 3 8 0,0-1-8 0,-3-1 8 0,0-2-8 16,1 3 0-16,-1 1 0 0,0 1 0 0,-2-3 0 0,0 3 0 0,2-2 9 15,-5-1-9-15,3 8 8 0,-3-3-8 0,0 2 10 0,-3 1-10 16,3-3 8-16,-3 2-8 0,1 1 0 0,-1-1 9 0,0 1-9 16,-2-3 0-16,2 2 9 0,-2 1-9 15,0 1 0-15,-3-6 8 0,3 5-8 0,-3-3 0 16,0-5 0-16,0 8 8 0,0-6-8 0,0-1 0 15,-3-1 0-15,3 1 9 0,-2 1-9 0,-1-1 0 0,-2-1 9 16,0-2-9-16,0 3 0 0,-3-3 9 0,2 0-9 16,-1 0 0-16,1 0 0 0,1 0 0 0,0-5 0 0,0 5 0 0,2 0 0 15,-2-4 0 1,2 4 0-16,1-5 0 0,2 3 0 0,0-3 0 0,-3-2 0 0,3 5 0 16,0-3 0-16,0-2 0 0,0 5 0 0,3-5 0 0,-3 0 0 0,3 0 0 15,-3 2 0-15,0-2 0 0,0 0 0 0,3 0 0 16,-3-7 9-16,3 7-9 0,-3-7 10 0,0 5-10 15,0-3 23-15,0 0-2 0,0-2 0 0,-3 0 0 16,1-2 0-16,-1 2 0 0,1 0 0 0,-4 0 0 16,1-3-10-16,3 1-3 0,-4-3 0 0,4 5 0 15,-6-2-8-15,3 2 0 0,2-5 0 0,0 0 8 16,-2 3-8-16,0-1 8 0,2-4-8 0,1 7 8 0,-1-5-8 16,3 1 0-16,-2-6 0 0,2 8 0 15,0-5 0-15,0-3 0 0,0 3 0 0,0 2 8 16,5-2-8-16,-2 0 0 0,0-2 0 0,2 6 0 15,1-6-8-15,2 2 8 0,0-1-10 0,0 4 10 0,0-6-8 0,5 3 8 16,-3-2 0-16,6 2-9 16,-2-3 9-16,-1 3 0 0,3-2 0 0,0 4 0 15,0-7-16-15,2 7-5 0,1-2-1 0,2-2 0 16,0-1-37-16,3 1-7 16,-2-1-2-16,1-4-693 0,4 7-139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38:16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14346 954 2286 0,'-6'4'50'0,"-2"6"10"0,-2-1 3 0,-1 5 1 0,-2-4-51 0,0 11-13 0,-3 2 0 0,3 3 0 16,-3-2 0-16,3 6 0 0,-6 1 0 0,3 4 0 0,0 5 0 15,1 5 0-15,-1-3 8 0,-3 10-8 16,3 0 0-16,-2 6 0 0,-3 1 8 0,2 2-8 0,-2-2 0 0,0-5-10 15,0 7 2-15,-1-11 0 0,1-1 8 0,5-2 0 16,0-7 8-16,1-2-8 16,1-1-20-16,4-13-8 0,-1-5-1 0,3 2-1 15,0-9-128-15,3 0-26 16,0-10-4-16,-1-2-590 0</inkml:trace>
  <inkml:trace contextRef="#ctx0" brushRef="#br0" timeOffset="320.86">14176 914 2188 0,'0'0'97'0,"0"0"20"0,0 0-93 0,0 0-24 0,0 0 0 16,8 4 0-16,0 1 54 0,3 2 6 0,-1 0 2 0,1 0 0 15,0 0-62-15,-3 5-15 0,2-5-1 0,1 5-1 31,-1 0-110-31,1 2-21 0,2 0-5 0,-2 2-1 16,-1 1 37-16,1 6 7 0,2-4 2 0,-2 2 0 31,-3 3 38-31,2 2 8 0,-2 11 2 0,3-6 0 0,-3 2 142 0,0 0 29 0,0 7 5 16,2-3 2-16,-2 6 23 0,3 1 5 0,-3-1 1 0,2 4 0 0,1 0-68 16,-3-3-14-16,2-4-2 0,1 0-1 0,-1 0-39 0,1-7-8 15,0 5-2-15,-3-7 0 0,2-3 6 0,-2 0 1 0,0-9 0 16,0-3 0-16,-3 3-104 15,0-7-21-15,-2-5-4 0,2 0-887 0</inkml:trace>
  <inkml:trace contextRef="#ctx0" brushRef="#br0" timeOffset="511.94">13983 1687 2718 0,'0'0'60'16,"8"0"12"-16,3 0 2 0,2 0 2 0,3 0-60 0,5 3-16 0,3-3 0 0,2 0 0 0,1-3 0 0,5-1 0 0,-1-6 0 0,4 3 0 31,4 5-80-31,-2-12-18 0,-2 4-4 0,2-4-1003 16</inkml:trace>
  <inkml:trace contextRef="#ctx0" brushRef="#br0" timeOffset="1253.29">14875 1429 1900 0,'0'0'169'0,"0"7"-135"0,-5 0-34 0,5 0 0 0,-3 5 132 0,0-1 19 0,1-1 4 0,-1 6 1 16,3 5-102-16,-3-2-20 0,1 2-4 0,-1-2-1 16,0 5-15-16,1-1-3 0,-1 1-1 0,0-1 0 15,3 1 0-15,-2-8 0 0,2 5 0 0,0-2 0 16,0-5-10-16,0-4-14 0,0 6 3 15,0-9 1-15,0 7-50 0,0-11-9 0,0-3-3 16,0 0 0-16,0 0-7 0,0 0-1 16,5 0-1-16,0-3 0 15,1-1 37-15,-1-6 8 0,0 3 2 0,1-5 0 0,-1 1 34 0,3-6 11 16,-3 1 0-16,0 2 0 0,3-5 21 16,-2 2 5-16,2-4 1 0,0 5 0 0,-1 6 0 0,1-4 0 0,3 5 0 15,-3 2 0-15,0 0-3 0,2 4-1 0,-2 3 0 0,0-4 0 16,0 8-19-16,3-1-4 0,-1-3-1 0,4 7 0 0,-4 2-10 15,1-2-16-15,-1 3 4 0,-2-6 1 0,0 3 11 0,3 3 0 16,-1-3 0-16,4 0 0 0,-4 0 0 0,3-2 0 16,-2-1 8-16,2-1-8 0,-2 4 0 15,2-7 0-15,0 0 0 16,1 2 0-16,-1-4 0 0,-3 2 0 0,1-7 0 0,2 7 0 16,0-7 0-16,-2-3-10 0,2 3 10 0,-2 5 0 15,-1-12-18-15,-2 11 3 0,3-4 1 0,-3-7 0 0,0 12 14 0,0-10-9 0,0 7 9 16,-6 1-8-16,1 1 8 0,2-4 0 0,-2 5 0 0,-3 2-8 15,0 0 8-15,0 0-13 16,0 0 5-16,8-5 8 0,-3 5-9 0,0-7 9 0,1 7 0 16,-1-2 0-16,0 2 0 0,6-7 0 0,-6 0 12 0,3 7-3 15,3-3-9-15,-3-1 0 0,0 1-12 0,2-1 12 16,1-6 0-16,2 8 0 0,0-3 12 0,0-2-4 16,1 5-8-16,-1 2 0 0,0 0 0 0,0 0-11 15,1 0 11-15,-1 7 0 0,-3 0-9 0,4 5 9 16,-4 2-9-16,1 2 9 0,-1 8-12 0,1 9 12 15,-3-5-10-15,2 5 10 0,-2 4-8 0,3 3 8 16,-3 0 0-16,0 7 0 0,0 0 0 0,-3 3 0 16,-2 4 0-1,-3-7 0-15,0 0 0 0,-6 0 0 0,1-2 0 0,-3 7 0 16,-2-10 10-16,-4 3-10 0,-1-5 11 0,-1-3-11 0,-3-2 12 0,-2-2-12 16,-3-9 11-16,0-1-11 0,3-6 10 0,0-3-10 0,5-5 0 0,-2-2 0 15,2-7 0-15,-3 0 0 0,3-7 0 0,0-4 0 16,1-11 0-16,1-1 0 0,4-3 0 0,2-12 14 15,0-2-4-15,3-2-1 0,2-5-9 0,3 0 0 16,3-5 0-16,5-4 0 0,2 2-12 0,3 4 12 16,6 3-12-16,2 5 12 0,0 2-9 0,0 5 9 0,6-1 0 0,2 6 0 15,-3-1-10 1,3 5 10-16,1 3-8 0,-4-5-999 0</inkml:trace>
  <inkml:trace contextRef="#ctx0" brushRef="#br0" timeOffset="1697">16293 754 3027 0,'0'0'67'0,"0"0"13"0,0 0 4 0,0 0 0 16,0 2-67-16,0 12-17 0,5 0 0 0,-5 5 0 0,-2 5 0 0,-1-1 10 0,3 10-10 0,-3-2 8 15,-2 2-8-15,0-3-11 0,-8 10 3 0,2-2 0 16,0 4-101-16,1 5-20 0,-1 0-4 16,1 0-1-16,-1 3 66 0,3-8 14 15,3 3 2-15,-3-8 1 0,0 8 34 0,3-5 6 16,2 0 2-16,0-7 0 0,-2 0 9 0,5 4 12 0,3-13-2 0,2-1-1 16,-2 1 24-16,2-8 5 0,3-6 1 0,0 4 0 15,-3-5-31-15,6-2-8 0,2 0 0 0,0-7 0 16,0 0 0-16,3-4 0 0,-2-1 8 0,1-7-8 15,4 10-9-15,-3-12-7 0,-3 4 0 0,6-6-1 16,-1-5 1-16,1 4 0 0,-4 1 0 0,1-1 0 16,-2 3 16-16,-1-2 0 0,3 6 0 0,-6 1 0 15,3-3 20-15,-2 10 0 16,0 2 1-16,-1 0 0 0,-2 0 9 0,0 2 2 0,3 3 0 0,-1 2 0 0,-2 2-4 0,0 1-1 16,0-1 0-16,0 3 0 0,-3 4-6 0,3-6-1 15,-2-1 0-15,-1 3 0 16,3 0-40-16,-6-5-9 0,1 2-2 0,2-2 0 15,1-7-213-15,-6 0-42 0,0 0-9 0,5-9-1 0</inkml:trace>
  <inkml:trace contextRef="#ctx0" brushRef="#br0" timeOffset="2045.37">16690 1278 2390 0,'0'0'106'0,"0"0"22"0,0 0-103 0,0 0-25 16,-5 0 0-16,5 0 0 0,0 0 39 0,0 0 2 0,0 10 1 0,0-6 0 15,0 3-42-15,2 3 0 0,1-1 0 0,-3-2 0 32,0 7-71-32,3-4-16 0,2 4-3 0,-2-2-1 15,-3-1-82-15,2-1-17 0,3 4-3 0,1-2-1 0,-4 2 117 0,1 0 23 16,2-2 5-16,3-1 1 0,0 1 48 0,-3 2 0 0,1 0 9 0,4-4-1 0,1 4 74 16,-3-2 14-16,0-5 4 0,0 0 0 0,2 7-16 15,1-7-4-15,-3 2 0 16,2-2 0-16,-2 3-49 0,3-3-11 0,0 0-1 15,-4 5-1-15,1-8-18 0,0 3 0 16,0 3 0-16,-2-3 0 0,-1-5 0 0,0 5 0 0,-2 3 0 16,-1-3 0-16,1 0 9 0,-3-7-9 0,-3 7 0 0,1 0 9 0,-3 0-1 0,-1 2 0 15,-2-6 0-15,0 4 0 0,0 0-8 0,-2 0-16 16,-6-5 4-16,3-2 1 16,-3 7-139-16,3-7-28 0,-6 0-6 15,3 0 0-15</inkml:trace>
  <inkml:trace contextRef="#ctx0" brushRef="#br0" timeOffset="2216.14">17275 1252 2833 0,'0'0'62'0,"2"3"13"0,4 11 2 0,-1 0 3 0,-2 2-64 0,2 1-16 16,0 6 0-16,0-4 0 0,1 9 53 0,-1-4 7 0,-2 2 2 15,2 4 0-15,-2-6-51 0,-1 2-11 16,1 7 0-16,0-10 0 16,-1 5-228-16,1-2-44 0</inkml:trace>
  <inkml:trace contextRef="#ctx0" brushRef="#br0" timeOffset="2422.17">17021 1370 2707 0,'0'0'120'0,"8"0"24"0,5 0-115 0,5 0-29 15,6 5 0-15,3-5 0 0,7 4 110 0,3-4 16 16,0 3 3-16,0 1 1 0,-2-4-104 0,-1 3-26 16,3-3 0-16,0 0-936 0,0 0-192 0</inkml:trace>
  <inkml:trace contextRef="#ctx0" brushRef="#br0" timeOffset="2711.83">18370 1262 3078 0,'-5'7'136'16,"2"-5"28"-16,-5 3-131 0,0-3-33 0,0 8 0 0,-2-6 0 0,-6 6 16 0,-3-1-3 0,1-2-1 0,-3 7 0 16,2-4-32-16,-5 6-6 0,6-9-2 0,-3 7 0 15,2-4-38-15,1 4-8 0,2-5-2 16,-3 1 0-16,3-3 10 0,3 0 2 0,2 2 0 0,1-2 0 0,5 3 64 0,-1-3 22 16,4 0 0-16,2 2 0 0,0-2 35 15,5 0 7-15,3 7 2 0,0-4 0 0,2-3-21 0,4 2-4 16,-1 1-1-16,3 1 0 0,0-4-29 0,2 3-11 15,1-1 0-15,2 1 9 16,0-3-93-16,5 0-18 16,1 0-4-16,-1-5-1115 0</inkml:trace>
  <inkml:trace contextRef="#ctx0" brushRef="#br0" timeOffset="3072.03">18891 954 2948 0,'0'0'65'0,"0"0"14"0,0 0 2 0,0 0 1 0,6-3-66 0,-1-4-16 0,3 0 0 0,-3 5 0 0,0-3 13 0,3 3-1 0,0 2 0 15,-2-7 0 1,1 4-44-16,1-1-10 0,0 4-2 0,0-3 0 16,0-1-16-16,3 4-3 0,-3 0-1 0,2 0 0 0,-2 4 32 0,0-1 7 0,0-3 1 0,0 4 0 15,0 1 24-15,0 2 0 0,-3 0 0 0,3 0 0 16,-3 3 0-16,1-1 0 0,2-2 0 0,-6 7 8 16,4-4 1-16,-4 6 1 0,1-2 0 15,0 0 0-15,-1 5-2 0,-2-2 0 0,3 1 0 16,-3-1 0-16,0 2-8 0,0-3 0 0,-3 5 0 0,1-7 8 15,-1 8-64-15,0-8-12 0,-2 2-4 0,0 5-1012 0</inkml:trace>
  <inkml:trace contextRef="#ctx0" brushRef="#br0" timeOffset="3248.09">19047 1711 3243 0,'0'0'72'0,"0"0"14"0,8 2 3 0,3 3 2 0,-3 0-73 0,0-1-18 0,0-4 0 0,0 0 0 15,0 0-56-15,-3-4-16 0,3 4-2 0,-3-10-1293 0</inkml:trace>
  <inkml:trace contextRef="#ctx0" brushRef="#br0" timeOffset="3589.93">19600 1342 3070 0,'11'7'68'0,"-6"-7"13"0,1 0 3 0,4 2 3 0,1 3-70 0,-1 2-17 15,6-7 0-15,-3 2 0 16,3-2 0-16,0 5 0 0,-3 0 8 0,3-5-8 0,0 4-9 16,0-4-6-16,2 0-1 0,-2 0 0 15,3 0-54-15,-1 0-11 0,1 0-3 0,-1 0 0 16,1 0 14-16,-6 3 2 0,3 1 1 0,-5-1 0 16,-3-3 56-16,0 4 11 0,-8-4 0 15,2 5 0-15,-2 2 40 0,-2 0 4 0,-6 7 0 0,-3-4 0 0,-8 4-13 16,-2 2-3-16,-5-2 0 0,-3 5 0 15,-3 5-73-15,-5 2-15 0,-11 2-4 16,-2-2-1092-16</inkml:trace>
  <inkml:trace contextRef="#ctx0" brushRef="#br0" timeOffset="4635.68">20296 3602 2826 0,'0'0'125'0,"0"0"26"0,0 0-121 0,0 0-30 0,-5 9 0 0,2 1 0 16,-7 11 39-16,2 2 1 0,-3 3 1 0,1 7 0 0,-4 7-41 0,-2 7 0 15,1 7 0-15,-1 3 0 16,0 4 0-16,-3-5 0 0,-4 8 9 0,4-1-9 15,-5 1-28-15,3-3-9 0,0-2-3 0,2-5 0 16,3 2-66-16,3-9-14 16,-3 0-2-16,3-2-1 0,3-5-36 0,-4 0-7 15,6-7-2-15,-2-7 0 16,2-3-49-16,3-9-11 0,5-4-1 0,0-10-1 0</inkml:trace>
  <inkml:trace contextRef="#ctx0" brushRef="#br0" timeOffset="4849.54">20280 3748 2707 0,'16'-26'60'0,"-5"12"12"0,-1 4 2 0,4-4 2 0,-4 7-61 0,3-2-15 0,3-1 0 0,0 6 0 16,3 4 65-16,-1 7 11 15,3 0 1-15,1 7 1 0,-1 2-47 0,0 5-10 16,-3 5-1-16,-2 5-1 0,3 4-19 0,-3 12 0 16,-3 0 0-16,3 10 0 0,-6-3 0 0,4 2 0 0,-4-2 0 0,1 7 0 15,-1-9-20-15,1 7 0 0,-3-7-1 16,-3-1 0-1,0-8-78-15,-2 4-15 0,2-7-3 16,-5-5-1-16,-5-2-42 0,0-7-9 16,-3-3-2-16</inkml:trace>
  <inkml:trace contextRef="#ctx0" brushRef="#br0" timeOffset="5734.6">20212 4119 288 0,'0'0'25'16,"0"0"-25"-16,0 0 0 0,0 0 0 0,0 0 622 0,7 0 119 15,4 0 24-15,5 0 5 16,8 5-601-16,0-5-120 0,2 0-24 0,6 0-5 16,0-5-20-16,5 5 0 0,-6-2-10 0,4-3 10 15,-4 0-125-15,4-2-19 0,-3 0-3 16,-1-2-1-16,6 2-39 0,-5 0-8 0,0 0-1 16,-6 7-1-16,3-3 61 0,-5 3 13 0,3 3 3 0,-6-1 0 15,-3 5 73-15,-2-2 15 0,-2-3 4 16,-1 8 0-16,-3-6 81 0,1 3 17 0,-1-4 3 0,-2 6 1 15,0-2 16-15,0 0 3 16,-2 0 1-16,-1 3 0 0,0-3-30 0,0 2-5 16,-2 8-2-16,0-6 0 0,-1 1-13 0,1 7-4 0,-3-3 0 0,0 3 0 0,0 5-1 0,-3-3-1 15,1-2 0-15,-1 4 0 0,0-2-5 0,3-2-1 16,-2-2 0-16,-1-3 0 0,1 0-17 0,-1-2-4 0,0 2-1 16,3-7 0-16,0 0-10 0,0 0 0 0,0-7 0 15,0 0 0-15,0 0-10 0,0 0-7 16,8-5-2-16,0 3 0 15,3-5-22-15,-1-7-5 0,1 7-1 16,2-10 0-16,6 1 17 0,-4-3 3 0,1 3 1 0,0 1 0 16,0-1 26-1,0 2 0-15,-3 4 0 0,-2 1 0 0,-3-3 24 0,-3 5 3 0,3 5 1 0,0 0 0 0,-5-3 11 0,2 5 2 16,0 0 1-16,0 0 0 0,-5 0-19 0,8 5-4 0,-2-3-1 16,-1 0 0-16,0-2-9 0,-5 0-1 0,6 7-8 15,-1-2 12-15,0-3-12 0,0 8-8 0,1-6 8 0,-1-1-13 0,-2 1-3 16,5-1 0-16,-3 6 0 0,0-9 0 0,0 5 7 15,3-3 1-15,-2-2 0 0,-1 10 0 16,3-10 8-16,0 4 0 0,-3-1 0 0,3 4 0 0,0-7-13 16,0 7-1-16,0-5 0 0,2 5 0 15,-2-7 14-15,3 7 0 16,0-7 0-16,-1 0 0 0,1 0 0 0,-1 5 0 0,1-5 0 0,-1-5 0 0,1 5 0 16,0 0 0-16,-1 0 8 15,-2 0-8-15,3 0 10 0,-6-2-2 0,3-3 0 0,-3 5 0 0,3 0-8 0,-5-2 0 16,2-3-12-16,-5 5 12 0,5 0 0 0,-5 0 0 15,3 0 12-15,2-2-4 0,1 2-8 0,-1-2 0 0,3-3 0 0,0 5 0 16,-6 0 0 0,6-3 0-16,0-1 0 0,0 4 0 0,3-3 0 15,-3-1 0-15,2 4 0 0,4-5 0 16,-1 0-25-16,0 5-7 0,0-7-2 0,3 5 0 16,-3-3 15-16,3 3 3 0,-5 2 1 0,2 0 0 15,0 2 15-15,1 5 0 0,-1 0 0 0,-3 7 0 0,4-4 29 0,-4 11-1 0,1-2 0 16,-3 9 0-16,2-2 6 0,-2 4 1 0,-2 1 0 15,-1 4 0-15,0 5-15 0,-2 0-4 0,-1 5 0 16,-2-3 0-16,0 3-16 0,0-3 8 0,-5-2-8 0,0-2 0 16,-3-5 0-16,0 2 0 0,-3-2 0 0,1 0 0 15,-3-7-20-15,-1 2 1 0,1-2 1 0,-3-10 0 16,0 6 10-16,-2-8 8 0,-1-5-12 16,1-2 12-16,-1-4 0 0,1-6-8 0,-1-2 8 0,1-2 0 15,2-4 0-15,0-3 17 0,5-8-3 0,1-1-1 16,2-3 23-16,5 0 4 0,1-4 0 0,2-8 1 15,5 5-41-15,0-7-22 0,6 2 2 0,-1 3 1 16,1 0 7-16,5 2 2 0,0 2 0 0,2 3 0 16,1 0-8-16,2-3-2 0,-3 8 0 0,1-10 0 15,-1 7-125-15,1-2-26 0,-3 2-5 0</inkml:trace>
  <inkml:trace contextRef="#ctx0" brushRef="#br0" timeOffset="6408.14">22164 3719 3034 0,'0'0'67'0,"3"10"13"0,-3 2 4 0,2 2 1 0,-2 7-68 0,3 5-17 0,0 7 0 0,-3 7 0 0,0 4 36 0,0-1 3 0,0 8 1 16,0-8 0-16,0 4-32 0,-3-3-8 0,0 3 0 0,1-4 0 31,-1 2-27-31,1-3-6 0,-4-2-2 0,4 0 0 15,-1-3-21-15,0-4-4 0,1-7 0 0,-1 2-1 0,3-4 29 0,0-5 7 0,0-5 1 0,3-5 0 16,-3-2 24-16,5 3 0 16,0-10 0-16,1 0 0 0,-1 0-12 0,3-10 4 0,0 3 0 0,0-9 0 31,2-1-20-31,1-1-3 0,2-1-1 0,-2-7 0 0,-1 2 10 16,1 1 2-16,2-1 0 0,-2 6 0 0,-1-4 20 15,1 6 0-15,-3-1 0 0,0 3 0 16,-3 5 12-16,0 2 6 0,0 0 2 0,-2 7 0 15,0-7 25-15,-3 7 6 0,0 0 1 0,0 0 0 0,0 0-32 0,0 0-7 0,2 7-1 16,1 0 0-16,0 0-12 0,-1 0 0 0,-2 5 0 0,0-8 0 0,0 3 0 16,0 1-10-16,0-4 2 0,3 3 0 0,-3 0-13 15,3 0-3-15,-1-4 0 0,4 4 0 16,-1-7-57-16,3 5-12 0,2-3-3 16,1-4 0-16,0-3 0 0,2 5 0 0,0-7 0 0,-2 2 0 15,4-2-20-15,-1 2-4 0,-1-2 0 16,-2 5-1-16,-1-5 89 15,1 0 19-15,-3 0 3 0,-3 7 1 0,0-10 76 0,-5 10 15 0,0 0 3 0,0 0 1 0,0 0 18 0,0 0 3 16,0 0 1-16,0 0 0 0,0 0-29 0,0 0-6 16,0 0-1-16,-2 5 0 0,-1 0-38 15,0-1-8-15,1-1-2 0,2 4 0 0,0-2-24 16,0-1 0-16,2 3 0 0,1 0 0 0,0 3 31 0,5 4 1 16,-3-7 0-16,0 2 0 0,6 1-32 0,-3 4 0 15,2-5 0-15,-2 5 0 0,5-4 0 0,-2 4 0 16,0-5 0-16,-1 3 0 0,3-3 0 0,-2 1 0 15,0-1 0-15,-4-2 0 0,4 0 0 0,-6 3 0 0,3-6 0 16,-5 4 0 0,0-4-20-16,-3-4-9 0,0 0-3 0,-6 7 0 0,-2-2 10 0,0-3 2 0,-2 3 0 15,-1 0 0 1,-2-5-89-16,2 0-18 0,-2-5-3 0,0 0-1 0,0 5-81 16,-1-2-17-16,-9-10-3 0,4 0-1 0</inkml:trace>
  <inkml:trace contextRef="#ctx0" brushRef="#br0" timeOffset="6593.68">22921 4126 2977 0,'0'0'65'0,"5"10"14"0,-2 1 2 0,-1 1 3 0,4 5-67 0,-4 4-17 0,4 2 0 0,-4 3 0 15,1 5 12-15,0 2-2 0,-1-3 0 0,1 3 0 0,0-2-10 0,-1 2-9 16,1-10 9-16,-1 5-13 15,1-4-34-15,0-5-6 0,-1 2-2 16,4-2 0-16,-4-5-74 0,1 0-15 0,0-2-4 16,-1-8-589-16,-2 4-119 0</inkml:trace>
  <inkml:trace contextRef="#ctx0" brushRef="#br0" timeOffset="6755.4">22852 4253 1267 0,'16'14'56'0,"-8"-11"12"0,0 4-55 0,2 2-13 0,6-2 0 0,3 0 0 16,-1 3 479-16,3 1 93 0,3-1 18 0,0-3 4 31,5-5-520-31,3-2-104 0,0 0-21 0,-1-2-4 0,1-5-209 0,-3-3-41 0</inkml:trace>
  <inkml:trace contextRef="#ctx0" brushRef="#br0" timeOffset="7120.09">23754 4136 2991 0,'0'0'132'0,"0"0"28"0,0 0-128 0,0 0-32 0,0 0 0 0,-5 0 0 0,-3 0 0 0,-3 7 0 16,-2-7 0-16,-3 7 0 16,-5 2-80-16,0-2-22 0,3 3-5 0,-1 4-1 15,0-5 9-15,1 10 2 0,-1-7 0 0,4 4 0 16,1 1 53-16,1-3 12 0,3 7 1 0,-1-5 1 0,6 3 106 0,-1 2 22 15,4-2 4-15,-1 5 1 0,6-3-38 16,2-2-7-16,3 2-2 0,0-5 0 0,5 1-25 0,3-1-6 16,3 1-1-16,2-10 0 0,0 5-24 0,3-3 0 0,-1-2 0 15,4-5 0-15,-1 5-219 16,1-9-49-16,18-10-9 0,-11-4-689 0</inkml:trace>
  <inkml:trace contextRef="#ctx0" brushRef="#br0" timeOffset="7400">24014 3849 3405 0,'5'9'151'0,"-5"-2"31"0,3 10-146 0,-1-1-28 15,3 5-8-15,1 5 0 0,-4 7 0 0,1 5 0 16,-3 2 0-16,0 7-8 0,-3 0-8 0,1 2 0 15,-4 3-1-15,4-3 0 16,-3 8-40-16,2-3-8 0,0 2-2 0,3 1 0 16,0-6 22-16,0 6 4 0,0-8 1 15,0-2 0-15,3 5 0 0,-3-10 0 16,0-2 0-16,0-2 0 0,0-12-84 16,0 2-16-16,0-4-3 0,0-13-601 15,3 4-121-15</inkml:trace>
  <inkml:trace contextRef="#ctx0" brushRef="#br0" timeOffset="7636.67">24090 3741 3236 0,'0'0'72'0,"8"0"14"0,0 4 3 0,3 3 1 0,-1-4-72 0,4 6-18 0,-1-4 0 0,0 2 0 15,0 2 8-15,-2 1-8 0,2-3 12 0,-2 7-12 31,2-2-52-31,-3-1-18 0,-2-1-3 0,3-1-1 0,-3-2 18 0,-3 3 3 0,1 1 1 16,-4-1 0-16,1-1 22 0,-3 1 5 0,-3 4 1 0,-2-5 0 31,0-2-7-31,-1 5-1 0,-4-3 0 0,-1 1 0 0,1-1-76 0,-4 8-16 0,-2-13-4 0,3 6-566 16,-5-1-114-16</inkml:trace>
  <inkml:trace contextRef="#ctx0" brushRef="#br0" timeOffset="8688.54">24061 4270 2329 0,'24'7'103'15,"-11"0"21"-15,3-5-99 0,3 5-25 0,-1-7 0 0,3 7 0 0,-2-7 47 0,5 5 4 16,-3-5 1-16,3-5 0 0,-3 5-23 0,0 0-4 16,0-7-1-16,0 0 0 0,-2 3-24 0,-3-1 0 15,-6-2 0-15,1 0 0 0,-3-5 0 0,0 0 0 16,-3 3 0-16,0-1 0 0,-5 1 0 0,0-3 0 15,-2 3 0-15,-4 6 0 0,1-8 0 0,0 6 0 16,-6 0 0-16,1 3 0 0,-4-3-18 0,-1 5 1 0,1 7 0 0,-2-2 0 16,1 0 4 31,-1 6 1-47,2-1 0 0,1-1 0 0,3 8 12 0,-4-3 0 0,4 2 0 0,2 5 0 0,0-2 0 0,0 2 0 0,3-2 0 0,-1-2 0 15,4 4 16-15,-1-5 7 0,3 1 1 0,0-3 0 0,3-5 12 0,-1 1 4 16,4 4 0-16,-1-7 0 0,0-5-26 15,6 5-5-15,10-7 7 0,-8-2-16 0,1-3-11 16,1 5 3-16,4-9 0 16,-1 6-29-16,1-4-6 0,-3 3-1 0,0-6 0 0,-3 3 29 0,-2 7 6 0,-1-2 1 0,-2-3 0 0,3 3 8 0,-3 2 0 15,0-2 0-15,-1 2 0 0,-1 0 0 16,-6 0 0-16,0 0 0 0,0 0 0 0,0 0 0 0,0 0 0 16,0 0 0-16,0 4 0 0,-3 8 0 0,-2-5 0 15,2-2 0-15,-2 2 0 0,2 0 0 0,-5 2 0 16,6-9 0-16,-4 7 0 15,4-2 0-15,2-5-8 0,0 0 8 0,0 0-8 16,0 0 8-16,0 0 0 0,0 0 0 0,0 0 0 0,0 0 0 0,10-5 0 16,-2 5 0-16,3-7 0 0,-1 5 0 0,4-5 0 15,-1-3 0-15,3 1 0 0,0-3 0 0,-1 3 0 0,1-5 0 16,-2 4 0-16,-1-4 0 0,0 5 0 16,-2-1 0-16,-1 1 0 0,-2-3 0 0,0 5 0 15,-3 5 8-15,1-5-8 0,-6 7 12 0,2-3-1 0,-2 3-1 0,0 0 0 16,0 0 0-16,0 0 0 0,-5 3 0 0,2 4 0 15,-2 2-10-15,0-2 0 16,2 3 0-16,-2 1 0 0,2-1 0 16,-2-1-11-16,2 5 3 0,1-4 0 15,2 4 8-15,0 0 0 32,0-2 8-32,0 2-8 15,2-5 9-15,1 3-9 0,2-3 12 0,-2 1-12 0,5-1 15 0,0-2-4 0,0 3-1 16,0-3 0-16,0 0 8 0,-3 0 2 0,3 0 0 0,0-5 0 0,0 3-20 0,-3-3 0 15,0-2 0-15,-5 0 0 0,0 0 0 0,0 0 0 0,0 0 0 0,0 0 0 0,0 0-25 0,0 0-9 0,0 0-2 16,0 0 0-16,-8 0 20 0,3 5 4 0,-3-5 1 0,0-5 0 16,0 5 11-16,3 0-8 0,0-2 8 0,-3-3-8 15,5-2-2-15,-2 5 0 16,2-5 0-16,0-3 0 0,3 1 10 16,0-3 0-16,3 3-9 0,0-5 9 0,2 4-26 0,0 3-1 15,3-2 0-15,0-1 0 0,3-1 27 16,-1 1-10-16,4 3 10 0,-1 0 0 0,0 5 0 0,0 2 0 0,3 0 10 0,-5-2-2 0,5 2 11 15,-6 2 2-15,3-2 1 0,-5 2 0 16,0 3-3-16,-2 2-1 0,-1 0 0 0,0-2 0 0,-2 2-2 0,-1 5-1 16,-2-3 0-16,0 0 0 0,0-2 13 0,-2 3 4 15,-3-3 0-15,2 0 0 0,-2 0-32 0,-1 0 0 16,1-2 0-16,-3 2 0 0,0-2 0 0,3-3 0 16,-3 3 0-16,3-3 0 0,5-2-15 0,0 0-2 0,-6 0-1 15,6 0 0-15,0 0-5 0,0 0-1 0,0-7 0 16,3 0 0-16,0 4 2 0,5-1 0 15,-1-6 0-15,4 8 0 0,-3-3 22 0,-3 3 0 16,3-3 0-16,0 3 0 0,3 2 0 0,-1 0 0 16,1-2 12-16,-1 2-4 0,-2 2 16 0,6-2 2 15,-4 0 1-15,1 2 0 0,-3 5 20 0,0-2 4 0,-3-3 1 0,3 8 0 16,-5-10-32-16,2 7-7 0,0 0-1 16,-2-2 0-16,-3-5-12 0,2 4 0 0,1 3 0 0,-3 0 0 15,0-7 0-15,0 7 0 0,0-4 0 0,0-3 0 16,0 0-88-16,0 7-21 15,0-7-4-15</inkml:trace>
  <inkml:trace contextRef="#ctx0" brushRef="#br0" timeOffset="8993.85">25051 4282 3337 0,'0'0'148'0,"2"4"30"0,4 3-142 16,-1 5-36-16,3-3 0 15,0 1 0-15,0-1 23 0,2-2-3 0,1 3 0 0,2-3 0 16,3 0-68-16,0 0-15 0,2-5-2 0,1 5-1 16,0-2 3-16,-1-3 1 0,1 3 0 0,-1 0 0 15,3 2 24-15,14 7-27 16,-19-7 33-16,-1 5 51 0,-4-8 10 0,0 6 3 0,-4-1 0 0,-4 3-20 0,-6 0-3 15,-2 0-1-15,-8-1 0 0,-3 6-8 0,-5-3 0 0,-6 2 0 16,-4 5 0-16,-4-2 0 16,-2 2-11-16,-2-2 3 0,-1 5 0 15,0 4-164-15,-2-2-32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40:16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9880 6130 633 0,'0'0'56'0,"0"0"-44"0,0 5-12 0,0-5 0 15,-3 2 306-15,3-2 59 16,0 0 12-16,0 7 3 0,-3-2-283 0,1 0-56 0,2-5-11 0,0 4-2 16,0-4-28-16,0 3 0 0,0 4 0 0,0-7 0 15,0 0-19-15,0 0-2 16,0 0-1-16,0 0 0 15,0 0-31-15,0 0-7 0,0 0 0 0,0 0-1 16,0 0 25-16,0 0 4 0,0 0 2 0,0 0 0 0,0 0 58 0,0 0 11 0,0 0 2 0,0 0 1 16,0 0 4-16,0 0 1 0,0 0 0 0,0 0 0 15,0 0-12-15,0 0-3 0,8-3 0 0,-1-1 0 16,-1 4-11-16,2 0-2 0,0-3-1 0,-3 6 0 16,3-3-18-16,0 0 8 0,0 0-8 0,0 0 0 0,0 0 0 0,0 0 0 15,0 0 0-15,2 0 0 0,-2 7 0 16,0-7 0-16,0 0 0 15,0 7 0-15,0-7 0 0,0 2 0 0,0-2 0 0,0 7 0 16,-3-2 16-16,3-3 2 0,2 5 1 0,-2-4 0 0,0 4-7 0,3-3-2 16,-1 1 0-16,1-5 0 15,0 7 6-15,2-2 2 0,3-3 0 0,-6 5 0 0,4-4-5 16,1-3-1-16,-4 4 0 0,5-1 0 16,0-3 10-16,-3 0 2 0,3 7 0 0,-3-7 0 0,0 0-10 15,1 0-2-15,-1-3 0 0,0 3 0 0,0 3 0 16,-2-3 0-16,-1 0 0 0,1 0 0 15,0 0-4-15,-1 0-8 0,-2 0 11 0,3-3-11 0,-3 3 8 16,0 0-8-16,-1 0 0 0,1-4 0 0,0 4 0 0,0 0 0 0,3 0 0 16,-3 0 0-16,2 0 0 0,1 0 0 0,0 0 0 15,2 0 0-15,-3-3 0 0,4-1 0 16,-1 4 0-16,0-3 0 0,0 1 8 0,1-3-8 0,1 5 0 16,1-2 0-16,0-3 0 0,0 5 0 0,-3-2 0 0,3 2 0 15,0 0 0-15,0 0 8 0,0 0-8 0,-3-5 0 16,0 5 10-16,3 0-10 0,0 0 8 0,-3 0-8 15,-2 0 9-15,5 0-9 0,0 0 10 16,-3 0-10-16,3-2 12 0,-1 2-4 0,1 0-8 16,3-3 12-16,-6-1 0 0,6 4 0 0,-1 0 0 15,-2 0 0-15,3 0-12 0,-4 0 0 0,1-3 0 0,3 3 0 16,-1 3 0-16,1-3 0 0,-3 0 0 0,0 0 0 31,2 0-23-31,-2 0-7 0,0-3-2 0,2 3 0 0,-2-4-128 0,0 4-25 0,3 0-6 0</inkml:trace>
  <inkml:trace contextRef="#ctx0" brushRef="#br0" timeOffset="1602.85">10157 8099 172 0,'0'0'8'16,"0"-7"1"-16,0 4-9 0,0-4 0 0,0-2 0 0,0 2 0 0,0-3 51 0,0-2 8 15,0 10 1-15,3-5 1 0,-3 0 39 0,3 0 7 16,-3 7 1-16,0 0 1 0,0 0 16 0,0 0 3 16,0 0 1-16,0 0 0 15,0 0-23-15,0 0-5 0,5 0-1 0,0 5 0 16,-5-5-16-16,8 2-3 0,0 3-1 0,0-3 0 0,0 5-29 0,0-5-7 16,-3 3 0-16,6-2-1 0,-3 4-18 0,2-5-3 15,1-2-1-15,2 7 0 0,0-7-1 0,1 5-1 16,1-3 0-16,-1-2 0 0,2 7-3 15,-1-5-1-15,-1-2 0 0,-1 5 0 0,3-2-6 0,-3 1-1 16,0-1 0-16,3-3 0 0,-3 4-8 0,3-1 12 16,0-1-12-16,3-2 12 0,-1 0 0 0,-2 0 0 15,3 0 0-15,-1 0 0 0,3 0-12 16,-2 0 10-16,2 0-10 0,0 0 10 0,0 5-1 0,3-3 0 0,-3-2 0 16,0 0 0-16,1 7 0 0,-1-7 0 0,0 2 0 15,0 3 0-15,-2-5 4 0,2 2 1 0,0-2 0 16,0 0 0-16,3 0-6 0,-3 0 0 15,3 0-8-15,-3 0 12 0,0 0-3 0,3 0-1 16,-3-2 0-16,3 2 0 0,-5-5 2 0,2 3 0 0,-5 2 0 0,2 0 0 16,-2-2 4-16,0-3 1 0,-3 5 0 15,0 0 0-15,1-2 8 16,-4 2 1-16,1-5 1 0,-1 5 0 0,1 0-25 0,-1 0 0 0,-2 0 0 0,3 0 0 16,-3 0 0-16,0 0 0 0,2 0 0 15,-2 0 0-15,3 0 13 0,-3 5-2 0,0-5-1 0,0 2 0 16,0-2-10-16,2 0 0 0,-2 0 0 0,3 0 0 15,-6 5 0-15,3-5 0 0,-3 2 0 0,1-2 0 16,-1 0 0-16,-2 0 0 0,4 0 0 0,1 0 0 16,-2 0 0-16,-1 0 0 0,3 0 0 0,-3 0 0 0,3 0 0 15,0 0 0-15,-3-2 0 0,3-3 0 0,0 5 0 16,0-7-11-16,-3 7 3 0,3-2-801 16,-2-5-160-16</inkml:trace>
  <inkml:trace contextRef="#ctx0" brushRef="#br0" timeOffset="13458.24">11417 7529 921 0,'2'5'40'0,"-4"-5"10"0,2 0-40 0,0 0-10 0,0 0 0 0,0 0 0 16,0 0 43-16,0 0 6 0,0 0 2 0,0 0 0 16,0 0-25-16,0 0-5 0,0 0-1 0,0 0 0 15,-3 2-6-15,0 6-2 0,3-8 0 0,3 2 0 16,0 3 45-16,-1-3 9 0,-2-2 2 0,6 0 0 15,-6 0-12-15,2 5-1 0,4-3-1 0,-1-2 0 16,3 2-15-16,0-2-3 0,0 0-1 0,0 5 0 16,2-3-10-16,-2-2-1 0,5 5-1 0,-2-3 0 15,2-2-11-15,0 0-1 0,1 0-1 0,2 5 0 16,-3-2-10-16,3-3 10 0,-3 2-10 0,0-2 10 16,0 0 2-16,3 0 0 0,0 5 0 0,3-3 0 0,-3 3 4 0,2-3 0 15,1-2 1-15,2 5 0 0,-3-3 0 0,3 0 0 16,1 5 0-16,1-7 0 15,-1 7 4-15,1-7 1 0,1 3 0 0,-3 2 0 0,1-5 0 0,1 2 0 16,-1-2 0-16,1 0 0 0,-2-2-10 0,3-3-1 16,0 2-1-16,3 3 0 0,-1-7 0 15,3 7 0-15,-2-2 0 16,-1 2 0-16,3-5-10 0,3 5 0 16,-3 0 0-16,-3 0 8 0,1 0 1 15,-1-2 0-15,-2 2 0 0,0 0 0 0,2 0 0 0,1-2 0 16,2-3 0-1,0 5 0-15,3 0-9 0,0 0 12 0,-3 0-12 0,0 0 12 0,0 0-2 0,0 0 0 16,0 5 0-16,-2-3 0 0,-4-2 5 16,4 2 1-16,2-2 0 0,0-2 0 0,0 0-16 0,-2-3 0 0,-1 5 8 0,3 0-8 0,-2 0 0 0,2 0 0 15,3-2 0-15,-3-3 0 0,-3 5 0 0,1 0 9 0,-1 0-9 0,-2 0 8 16,2 0-8-16,-2 0 0 0,0 0 0 0,0 5 8 16,2-3-8-16,-2-2 0 0,-3 0 0 0,3 0 8 15,2 5-8-15,1-1 0 0,-3-4 9 0,2 0-9 16,-2 0 8-16,0 5-8 0,0-5 8 0,-3 0-8 15,0 0 8-15,0-5-8 0,0 5 8 0,3 0-8 16,0 0 11-16,-3-2-3 0,0 0 0 0,3-3 0 0,0 5-8 16,-3-7 0-16,3 7 0 0,0-2 0 15,-3 2 21-15,0-5 9 0,0 5 2 0,0 0 0 0,-2 0-32 0,-1 0 0 16,4 0-11-16,-4-2 11 16,-2 2 0-16,2 0 0 0,1-3 0 0,-1 3 0 0,-2-5 9 0,3 5-9 15,-1-2 10-15,1-3-10 0,-1 5 11 0,-2-2-11 16,5 2 12-16,-2 0-12 0,2 0 0 15,0 0 0-15,0-5 0 0,1 5 0 0,-1 0 0 16,-3-2 0-16,1 0-12 0,-1-3 3 0,1 5 9 16,-3 0 0-16,2-7 0 0,-2 5 0 0,5 2 0 0,1 0 0 0,-4-5 0 15,1 2 0-15,2 3 8 0,-3 0-8 16,1 0 8-16,-1-2-8 0,-2 2 0 16,3 0 8-16,-1 2-8 0,-2-2 0 0,3 0 8 0,-1 0-8 0,-2 0 8 15,0 0-8-15,0 0 0 0,0-2 0 16,-1 4 0-16,-1-4 0 0,15-3 0 0,-16 5 0 15,3 0 11-15,0 0-3 0,0-2-8 0,0-3 12 0,-1 5-4 16,4 0-8-16,-1 0 0 0,1-2 0 0,-3 2 8 16,0 0-8-16,0-2 0 0,-1 2 0 15,4-5 0-15,-3 5 0 0,0-2 0 0,-3 2 0 0,0 0 0 16,0-5 0-16,1 5 0 0,-1 0 0 0,-3 0 0 16,1 0 0-16,2 0 0 0,-2 0 0 0,-1 0 0 15,1 5 8-15,-3-5-8 0,3 2 8 0,-3-2-8 16,2 0 0-16,-2 0 0 0,0 0 0 0,0 0 0 15,0 0 0-15,0 0 0 0,0 0 0 0,0 0 0 16,-3 5 0-16,3-5 0 0,0 0 0 0,-3 2 0 16,0 0-10-16,3-2 10 0,-2 0-13 15,2 0 5 1,-3 5-96-16,3-5-20 0,0 2-3 0</inkml:trace>
  <inkml:trace contextRef="#ctx0" brushRef="#br0" timeOffset="14659.63">18661 1405 288 0,'0'0'25'0,"-3"0"-25"16,-2-2 0-16,2 2 0 0,-2-5 272 0,3 5 50 16,-1 0 10-16,-2 0 1 0,2 0-234 0,3 0-47 15,-5 5-10-15,-1-3-2 0,1 5-28 0,0 0-12 16,0 3 11-16,-3-3-11 0,0 9 11 0,0 5-11 0,0-4 12 0,0 6-12 31,-3 3 31-31,1 7-1 0,-1-2 0 0,0 6 0 0,1 1 6 0,-1-3 0 16,1 3 1-16,2-3 0 0,-3 3-18 0,3 2-4 15,0-3-1-15,3 1 0 0,0-3-14 0,2 3 0 0,0-3 0 0,3-7 0 16,-2-2 0-16,4-2 0 0,1-1 0 0,0-6 0 16,5-1 18-1,-3-4-2-15,3-3-1 0,0 1 0 0,0-10-15 0,2 0-18 0,1 0 4 0,2-2 1 16,-2-6 13 0,2-1 15-16,0-3-3 0,0 1-1 0,1-1-11 0,2 0 0 0,-3-4 0 15,0 1 0-15,3 1 0 0,-3-2 0 0,0 2 0 16,1 2 0-16,-4 0 8 0,-2 0-8 0,0 3 12 15,0-3-4-15,0 10 16 0,0-3 2 0,2 3 1 0,-4 0 0 16,-1 2 1-16,3 0 0 0,0 0 0 0,-3 2 0 16,3 5-9-16,-3-5-2 0,1 10 0 0,-4-3 0 15,6 3-9-15,-2 0-8 0,-1 0 12 0,0-5-12 0,0 7 8 16,-2-5-8-16,2 5 0 0,1-4 0 0,-4 4 0 16,4-5 0-16,-1 5 0 0,-2-6 0 0,-1 1 0 15,4 0 0-15,-4-2 0 16,3 0-9-16,-5-7-44 15,0 0-9-15,0 0-2 0,0 0-582 0,6-4-117 0</inkml:trace>
  <inkml:trace contextRef="#ctx0" brushRef="#br0" timeOffset="14830.14">18894 1878 403 0,'-3'-9'36'16,"1"4"-36"-16,-1 2 0 0,-2 3 0 0,2-7 354 0,0 5 64 15,3 2 13-15,0 0 2 0,0 0-286 0,0 0-58 16,0 0-11-16,0 0-2 0,0 0-51 0,0 0-9 0,0 0-3 0,0 0 0 15,0 0-13-15,0 0-12 16,6 2 3-16,-1 1 0 16,3-3-168-16,-3 0-34 0</inkml:trace>
  <inkml:trace contextRef="#ctx0" brushRef="#br0" timeOffset="15100.55">18944 1956 288 0,'0'0'25'0,"0"2"-25"0,-2 7 0 0,2-2 0 0,0 3 357 0,0-6 67 0,0 4 12 15,0-1 4-15,2 2-288 0,1-7-58 0,-3-2-11 0,5 12-3 16,0-3-41-16,-2-6-9 0,5 6-2 0,-3 3 0 16,3-5-20-16,-2 2-8 0,1-6 0 15,4 4 9-15,-3 0-9 0,0 0 0 0,2-5 0 16,-2 5 8-16,0 3-8 0,0-3 0 0,0 2 0 0,0-2 8 16,-3 0-8-16,-2 0-14 0,0 3 3 0,-3-3 1 15,0 2 10-15,0-2 0 0,-3 0 0 0,0 0 0 16,-4 1 0-16,1-6 0 0,-2 7 0 0,0-2 0 15,0-2-23 1,-2-3-2-16,2 5-1 0,0 1 0 0,0-8-12 0,3 2-2 0,-1-2-1 0,4-2 0 16,2 2-31-16,-5 0-5 0,5-10-2 0,-3 3-469 15,6-5-93 1</inkml:trace>
  <inkml:trace contextRef="#ctx0" brushRef="#br0" timeOffset="15302.93">19360 1793 288 0,'2'-2'25'0,"-2"2"-25"0,0 0 0 0,6-7 0 15,-6 7 403-15,0 0 75 16,5 2 15-16,0 3 3 0,0 2-330 0,-2-5-66 0,0 8-14 16,-1-3-2-16,4 7-41 0,-4 2-8 0,-2-2-2 0,3 5 0 15,0 2-19-15,-1-2-4 0,1 2-1 16,-3-2 0-16,5 5-9 0,-2-3 0 16,-1 0 0-16,4 0 8 0,-1 3-8 0,0-10 0 0,1 7 0 0,2-2 0 15,-3-3-9-15,3-2-4 16,-3 1-1-16,3-4 0 31,0-4-126-31,-3 0-24 0,3 0-6 0</inkml:trace>
  <inkml:trace contextRef="#ctx0" brushRef="#br0" timeOffset="15478.97">19407 1901 1900 0,'-10'-4'84'0,"10"4"18"16,-6-5-82-16,6 5-20 0,0 0 0 0,0 0 0 0,0 0 170 15,0 0 30-15,6 5 5 0,2-1 2 0,2-1-151 0,3-3-31 16,1 4-5-16,4-1-2 0,6-3-18 0,0 0 10 16,-3 0-10-16,3 0 8 15,2-7-83-15,1 4-17 0,-1-1-3 0,-2 4-1 16,0-10-72-16,0 10-16 0,-3-2-2 0,3-3-406 16,-6-2-82-16</inkml:trace>
  <inkml:trace contextRef="#ctx0" brushRef="#br0" timeOffset="15642.78">20008 1918 1209 0,'0'0'108'0,"0"0"-87"0,0 0-21 0,0 0 0 15,0 0 254-15,2 7 46 0,4-5 10 0,-1 3 2 16,0-3-196-16,3-2-40 16,3 5-7-16,-3-3-1 0,2 5-48 0,1-7-10 0,0 3-2 0,2 2 0 31,0-3-128-31,-2-2-25 0</inkml:trace>
  <inkml:trace contextRef="#ctx0" brushRef="#br0" timeOffset="15825.32">19952 2148 2890 0,'0'0'128'0,"0"0"27"0,0 0-124 0,0 0-31 0,0 7 0 0,3 0 0 0,5-7 16 0,2 3-4 15,4 2 0-15,-1-5 0 0,5 0-20 0,4 0-5 16,-1-5-1-16,0 5 0 16,0-3-210-1,3-4-43-15,2 0-8 16</inkml:trace>
  <inkml:trace contextRef="#ctx0" brushRef="#br0" timeOffset="16386.43">21222 1730 403 0,'0'0'17'0,"0"0"5"0,-2 7-22 0,2 0 0 16,0 0 0-16,0 2 0 0,5 5 404 0,-2-4 76 15,-1 6 15-15,3 5 3 0,1-2-383 0,-1 5-77 0,0 4-15 0,-2-2-3 16,2 0-12-16,-2 4-8 16,0 1 9-16,2-1-9 0,-5 1 0 0,3-3 0 15,-1 1 0-15,1-6-10 0,-3-4-6 0,0 4 0 0,0-1-1 0,-3-4 0 32,3-1-11-32,-2-3-1 0,2 0-1 0,-3-12 0 15,3 5-120-15,0-7-24 16,0 0-5-16,-13-9-1 0</inkml:trace>
  <inkml:trace contextRef="#ctx0" brushRef="#br0" timeOffset="16678.3">21217 1610 806 0,'-5'0'72'0,"-1"-3"-58"0,-2-1-14 0,6 4 0 16,2 0 437-16,0 0 85 0,0 0 17 0,0 0 3 15,2 7-418-15,4 2-83 0,-1-2-17 0,6 3-3 16,-3-3-21-16,5 0 0 0,0 2 0 0,0-2 0 0,0 5 0 15,1-3-8-15,-1-2 0 0,-3 3 0 16,1-3-13-16,-3 5-3 0,3-5 0 0,-3 5 0 16,-3-3 2-16,0 0 0 0,0 1 0 0,-2-3 0 0,0 7 22 0,-3-5 0 15,0 1 0-15,-3 1 0 0,0 1-15 0,-5 0 5 16,3 4 1-16,-3-8 0 16,0 1 9-16,-2 0 0 0,-1 5 0 0,1-4 0 15,-4-3-53-15,-2 2-9 0,3-2-2 0,-3 3 0 16,3-3-25-16,0 0-6 0,0 0-1 0,2 0 0 15,3-7-25-15,0 0-6 0,6 2-1 16,-4-2 0-16</inkml:trace>
  <inkml:trace contextRef="#ctx0" brushRef="#br0" timeOffset="16966.9">21688 1539 2080 0,'0'0'46'0,"0"0"10"0,0 0 1 0,0 0 1 0,0 0-46 0,0 0-12 0,0 10 0 0,-3-6 0 16,1 6 41-16,-4 4 7 0,1 2 0 0,-3 1 1 15,0 13-49-15,-2-4 0 0,-1 5-16 0,3-1 4 16,-3 1 12-16,1 2 0 0,2 0 0 0,0 4 0 16,5 3 12-16,-2-7 6 0,0 0 1 0,2 3 0 15,0-4 5-15,3-1 2 0,0-3 0 0,0 1 0 0,3-6-8 16,0-4-2-16,-1 2 0 0,1-9 0 0,2 2-1 15,1 0-1-15,2-5 0 16,0-2 0-16,-1 1-14 0,1-8-8 0,6 0 8 0,-1-8-13 0,0 1-10 0,0 5-1 16,3-5-1-16,-3-2 0 15,1 2-185 1,-4-8-37-16,1-1-7 0,-1 2-2 0</inkml:trace>
  <inkml:trace contextRef="#ctx0" brushRef="#br0" timeOffset="17253.91">21892 1998 1324 0,'0'0'118'0,"0"0"-94"0,0 0-24 0,0 0 0 16,0 0 286-16,0 0 53 15,0 0 10-15,0 0 3 0,0 0-254 0,8-2-50 0,0-3-11 0,-1 2-1 16,1-1-25-16,3-6-11 16,0 8 10-16,-4-5-10 15,1 0-42-15,0 5-14 0,-2-3-4 0,-1 2 0 16,-2-4 16-16,-3 7 2 0,5-7 1 0,-5 7 0 0,0 0 41 0,0 0 0 0,0 0 0 0,-3 10 0 15,3-3 27-15,0 0 1 0,0 2 0 0,3 3 0 16,-6 0-13-16,3 2-3 0,-2 2 0 0,2 1 0 16,0-1-12-16,0 1 0 15,0-3 0-15,0 2 0 0,0-2 0 0,0 5 0 16,0-7 0-16,2-3 0 16,-2 1-21-16,0-3-7 0,0 2-2 0,0-9 0 15,0 7-99-15,0-7-20 0,0 0-4 0,6-2-770 0</inkml:trace>
  <inkml:trace contextRef="#ctx0" brushRef="#br0" timeOffset="17410.54">22095 1744 1555 0,'0'0'68'0,"-5"0"16"0,0 0-68 0,2 7-16 16,-2-7 0-16,2 2 0 0,1 5 118 0,2 0 20 15,-3 0 4-15,0 0 1 0,6-2-124 0,-3 7-19 16,3-5-16-16,-1 2 4 15,1 1-268-15,2-3-52 0,3 7-12 0,0-2-1 0</inkml:trace>
  <inkml:trace contextRef="#ctx0" brushRef="#br0" timeOffset="17627.27">22156 1932 172 0,'8'9'8'0,"-8"-9"1"0,3 7-9 0,2-4 0 0,-2 2 0 0,2-3 0 0,-2 7 341 0,-1-2 67 16,1 3 12-16,0-6 4 0,-1-1-268 0,1 9-52 0,0-3-12 0,-3-2-1 16,2 0-52-16,-2 2-11 0,3-6-1 0,-3-3-1 15,2 9-18-15,-2 3-8 0,0-12 0 47,3 2 8-47,-3 8-8 0,0-10 0 16,3 7 0-16,-1 0 0 0,1 7 0 0,0-12 10 0,-1 5-10 0,1 8 10 0,-3-13 15 15,3 7 3-15,-3-9 1 0,2 7 0 0,1 0-11 0,-3-7-2 0,0 7-1 0,3 0 0 0,-3-7-15 0,0 10 0 0,0-5 8 0,0-5-8 16,0 9-8-16,0-9-5 0,-3 2-1 0,3-2 0 31,0 7-106-31,0-7-20 0,-5 7-5 0,5-7-437 0,0 0-87 0</inkml:trace>
  <inkml:trace contextRef="#ctx0" brushRef="#br0" timeOffset="17880.05">22564 1774 2530 0,'0'0'56'0,"0"0"11"0,-3 7 2 0,0 3 3 0,-2-1-58 0,2 8-14 16,-2 4 0-16,0-5 0 0,0 3 19 0,-1 9 1 15,1-2 0-15,2 3 0 16,-5-1-20-16,3 0 0 0,0-5 0 0,2 3 0 0,1-2 0 0,-1-3 0 16,3-2 0-16,0 4 0 0,0-6 0 0,3 4 0 15,-1-5 0-15,1-6 0 0,2 6-12 0,-2-9-7 16,2 3-1-16,0-5 0 16,-2-3-96-1,2-2-19-15,1 0-4 0</inkml:trace>
  <inkml:trace contextRef="#ctx0" brushRef="#br0" timeOffset="18031.59">22302 1984 2862 0,'0'0'127'0,"0"0"25"0,0 0-121 0,0 0-31 0,0 0 0 0,8 4 0 16,0-1 54-16,5 4 5 0,0-2 1 0,6-3 0 15,-1 5-60-15,1-7 0 16,4 2 0-16,1-2-11 0,0 0 11 0,3-2 0 0,-4 2 0 0,-1-7 8 15,-1 0-176-15,0 5-36 16,-5-6-6-16</inkml:trace>
  <inkml:trace contextRef="#ctx0" brushRef="#br0" timeOffset="24163.72">17701 2473 115 0,'0'0'10'0,"0"0"-10"0,0 0 0 0,0 0 0 0,0-2 216 0,0-5 40 15,0 7 9-15,0 0 2 0,0 0-151 0,0 0-29 16,0 0-7-16,0 0 0 0,0 0 0 0,0 0 1 16,0 0 0-16,0 0 0 0,0 0-13 0,0 0-4 0,-6 2 0 0,1 5 0 15,2 2-19-15,-2 5-4 16,0 1-1-16,0 8 0 0,-1-4-22 0,-4 4-5 0,-1 13-1 0,3-1 0 15,-2 5-4-15,-4 5-8 16,1-3 11-16,3 3-11 0,-1-3 10 0,-2 5-10 16,2 0 8-16,1-7-8 0,2 7 0 0,0-7 0 0,-3 0 0 15,3-2 0-15,3-5 0 0,0-3 0 0,-3-6 0 0,5-5 0 16,0-5-10-16,1 0-1 0,-1-7 0 0,3-7 0 31,5-5-47-31,-2-2-10 0,0-9-1 0,2-1-776 16</inkml:trace>
  <inkml:trace contextRef="#ctx0" brushRef="#br0" timeOffset="25075.15">17603 2628 403 0,'10'-30'17'0,"-4"13"5"0,-1 5-22 0,3-6 0 0,-6 3 0 0,4 4 0 15,-1-1 348-15,0 10 64 0,1-8 14 0,-1 5 2 0,0 5-284 0,-2 0-58 16,2 8-11-16,0 1-3 0,-2-2-12 0,0 9-2 16,-1-1-1-16,1 3 0 0,0 1-14 0,-1 0-3 15,1 5-1-15,-3 1 0 0,5-1-25 0,-5 4-5 16,3-2-1-16,0 2 0 15,-1 0-8-15,-2 1 0 0,0-3 0 0,3-3 8 0,-3 3-8 16,-3 2 0-16,3-4 0 0,-2-1 0 0,-1 1 0 16,0-5-17-16,-2 4 2 0,0-2 1 15,-1-4-15-15,1-3-3 0,-3-2-1 16,0 2 0-16,-2-7 6 0,-1 0 2 0,0-3 0 0,-2 1 0 0,0-5 4 0,0-5 1 0,0 3 0 16,-1-5 0-16,4 5 20 0,-1-8 0 15,1-1 0-15,-1 1 0 0,3-4 0 0,0 2 0 0,5-2-12 16,1 0 12-16,-1 5 0 0,6-5 0 0,-3 2 0 0,2 5 0 15,1-5 0-15,2 3 0 0,1-1 0 0,2 3 0 16,-3 0 0-16,6 5 10 0,-1-3-1 0,3 3 0 16,1-5-9-16,-1 7 0 0,3-3 0 15,0-2 0-15,2 5 0 0,-2-2 0 0,0-3 0 0,0 5 0 16,0 0 0-16,-1-4 0 16,1-1 0-16,-2 3 0 0,1 2 0 0,-1-5 0 0,-1 3 0 0,0 2 0 15,-2-5 0-15,-3 5 0 0,0 0 0 0,-3 0 0 16,0 0 0-16,0 0 0 0,-5 0 0 0,0 0 0 15,0 0 0-15,0 0 0 0,0 0 0 0,6 0 0 0,-6 0 0 16,0 0 8-16,0 0-8 0,0 0 0 0,0 7 0 0,2 0 0 16,-2-7 0-16,3 5 0 15,0-1 0-15,2 1 0 0,0-3 0 0,-2 3 0 16,5-2 0-16,0 4 0 0,0-5 0 0,-3 3 0 16,3-5-9-16,3 2 9 0,-1-4 0 0,1 2 0 0,2 0 0 0,0 0 0 15,-2 0 0-15,2 0 0 0,0-5 0 0,-2 3 0 16,-1 2 0-16,1-3 0 0,-3-1 0 0,0 4 0 15,0 0 0-15,-8 0 0 0,0 0 0 0,0 0 0 16,0 0 0-16,0 0 0 0,0 0 0 0,0 0 0 16,0 0 0-16,0 0 0 0,0 0 0 0,0 7 11 15,-3 0-11-15,-2 2 10 0,2-2-10 0,-2 0 0 0,2 0 0 16,-2-2 0-16,2 2 0 0,1-2 0 0,-4-3 0 0,6-2 0 16,0 0 0-16,0 0 0 15,0 0 0-15,0 0-11 0,0 0-1 0,8 0-1 16,-2 0 0-16,-1-2 0 0,0-3 3 0,3-2 1 15,-3 7 0-15,3-9 0 0,-2 6 9 0,2-9 0 0,-3 8 0 16,3-3 0-16,0 2 0 0,-3 0 0 16,0 1 0-16,-2 1 0 0,-3 3 0 0,5-5 0 0,-5 5 0 0,0 0-8 15,0 0 8-15,6 8 0 0,-4-1 0 0,3 2 0 16,-2-2 0-16,0 10 19 0,-1-3-3 0,1 2-1 16,0 8-15-16,-1-6-15 0,4 11 3 0,-6-3 1 15,2 4 11-15,1-4 16 0,-3 5-4 0,0-1-1 16,-3 3-11-16,3-2-17 0,-2-1 4 0,-4 1 1 15,-2-5 12-15,0 4 0 0,1-4-10 0,-4 2 10 0,0-2-22 16,-2 0 0-16,0-5 0 0,-3 0 0 16,0-2 7-16,-2-2 2 0,-1-8 0 0,1 5 0 15,-4 0 13-15,4-4 0 0,2-3 0 0,0-5 0 0,0 5 8 16,0-7-8-16,1-2 12 0,1-3-12 0,1 0 20 0,3-6-2 16,-1 1-1-16,3-4 0 15,3-2 15-15,2-1 2 0,3-6 1 0,3 4 0 16,-1-5-35-16,9 1 0 0,0-5 0 0,4 4 0 0,1-2-12 0,3 0 12 15,-1-2-13-15,1-2 5 0,5 1-2 0,-1-1 0 16,1 2 0-16,-3-1 0 16,1 1-118-16,-1 5-24 0,-3-1-5 0,-2 1-667 0</inkml:trace>
  <inkml:trace contextRef="#ctx0" brushRef="#br0" timeOffset="25746.84">18230 2819 230 0,'0'-14'20'0,"0"6"-20"15,-3-3 0-15,3-1 0 0,-5 0 380 0,5 0 71 16,-3 1 14-16,3 4 3 0,-2-7-300 0,2 6-61 15,0 6-12-15,0 2-3 0,0 0-62 0,0 0-13 0,-3-7-2 0,3 7-1 16,0 0-6-16,0 0 0 0,0 0-8 0,0 0 12 16,0 0-12-16,0 0-8 0,3 9 8 0,-3-1-13 31,0 8 13-31,0 0 0 0,2 1 0 0,-2 4 0 0,0 3 0 0,0-6 10 0,0 11-10 16,0-6 12-16,0 1-12 0,0-6 0 15,0 6 9-15,-2-3-9 0,2 3 0 0,-3-5 8 16,0 4-8-16,3 1 0 15,0-3 0-15,-2-2 0 0,2 2 0 0,0-12 0 16,2 5 0-16,1-2 0 0,0-5 0 0,-1 0 0 0,-2-7 0 0,8 5 0 16,0-3 0-16,3-4 0 0,-1-3 0 0,1 3 9 0,2-10-9 0,0 7 0 15,3-2 0-15,0-7 0 0,0 5 0 16,0-5 0-16,5-1 8 0,-5 6-8 0,0 7 0 16,-3-10 0-16,0 3 0 0,0 6 0 0,-5-4 0 0,0 0 0 0,-8 7 0 15,6 0 0-15,-6 0 8 16,0 0-8-16,0 0 15 0,8 7-1 0,-6 0 0 15,1-4 0-15,-1 6 2 0,-2-4 0 0,0 2 0 16,0 0 0-16,0-3-16 0,0 4 9 0,0-4-9 0,0-1 8 0,0 4-8 0,0-7 0 16,0 0 0-16,0 7 8 0,0-7-8 15,0 0 0-15,0 0 0 0,0 0 0 0,6 0-16 16,2-5 5-16,-3 0 1 0,3 1 0 0,-3-3 10 16,3-3 14-16,-3 1-3 0,1-3-1 0,-1 3-22 15,3 1-4-15,-5-3 0 0,2 4-1 0,0-7 26 0,0 7 6 16,-2-3 1-16,0 1 0 0,-1 2-16 0,-2 2 0 15,0-4 0-15,0 6 0 0,0-4-9 0,0 2-2 16,0 3 0-16,0 2 0 0,0 0 11 0,0 0 0 0,0 0 0 0,0 0 0 16,0 0 0-16,0 0 0 0,0 0 0 0,-5 7 0 15,2 0 0-15,3 5 0 0,-2-5 0 0,-1 0 0 16,3 2 10-16,0-1 1 0,0 3 0 0,0-1 0 16,3-1-11-16,-1 5-16 15,1-11 4-15,0 11 1 0,-1-7 11 0,4-5 16 0,-4 7-4 0,4-1-1 16,-1-1-11-16,3 0 0 0,-3 0 0 0,3-5 0 15,0 5 0-15,3-5 0 0,-3 6 0 0,2-1 0 16,1-3 0-16,-3 1 0 0,0 0 0 16,0 2 0-16,-1-7 0 0,-1 2 0 0,-1 5 0 0,0-5 8 15,-2 3-8-15,-3-5 0 0,0 0 0 0,-3 3 0 16,3-3-8-16,-5 7-1 0,0 0 0 0,-3 0 0 16,0-7-27-16,0 0-4 0,3 0-2 0,-3 0 0 15,2 0-170-15,-2-7-33 0</inkml:trace>
  <inkml:trace contextRef="#ctx0" brushRef="#br0" timeOffset="25978.21">18833 2835 1785 0,'0'0'159'0,"0"0"-127"16,0 0-32-16,0 0 0 0,5 2 146 0,-2 6 23 16,2-1 5-16,-2 2 1 0,0-2-95 0,-1 7-20 0,1-2-3 15,0 2-1-15,-3 2-31 0,2 1-6 16,1-3-2-16,-1 7 0 0,-2-2-5 0,3-2 0 0,-3 4-1 0,3-3 0 15,-3-1-11-15,2 4 0 0,1-4 0 0,0 4 0 16,-1-2 0-16,4 2 0 0,-4-2 0 0,1-3 0 31,0-2-36-31,-1 0-8 0,1-2-3 0,-1 0 0 16,-2-5-61-16,0-2-12 0,0-5-2 0,0 0-559 0,0 0-112 16</inkml:trace>
  <inkml:trace contextRef="#ctx0" brushRef="#br0" timeOffset="26136.97">18738 3106 2127 0,'0'0'94'0,"-5"-7"20"0,5 7-91 0,0 0-23 0,-3 0 0 0,-2-8 0 16,5 6 104-16,2-5 16 0,1 7 3 0,0-2 1 15,-1-3-68-15,6 3-14 0,0-3-2 0,5 5-1 16,-2 0-29-16,5-5-10 0,0 1 0 0,-1 1 9 16,1 3-9-16,3-5 12 0,-3 3-12 0,2-5 12 15,-5 5-132-15,3-3-25 0,0 3-6 0</inkml:trace>
  <inkml:trace contextRef="#ctx0" brushRef="#br0" timeOffset="26433.14">19423 2941 2394 0,'0'0'106'0,"0"0"22"0,0 0-103 15,0 0-25-15,0 0 0 0,0 0 0 0,0 0 66 0,0 0 8 16,0 0 2-16,0 0 0 0,-8 5-52 0,0-5-11 15,-2 2-1-15,-1 5-1 0,0 0-26 0,1 3-5 0,-3-1 0 0,-3 3-1 32,0-5-6-32,3 2-1 0,-1 1 0 0,4 4 0 0,-1-5 20 0,-2 5 8 15,2-2-8-15,4 0 8 0,1-3 0 0,-2 1 0 0,6 1 0 0,-1-1 8 16,0-8 9-16,9 5 3 16,-4 3 0-16,4-6 0 0,-1 3 9 0,3-2 3 0,2 7 0 0,4-10 0 15,-1 7-20-15,3-1-3 16,0-4-1-16,2 3 0 15,1-4-8-15,-1 4 0 0,1-5 0 0,-1-2 0 0,3 7-24 0,1-7-6 16,-1 7-2-16,0-4 0 0,0 1-211 0,-5-4-42 0,16-4-9 16,-9 4-2-16</inkml:trace>
  <inkml:trace contextRef="#ctx0" brushRef="#br0" timeOffset="26737.33">19770 2889 864 0,'-3'-7'76'0,"3"0"-60"15,-3 0-16-15,3 5 0 0,0-3 311 0,3 3 59 16,0-8 12-16,-1 6 2 0,4-4-288 0,-1 6-59 16,-2-3-11-16,4 5-2 0,-1-9-24 0,2 7 0 15,0-3 0-15,2-2 0 0,-2 5 0 0,5 2-10 16,-5 0 10-16,3 0 0 0,0 0-11 0,-1 7 11 0,1 0-10 0,-3-5 10 15,2 7 0-15,-2-2 0 0,0 1-8 0,-3 6 8 16,1-7 0-16,-1 9-11 16,-5-4 11-16,0 0-10 0,0 4 10 0,-3-2 0 0,1-2 8 15,-4 9-8-15,1-9 0 0,-3 9 0 16,3-4 0-16,-3-1 0 0,3 0 0 0,-3 1 0 0,2-3 0 0,-2 3-1013 16</inkml:trace>
  <inkml:trace contextRef="#ctx0" brushRef="#br0" timeOffset="26898.3">19899 3430 2786 0,'0'0'61'0,"0"0"13"0,0 10 2 0,0-3 3 0,0 0-63 0,3-3-16 0,-3-4 0 0,0 5 0 16,0-5-44-16,0 0-11 0,0 0-2 0,0 0-1 0</inkml:trace>
  <inkml:trace contextRef="#ctx0" brushRef="#br0" timeOffset="27501.88">20264 3012 1958 0,'0'0'87'0,"0"0"17"16,0 0-83-16,0 0-21 0,0 0 0 0,0 0 0 0,0 0 200 15,8 7 35-15,0 0 7 0,0 0 2 0,3-5-193 0,-1 5-39 16,-2 0-12-16,3 0 8 0,2-4-8 0,3 6 0 16,0-4-8-16,0 2 8 0,0-5 0 0,-3-2 0 15,0 7 0-15,0-5 0 0,1 3-15 0,-4-2 3 16,-2-3 0-16,0 7 0 0,-3 0 12 0,1 0 0 15,-6-7 0-15,2 2 0 0,-2 5 0 0,-2 7 0 16,-6-11 0-16,-3 11 0 0,-2-5 0 0,0 0 0 0,-6 6 0 16,-2-1 10-16,2 2-10 15,-2 3-17-15,-3-5 4 0,-5 3 1 16,0 4-99-16,-2-10-19 0,1 13-4 16,-1-10-603-16,-1 7-121 0</inkml:trace>
  <inkml:trace contextRef="#ctx0" brushRef="#br0" timeOffset="28434.27">22236 2732 403 0,'0'0'36'0,"0"0"-36"0,0 0 0 0,0 0 0 15,0 0 306-15,0 0 54 0,0 0 12 0,0 0 1 16,0 0-229-16,0 0-47 0,0 0-9 0,0 0-1 16,5 2-28-16,0 7-6 0,-5-2-1 0,5 8 0 15,-2-1-24-15,-3 4-4 0,3 6-2 0,-3 9 0 16,2-2-22-16,-2 8 9 0,0-1-9 0,-2 4 0 16,-1 13 9-16,0-4-9 0,3 6 0 0,-5-8 9 15,3 1-9-15,2-3 0 16,-3-3 0-16,0-4 0 0,3-2 0 15,0-5 0-15,-2-7 0 0,2 2 0 0,2-5-11 16,-2-4 11-16,0-2-8 0,6-8 8 0,-4-2-26 16,-2-7 0-16,8 0 0 0,0-7-980 0</inkml:trace>
  <inkml:trace contextRef="#ctx0" brushRef="#br0" timeOffset="28753.75">22180 2797 1670 0,'0'0'74'0,"0"0"15"0,0 0-71 0,0 0-18 0,5-2 0 16,1-3 0-16,2 1 91 0,2-1 14 0,3-2 3 0,3 5 1 15,3-3-87-15,2-4-22 0,3 1 0 0,0 6 0 16,-3-3 0-16,0 5 0 0,0-9 0 0,-2 9 0 31,-4-2-32-31,-1 2-4 0,-1 0 0 0,-3 0-1 0,1 0 25 0,-3 0 12 0,-8 0-10 16,5 2 10-16,-5-2 0 0,6 5 0 0,-6-1 0 0,2 1 0 15,-4-3 28-15,2 6 3 0,-6-4 0 0,4 1 0 16,-1 0-31-16,-2-3 0 0,-1 5 0 0,1-2 0 31,2-3-132-31,-2 5-32 0,0-7-6 0,0 2-2 0</inkml:trace>
  <inkml:trace contextRef="#ctx0" brushRef="#br0" timeOffset="29195.1">22238 2795 1634 0,'0'0'72'0,"0"0"16"0,0 0-71 0,0 0-17 0,0 0 0 0,0 0 0 0,0 0 64 0,0 0 8 0,6-5 3 0,-1 1 0 15,0-1-28-15,3 3-6 0,0-3-1 0,0 3 0 16,-3 2-11-16,3 0-2 15,3 2-1-15,-3 3 0 0,2-3 3 0,1 5 1 0,2 2 0 16,-2 8 0-16,2-1 2 0,0 6 1 16,-2 1 0-16,2 1 0 0,0-1-2 0,0 3-1 0,1 7 0 0,-1-5 0 15,0 5-12-15,3 5-2 0,-5 2-1 0,2-5 0 16,0 0-15-16,0 5 0 0,0-9 0 0,-2 2 0 16,0-7 0-16,-1 4 0 0,1 1 0 15,-1-8 0-15,-4 1 0 0,2-5 0 0,-3 4 0 16,3-2 0-16,-6-2 0 0,4-2 8 0,-1-3-8 0,0 0 0 15,-2-5 0-15,0-2 0 0,-1 0 0 0,1-4 0 16,-3-3-82-16,0 0-16 0,0 0-3 0,0 0-923 16</inkml:trace>
  <inkml:trace contextRef="#ctx0" brushRef="#br0" timeOffset="29994.26">22371 3367 1555 0,'-8'-3'138'0,"-3"-1"-110"16,3 1-28-16,-3-1 0 0,4 1 178 0,1-4 30 15,1 7 7-15,0-2 1 0,2-3-116 0,3 5-24 16,-3-2-4-16,3 2 0 0,0 0-38 0,3-5-7 16,0 0-2-16,5 1 0 15,0 1-15-15,2-1-10 0,3-6 12 0,1 8-12 0,4-5 8 0,-2 2-8 16,3-4 0-16,-1 2 0 0,3 0 9 0,0 4-9 16,-2-6 0-16,-1 2 9 15,-2 2-138-15,3-4-28 0,-3 2-6 0,-3-3-1 16,3 3 48-16,0 0 8 0,-3-2 3 0,0 2 0 15,3-1-4-15,-3 6-1 0,0-5 0 0,-2 5 0 0,0-5 110 0,-1 2 21 16,1-4 5-16,-3 6 1 0,0 3 71 0,0-7 14 0,0 2 4 0,-1 5 0 16,-1-2-7-16,-1 2-1 0,0 0 0 0,1 0 0 15,-1 7-51-15,0-4-10 0,-2 4-3 16,0-3 0-16,-6 1-9 0,3 0-3 16,0 4 0-16,0 0 0 0,-3-1-16 0,6 3-3 0,-3-1-1 15,0-1 0-15,0 5-12 0,-3-7 9 0,-2 3-9 16,5-1 8-16,-3-4-8 0,3 0-11 0,0-5 3 0,0 0 0 15,0 7-10-15,0-7-2 0,0 0 0 0,0 0 0 32,0 0-18-32,0 0-4 0,6-3-1 0,-1-1 0 0,0-6 25 0,0 8 5 15,3-10 1-15,0 3 0 0,0 6 12 0,0-9 0 0,0 8 0 0,0-3 0 16,0 0 8-16,0 0-8 0,0 0 0 0,0-1 0 16,-3 8 20-16,0 0 0 0,3 0 0 0,-2 0 0 0,-1 0 0 15,3 0 1-15,-3 0 0 0,3 8 0 16,-3-8-13-16,3 7-8 0,0-7 10 0,-2 7-10 0,-1 0 0 15,3-7 0-15,0 2 0 0,0-2 0 0,-3 5 0 0,3-3 0 16,0-2 0-16,-3 0 0 0,0 0 8 0,3-2-8 16,0-3 0-16,-2 5 0 0,-1 0-10 0,0-2-8 15,0-5-2-15,1 0 0 0,-4 4 20 16,4-1-8-16,-4-4 8 0,1-1 0 0,2 9 0 0,-2-2 0 16,-3 2 0-16,3-7 0 0,-1 2 0 0,1-4 0 15,2 6 0-15,-5 3 0 0,0 0 0 0,0 0 0 16,0 0 0-16,0 0 0 0,0 0 0 0,3 3 0 15,2 6 0-15,0-9 0 0,1 12 13 0,-4-10 10 16,4 7 1-16,-1 6 1 0,0-1-25 0,0-3-11 16,1 8 1-16,-4-2 0 0,4-1 10 0,-1 1 0 0,-2-1 0 15,-1 1 0-15,-2 4 0 16,0-9 0-16,0 11 0 0,-2-2 0 0,-4 3 0 16,1-1 12-16,0 3-4 0,-1-2 0 0,-4-3-18 0,2-2-3 0,-3 4-1 0,1-2 0 15,-1-2 14-15,1-2-12 16,-1 4 12-16,0-7-12 0,4 2 12 0,-4-4 0 0,6-5 0 0,-3 0 0 15,2 0 0-15,-2-4 0 0,6-3 0 0,-3 0 0 16,2 0 12-16,0-3-4 0,1-4 0 0,-1 0-8 16,3 0 12-16,0-5-12 0,0-9 12 0,5 2-12 0,-2-2 0 0,2-5 0 15,3 3 0-15,0-5 0 16,0 4-36-16,3-9-4 16,2 10 0-16,0-3-1 0,3-5-122 0,0 1-24 0,0-1-5 0,2-2-639 15</inkml:trace>
  <inkml:trace contextRef="#ctx0" brushRef="#br0" timeOffset="30638.76">23339 2861 403 0,'8'-16'36'0,"-3"-8"-36"16,3 5 0-16,-3-2 0 0,3 2 316 0,-2 0 56 16,2 8 11-16,-3-3 2 0,0 6-226 0,-2 6-46 15,2-5-9-15,-5 7-1 0,0 0-41 0,0 0-8 16,3 2-2-16,-3 5 0 0,0 15-39 0,0-6-13 16,0 10 8-16,-3 2-8 0,0 5 0 0,-2 0 0 0,2 5 8 15,-2-3-8-15,3 5 8 0,-4-5-8 0,6 5 12 0,-2-7-12 16,-4 7 17-16,4-2-3 15,2-5-1-15,-3-3 0 0,6-4-13 0,-3 2 0 16,0-9 8-16,0 2-8 0,2-4 0 0,-2-10 8 16,3-2-8-16,0 2 0 0,-3-7 10 0,0 0-10 15,8-3 10-15,-3-1-10 0,3-1 10 0,0-2-10 0,0-5 10 16,0 0-10 0,0-2-24-16,-1 0-10 0,1-2-2 15,0-1-1-15,0 3 21 0,-2 2 4 0,1-2 0 0,-1 5 1 0,2-5 11 0,-3 4 0 16,0 3 10-16,1 0-10 0,-4 7 20 0,-2 0-3 0,0 0 0 0,0 0 0 15,0 0 6-15,0 0 1 0,0 7 0 0,0 0 0 0,-2 3-24 16,2 4 8-16,-3-7-8 0,0 5 0 16,1 4 8-16,2-4-8 0,0-3 8 0,0 1-8 15,-3-3 0-15,6 0 0 0,-3-7 0 0,0 7 0 16,0-7-35-16,0 0-8 16,0 0-1-16,0 0-1 0,8 0-126 0,-3-7-25 15,0 0-4-15,3 0-2 0,0 0 99 0,0-3 20 0,-3-4 4 0,3 2 1 16,0-2 21-16,0 0 4 0,-3-2 1 0,1-1 0 15,2 3 100-15,0-5 21 0,-3 5 4 0,0-2 1 16,0 1 1-16,1 4 0 0,-1 4 0 0,-2-3 0 0,-1 3 17 16,1 0 4-16,-3 7 1 0,0 0 0 15,0 0-44-15,0 0-9 0,0 0-1 0,0 0-1 0,0 0-26 0,0 0-6 16,0 0-1-16,3 7 0 0,-1-4 4 0,1 6 1 16,-3-4 0-16,0 2 0 0,5 2 1 0,0 1 0 15,-2 1 0-15,0 1 0 0,2-3-15 0,3 6 9 16,-3-6-9-16,1 3 8 0,2-3-8 15,-1 1 8-15,1 1-8 0,0-1 8 0,-2-1-8 0,2 1 12 16,-3-3-12-16,0 2 12 0,3-2-12 0,-3 0 0 0,1 0 0 0,-4 0 8 16,-2-7-8-16,3 7 0 0,-3-7 0 0,3 7 0 15,-3 3 0-15,0-8 0 0,-3 5 0 0,0 0 0 16,-2 0-9-16,-3-4-4 0,0-3-1 0,0 9 0 31,-2-9-29-31,-1 7-5 0,0-2-2 0,1-5 0 0,-3 2-123 16,2-2-25-16,-2 0-5 0,2 0-1 0</inkml:trace>
  <inkml:trace contextRef="#ctx0" brushRef="#br0" timeOffset="30858.91">23810 2948 403 0,'0'0'36'0,"0"0"-36"16,0 0 0-16,0 0 0 0,0 7 469 0,3 0 87 15,-1 3 18-15,-2 4 3 0,0 0-409 0,0-2-83 16,0 9-16-16,0 2-3 15,0 1-46-15,0-5-10 0,0 4-2 0,0 5 0 16,0-2-8-16,0-2 0 0,0-1 0 0,3-4 0 0,-1 5 0 0,-2-6-11 16,3 1 3-16,0-2 0 0,-1 4-7 0,1-9-1 15,2-1 0-15,-2-1 0 16,0-1-92-16,-1-2-20 0,1 0-3 0,-3-7-577 16,0 0-116-16</inkml:trace>
  <inkml:trace contextRef="#ctx0" brushRef="#br0" timeOffset="31007.23">23744 3183 864 0,'0'0'76'0,"-3"-5"-60"0,3 1-16 0,0 4 0 16,0 0 389-16,0 0 75 0,0 0 16 0,5-5 2 15,1 3-334-15,2-3-68 0,0 3-12 0,-1 2-4 16,4 0-51-16,0 0-13 0,5 0 0 0,-3 0 0 16,0 0 0-16,3 0 0 0,2-5 0 15,1 5 0 1,-1 0-167-16,4-5-36 0,-4 1-7 0,-2 1-2 0</inkml:trace>
  <inkml:trace contextRef="#ctx0" brushRef="#br0" timeOffset="31320.01">24360 2932 2419 0,'0'0'107'0,"0"0"22"0,0 0-103 0,0 0-26 0,0 0 0 0,0 0 0 0,-5 7 110 0,0 0 17 16,-3-5 3-16,-3 5 1 0,-2 2-116 0,-3 3-23 16,0 0-5-16,0 2-1 15,-2-4-104-15,2 11-21 0,0-10-4 0,-3 13-1 16,4-10 84-16,-4 3 16 16,1 4 3-16,2-5 1 0,0 3 49 0,5-5 11 0,-2 3 1 0,5-3 1 0,0 2 33 0,3 1 6 15,2-3 2-15,1-5 0 0,4 8-25 0,1-3-5 16,2-5-1-16,0 5 0 15,3-4 1-15,3 4 0 0,-1-7 0 0,4 2 0 16,-4 1-94-16,4-3-19 0,-1 0-4 0,3 0-1040 16</inkml:trace>
  <inkml:trace contextRef="#ctx0" brushRef="#br0" timeOffset="31554.93">24379 3113 2948 0,'0'0'65'0,"0"0"14"15,0 0 2-15,-3 7 1 0,0 0-66 0,1 2-16 0,-1 1 0 0,-2 11 0 16,2-2 0-16,-2 2 0 0,2 5 0 0,-2 4 0 0,0 1 0 0,-3 4 0 16,2-4 0-16,-1 9 0 15,1 0-31 1,-2 0-6-16,0 4-2 0,3-4 0 0,-3 0 12 0,3-2 3 0,2-3 0 0,-2 0 0 15,2-2-64 1,-2-7-13-16,2 5-3 0,3-5 0 0,-2-5-12 16,2-5-4-16,-3 1 0 0,3-10-502 0,0 0-101 0</inkml:trace>
  <inkml:trace contextRef="#ctx0" brushRef="#br0" timeOffset="32755.41">24395 3150 2527 0,'2'-19'112'0,"1"15"23"0,-3-3-108 0,3-3-27 0,-1 3 0 0,1 0 0 16,2 0 54-16,0 0 6 0,1 7 0 0,2-2 1 16,0 2-45-16,-3 0-16 0,-5 0 9 15,8 0-9-15,2 2 0 0,-2-2 0 16,-2 5 0-16,2-1 0 0,-3 1 0 0,0-2 0 0,-2 4 0 0,2 2 0 16,-2-2-14-16,-3 0 5 0,0 7 1 0,0-7 0 31,-3 3-20-31,0-3-3 0,1 2-1 0,-4 1 0 0,1-3 16 0,-3 7 4 0,0-5 0 0,-2 1 0 31,-1-3-35-31,1 2-6 0,2 3-2 0,-3-3 0 16,0 1-14-16,1-3-3 0,-1 2-1 0,1-2 0 0,-1 2-5 15,3 3-1-15,-2-9 0 16,2 6 0-16,0-2 59 0,2 0 20 0,6-7-12 0,-2 7 12 16,2-7 42-16,2 3 14 0,4 4 4 0,2 0 0 0,2 0 5 0,3 0 2 15,1-5 0-15,2-2 0 0,2 5-40 0,1-5-8 0,-1 2-2 16,1-2 0-16,2-2-9 0,-3-3-8 0,1 5 12 0,-3-2-12 0,0-3 9 0,-3 3-9 15,0-1 0-15,-2-1 9 0,-1 1-9 0,-4-1 0 16,-1 1 9-16,0-1-9 0,-5 4 0 16,0 0 0-16,0 0 0 0,0 0 0 0,0-3 0 0,-5-4-15 15,0 7 3-15,-1-2 0 0,1 2-4 16,-3 0 0-16,0 0 0 0,0 0 0 0,0 0 2 0,0 2 0 16,0-2 0-16,3 7 0 0,-3-4 22 0,3-3 4 15,0 7 0-15,-1 0 1 16,1-3-13-16,2 6 0 0,1-8 0 0,2 5 0 0,0-4 12 0,2 8-3 0,1-8-1 15,0 1 0-15,5 1-8 0,-3-5 8 0,3 5-8 16,-3-3 8-16,3-2-8 0,0 0 12 16,0 0-12-16,0 0 12 0,0 0-12 0,0 0 0 0,0 0-10 15,0-2 10-15,-1-3-16 0,4 5 2 0,-3 0 1 16,3 0 0-16,-3 0 13 0,-3 0 0 0,3 0 0 0,-3 0 0 16,0 5-16-16,1-3 2 0,-1-2 1 0,-5 0 0 15,3 5 13-15,-3-5 0 0,0 0 0 0,5 2 0 16,-5-2 8-16,0 7 5 0,0-7 1 0,0 0 0 15,0 3-14-15,0-3 0 0,-3 7 0 16,3-7 0-16,0 0-17 0,0 0-7 0,0 0 0 0,0 0-1 16,0 0 7-16,0 0 2 0,0 0 0 0,6 0 0 15,-1 0 16-15,0 0 0 0,3-3 0 0,0-1 0 16,0 4 0-16,2-3 0 16,-2 3 8-16,0 0-8 0,0-2 11 0,0 2-11 0,3 0 12 0,-6 2-12 15,0-2 0-15,-2 0 0 0,0 3 0 0,2-3 0 16,-2 7 0-16,-1-3-11 0,1-1 11 0,0 4-10 15,-1 0 10-15,1-5 0 0,0 5 0 0,-3 3 0 0,0-10 0 0,0 4 14 16,0-1-3-16,-3 6-1 0,3-4 7 0,-3-3 2 16,3-2 0-16,0 7 0 0,3-7-3 15,-3 0-1-15,0 0 0 0,0 7 0 0,0-7-15 0,0 3 0 16,0 4 8-16,-3-3-8 0,3-1 0 0,0 4-12 16,-2 0 3-16,2-7 0 0,0 2 9 0,0-2 0 15,0 0 0-15,0 5-8 16,-3-3-22-16,3-2-4 0,0 0-1 15,-3 3 0-15,1 1 15 0,-4 3 4 0,1-4 0 0,0-3 0 0,-1 0 16 0,6 0 0 16,-7 0 0-16,-1 0 0 0,2 0 0 16,6 0 0-16,-5 0 0 0,5 0 0 0,0 0 0 0,-5-3-16 0,2-1 3 15,3-6 1 1,0 3-12-16,3 0-1 0,2-2-1 0,3 2 0 0,-3 0 51 0,6 2 11 0,-1 0 1 16,1-2 1-16,-3 5 18 0,3-3 3 15,-1 5 1-15,3-9 0 0,1 6-4 0,1 3 0 0,-1-7 0 16,2 7 0-16,-1-4-38 0,-1 1-8 0,-4 3-2 0,1 3 0 15,-1 1-8-15,-2-1 0 0,0 1 0 0,-2-1-11 16,-1 1 11-16,0 1 0 0,0 0 8 0,-2-3-8 16,-3-2 0-16,0 5 0 0,3-3 0 0,-1 5 0 15,-2-4 8-15,0 4-8 0,0-7 8 0,0 0-8 16,0 0 0-16,0 0 0 0,0 0 0 0,0 0-8 16,0 0-26-16,0 0-5 0,0 0-1 0,0 0 0 0,0 0 13 0,3-3 3 15,-3 3 0-15,3-4 0 16,2-1 12-16,-5 5 4 0,0 0 0 0,3-5 0 0,-3 5 19 15,0 0 4-15,0 0 1 0,0 0 0 0,0 0 25 0,0 0 6 16,0 0 1-16,0 0 0 0,5 0-20 0,-2 7-3 16,-1 0-1-16,1 0 0 0,-3 0-12 15,2 3-4-15,-2-3 0 0,0 2 0 0,0 1 20 16,0-1 3-16,0-2 1 0,0 0 0 16,0 3-52-16,0-3-9 0,0 0-3 0,0 2 0 15,3-4 0-15,-3-5 0 0,0 0 0 0</inkml:trace>
  <inkml:trace contextRef="#ctx0" brushRef="#br0" timeOffset="33058.58">25104 3305 2995 0,'0'0'66'0,"0"0"14"15,0 0 2-15,0 0 2 0,5 5-68 0,0 2-16 0,1-4 0 0,1 1 0 0,-1 1 8 0,2 0-8 0,2 2 9 0,-2-5-9 16,3 5 0-16,-3-4 0 0,2 4-11 0,1 0 11 16,0 0-19-16,2 0 4 0,-3 0 1 0,1-2 0 15,-1 6 14-15,1-8 0 0,2 6 0 0,-2-2 0 16,-1 0 0-16,1 3 0 0,-3-3 0 0,3 0 0 16,-6 7 0-16,3-12 0 0,-3 8 0 0,-2 1 0 15,-3 1-19-15,0 0-10 0,-3 0-3 0,-5 6 0 16,-2-6 20-16,-4 2 3 0,-4 0 1 15,-3 3 0-15,-8 2-7 0,-1 4-1 16,-4 1 0-16,-3-1 0 0,-3 1-118 16,-7 2-24-16,-9-3-5 0</inkml:trace>
  <inkml:trace contextRef="#ctx0" brushRef="#br0" timeOffset="34625.26">19693 3731 1976 0,'-13'-12'88'0,"7"8"17"0,1-3-84 0,-3 7-21 0,3-7 0 0,0 7 0 15,2-3 72-15,3-4 11 16,0 7 1-16,0 0 1 0,0 0-64 0,0 0-13 0,8 0-8 0,2 0 10 16,1-7-10-16,2 7-16 15,6-2 4-15,-3-3 1 0,2 5 11 0,3-5-8 16,1 1 8-16,1 1-8 0,1-4 8 0,0 0 0 0,-3 0 0 15,3 5 0-15,-6-3 0 0,-2 3 8 0,0-5-8 0,-3 7 0 16,-2-3 0-16,-3-1 8 0,-8 4-8 0,0 0 0 16,0 0 0-16,0 0 0 15,0 0 0-15,-3 7-12 0,-5 0 12 0,-5 2 8 0,-8-2-8 0,0 7 11 16,-3-2-11-16,-5 2 0 0,2 0 0 0,1-4 0 16,-3 4 0-16,0-2-9 0,0-1 9 15,2 1-10-15,3-5 10 0,3 0 0 0,0 3 0 0,3-3 0 16,2 0 0-16,2 0 0 0,4-5 0 0,5-2 0 0,5 0 11 15,0 0-3-15,0 0 0 0,0 0 0 16,8-2-8-16,5-8-9 0,0-1 9 0,6 1-13 16,2 3 27-16,2 0 6 0,1-9 0 0,3 4 1 15,5-2 9-15,-3-3 2 0,5 1 0 0,3-1 0 0,0-1-16 16,0 6-2-16,0-2-1 0,0 0 0 16,-2 4-13-16,-4 3 0 0,-2 0 0 0,-2-2-737 15,-3 9-151-15</inkml:trace>
  <inkml:trace contextRef="#ctx0" brushRef="#br0" timeOffset="37643.01">16690 5476 1209 0,'0'0'108'0,"-8"-4"-87"0,0 4-21 0,0-3 0 16,0 3 135-16,0-5 22 0,8 5 5 0,0 0 1 15,-8 0-84-15,8 0-17 0,0 0-3 0,3-2-1 16,0-3-32-16,5 3-6 0,2-5-2 0,3 7 0 15,1-2-8-15,1-3-2 0,4 5 0 0,5 0 0 16,0 0-8-16,-1 0 12 0,4 0-12 0,2 5 12 16,5-3 7-16,6 3 1 0,0-1 1 0,5 1 0 15,2-3 3-15,6 6 1 0,0-8 0 0,0 7 0 16,3-5-25-16,-1 5 0 0,3-7-12 0,3 0 12 0,0 0 0 16,-3 0 0-16,1 0 0 0,-1 0 12 15,3-7-12-15,-3 5-17 0,0-5 4 0,-2 7 1 16,-3-8-140-16,-1 8-28 15</inkml:trace>
  <inkml:trace contextRef="#ctx0" brushRef="#br0" timeOffset="45845.92">24207 3741 1861 0,'0'0'82'0,"0"0"18"0,0 0-80 0,0 0-20 16,0 0 0-16,5-10 0 0,0 10 56 0,3-7 8 16,0 7 2-16,3-2 0 0,-1-1-22 0,6-1-5 15,0 4-1-15,5 0 0 16,0 0-18-16,3 0-3 0,-3 0-1 0,6 0 0 0,5 4-16 0,-3-1 8 15,0-1-8-15,3-2 0 0,-3 5 9 0,-5-3-9 16,2 3 0-16,3 0 9 0,3-1-9 0,2 3 0 16,3-4-12-1,3 1 12-15,-3 1-161 0,13 2-25 16,-7-2-5-16,-4-3-1 0</inkml:trace>
  <inkml:trace contextRef="#ctx0" brushRef="#br0" timeOffset="49330.49">13814 9745 1076 0,'3'0'48'0,"-1"0"9"0,-2 0-45 0,3-7-12 0,5 4 0 0,0-4 0 0,2 5 79 0,1-3 13 16,-1-2 4-16,4 3 0 0,-1-1-16 0,5-2-4 15,1 0 0-15,2 7 0 0,3-5-22 0,-3 0-5 16,3 5-1-16,5 0 0 0,0-2-12 0,3 2-2 16,5 2-1-16,5-2 0 0,3 7-8 0,0-4-1 15,3 1-1-15,2-1 0 16,-2 2-14-16,5-3-9 0,8-2 12 15,2 0-12-15,1 0 8 0,-1-7-8 0,1 4 0 0,-1-1 0 16,8-1 0-16,1-2 0 0,-3 0 0 0,-1-2 0 0,4-3-12 0,-3 2-4 16,-1-6 0-16,1 2 0 15,0-3-111-15,-5 1-22 0,44-15-5 16,-26 8-1-16</inkml:trace>
  <inkml:trace contextRef="#ctx0" brushRef="#br0" timeOffset="72176.39">1812 12830 172 0,'0'0'8'0,"0"0"1"0,-5 0-9 0,5 0 0 16,0 0 0-16,0 0 0 0,-3 5 321 0,-4-2 63 15,7-3 12-15,0 0 2 0,0 0-322 0,-3 2-64 16,-2 3-12-16,5-5 0 0,0 0 0 0,-3 2 0 15,3 5-8-15,0-7 8 0,0 0 0 0,0 0 0 16,0 0 0-16,0 0 0 0,0 0 0 0,0 0 0 16,0 0 0-16,3 7 0 0,2-5 16 0,3-2 6 0,-6 7 2 15,6-7 0-15,0 0 1 0,3 5 1 0,-3-2 0 0,-5-3 0 16,4 0 2-16,1 2 0 16,0 3 0-16,-2-3 0 0,-1-2-7 0,3 5-1 0,0-3 0 0,-6 3 0 15,1-3-2-15,2 0-1 16,-5-2 0-16,3 7 0 0,-3-7-6 0,5 0-2 0,1 8 0 15,-1-4 0-15,-2-1-9 16,-3-3 8-16,0 0-8 0,5 2 8 0,3 3-8 0,-6-3 0 16,-2-2 0-16,8 5 0 0,0-3 0 0,-5-2 0 0,5 0 9 0,0 0-9 15,-6 0 15-15,6 0-2 0,0 5 0 0,0-3 0 16,-5-2 3-16,5 0 1 0,0 2 0 0,2-2 0 16,-2 0 0-16,0 0 0 0,-2 0 0 0,7 0 0 15,-5 0-1-15,2 0-1 0,1 0 0 0,-3 0 0 16,0 0-15-16,2 0 0 0,-2 0 0 0,0 0 0 15,3 0 0-15,-3 0 8 0,2 0-8 0,-2-2 0 0,3 2 11 0,-3 2-11 16,0-2 12-16,2 0-12 0,-2-2 20 0,0 2-2 16,-3 0-1-16,3 0 0 15,-2 0-1-15,4-2 0 0,-10 2 0 0,8 0 0 0,0-5-7 16,-3 5-1-16,1 0-8 0,-6 0 12 0,8 0-12 0,2-2 0 16,-10 2 0-16,8-5 0 15,0 5 8-15,-3-2-8 0,3-3 0 0,-2 3 9 16,4-1-9-16,-7-1 12 0,5 4-12 0,0-8 12 0,0 8-12 15,-6-2 10-15,6-3-10 0,0 5 10 0,0 0-10 0,-5-2 0 16,5 0 9-16,0 2-9 0,0-5 0 0,-6 5 0 16,6 0 0-16,0 0 0 0,0 0 0 15,-5 0 0-15,5 0 0 0,0 0 0 0,-3 0 0 0,3 5 0 16,0-5 0-16,0 0 0 0,0 0 0 0,0 2 8 0,2-2-8 0,-2 0 0 16,0 2 17-16,-3-2-1 0,3 0 0 0,0 0 0 15,3 5 0-15,-3-3 0 0,0-2 0 0,0 5 0 16,0-2-5-16,2-3-2 0,-2 0 0 0,-3 4 0 15,3-1-9-15,0-3 10 0,3 2-10 16,-3-2 10-16,0 0-10 0,0 5 12 0,0-3-12 0,-1-2 12 16,4 0-12-16,-3 5 0 15,-3-5-10-15,3 2 10 0,0-2 0 0,0 5 0 0,0-3 0 0,0 0 0 16,-3-2 0-16,3 5 0 0,-3-3 0 0,3-2 0 16,-2 5 0-16,2-2 0 0,0-3-8 0,0 2 8 15,-1 3 0-15,1-3 0 0,3-2 0 0,-3 5 0 16,-3-3 0-16,3-2 0 0,5 7 0 15,-7-5 0-15,2-2 0 0,2 5 0 0,3-3 10 0,-2 3-10 16,-3-2 10-16,0-3-10 0,-5 4 12 0,7-1-12 0,-2-1 8 0,3-2-8 16,-3 0 0-16,0 5 0 0,7-3 0 15,-4-2 0-15,-3 0 0 0,0-2 0 0,2-3 0 0,-2 5 0 16,3-2 8-16,-3-1-8 0,0-1 0 16,-3 4-11-16,8-3 2 0,-7-2 0 0,2 5 9 0,-3 0 0 15,3-2 0-15,2 2 0 0,-10 0 0 16,8 0 0-16,-2 2 0 0,-1-2 0 0,3 0 0 0,0 5 0 15,-3-2 0-15,0-3 0 0,3 4 0 0,3-1 0 16,-8-1 0-16,4-2 0 0,-1 5 0 0,-1-3 0 0,3-2 0 0,0 5 8 16,0-3-8-16,0-2 0 15,0 5 0-15,2-3 0 0,-2-2 0 0,-2 2 0 16,7-2 0-16,-5 5 8 0,2-5-8 0,-2 3 0 16,3-3 0-16,-3 0 8 0,0 4-8 0,2-1 8 15,-2-1-8-15,-2 3 8 0,7-3-8 0,-5-2 0 16,2 7 0-16,1-7 0 0,5 0 0 0,-8 5 0 15,2-3 0-15,1-2 8 0,5 2-8 0,-8-2 0 0,5-2 0 16,-5 2 0-16,2 0 0 0,1 0 0 0,2 0 0 0,-5 0 0 16,3 0 0-16,-3 0 0 0,-3 0-8 0,3-2 8 15,5 2 0-15,-8 0 0 0,3 0 0 0,0 0 0 16,3 0 0-16,-3 0 0 0,0 0 0 0,0 2 0 16,0-2 0-16,0 0 0 0,-3 2 0 0,3-2 0 15,0 0 0-15,0 5 0 0,0-5 0 0,-3 0 0 16,0 2 10-16,3-2-2 0,0 0-8 0,-5 5 12 15,5-2-1-15,0 1-1 0,-3-4 0 0,3 3 0 0,-8-3-10 16,5 0 8-16,3 0-8 0,-3 0 8 16,3 0-8-16,-2-3 8 0,4 3-8 0,-7-4 8 0,5 4-8 0,-3 0 0 15,6 0 0-15,-9-3-11 16,4-2 11-16,4 5 0 0,-2-2 0 0,-5-3 0 16,5 5 0-16,0-2 16 0,0 0-4 0,-6-3-1 0,-2 5 8 0,8 0 1 15,0 0 1-15,-8 0 0 16,5-2-21-16,-5 2 0 0,8-5 0 0,-8 5 0 0,8 0 0 0,-8 0 0 15,8 0 0-15,-8 0 0 0,0 0-12 0,8 0-8 16,0 0 0-16,-8 0-1 0,0 0 21 0,5 0 0 16,-5 0 0-16,8 0 0 0,-8 0 0 0,8-2 0 15,-3 4 0-15,-5-2 0 0,6-2 0 0,-6 2 0 16,8 2 0-16,-3-2 0 0,-5 0 0 0,5 0 0 16,1 0 0-16,-6 0 0 0,8 0 0 0,-1 0 0 15,-1 0 0-15,-1 0 0 0,3 0-8 0,-5 5 8 0,2-3 0 0,5-2 0 16,-2 0-16-16,3 5 2 0,-3-3 0 15,3-2 0 1,4 2-10-16,-4-2-3 0,2 0 0 0,3 0 0 16,0 0-170-16,0 0-35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43:57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7271 6786 2080 0,'0'0'92'0,"0"0"20"15,0 0-90-15,0 0-22 0,0 0 0 0,2-7 0 16,1 5 16-16,2-5-2 0,1 0 0 0,-1 4 0 0,0-4 17 0,1 7 3 16,-1-7 1-16,-5 7 0 0,5 0-27 0,3 0-8 15,-8 0 0-15,0 0 0 0,5 0 0 0,-5 0 0 16,0 0 8-16,6 0-8 0,-1 0 0 0,-5 0 0 15,5 5 0-15,-5-5 0 0,0 0 9 0,0 0-1 16,3 2-8-16,-1 8 12 0,-2-10 3 0,3 7 0 16,0 2 0-16,-1 5 0 0,4-4-4 0,-4 1-1 15,6 1 0-15,-2 2 0 0,-1 3-10 0,3-1 0 16,-3 1 0-16,3 2 0 0,0-1 0 0,3 4 13 16,2-4-3-16,0 3-1 0,0-2-9 0,3 2 12 0,-3-2-12 15,3 5 12-15,-3-1-1 0,1-2 0 16,2-2 0-16,-1 5 0 0,-1-3-11 15,2-2 8-15,-1 4-8 0,4-6 8 0,-1 2-8 16,1-1 0-16,0-1 0 0,2-1 0 0,0-2 0 0,0 1 0 0,0-4 0 0,-5 3 0 16,0-4 8-16,0 4 0 0,2-7 0 0,1 2 0 15,-3-2 8-15,0-4 2 0,2-3 0 0,-2-3 0 16,0 1 16-16,0-5 3 0,0-5 1 0,2-4 0 16,3-3-14-16,0-9-4 15,1-5 0-15,7 0 0 0,2-7-20 0,1-5 0 16,-5-4 0-16,2 0 0 0,5-3 0 0,-2 0 0 0,-3-7 0 0,3 3-8 15,2 2-23-15,-2 2-4 16,0 0-1-16,-1 3 0 0,6-1-153 0,1 3-31 0,1 3-7 0,4-3-1 0</inkml:trace>
  <inkml:trace contextRef="#ctx0" brushRef="#br0" timeOffset="1034.51">7107 6316 633 0,'0'0'56'0,"0"2"-44"15,-8 3-12-15,8-5 0 16,-3 2 298-16,3-2 58 0,0 0 11 0,0 0 2 0,0 0-269 0,0 0-53 16,0 0-11-16,5 3-3 15,1-3 12-15,2 0 3 0,0 0 0 0,2 4 0 16,1-1-36-16,2 1-12 0,-2-1 9 0,4-3-9 16,-1-3 12-16,2 6-2 0,2-3-1 0,1 2 0 0,-1 3 3 0,6-3 1 15,0 3 0-15,2-3 0 0,1-2-5 0,-1 5-8 16,-2-3 11-16,2 1-11 0,1 1 8 15,-3-1-8-15,2 4 0 0,-2 0 0 0,2-5 8 0,3-2-8 16,1 5 0-16,-1-3 0 0,0-2 0 16,5 0 0-16,3 0 0 0,0 0 0 0,0 5 8 0,-2-5-8 15,2-5 0-15,0 5 0 0,0-7 0 0,-3 7 10 16,1-5-10-16,2 1 8 0,2-3 19 0,-2 4 3 16,-2-1 1-16,-1 4 0 0,1-5-3 0,-1 0 0 0,-5-2 0 0,0 7 0 15,-5-2 0-15,0-3 0 16,2 3 0-16,-2-1 0 0,3-1-16 0,-1 4-4 15,0-3-8-15,-4-1 12 0,-4 4-12 0,3-3 0 0,0 1 0 16,3 2 0-16,-5-5 0 0,-1 3 0 16,-2-3 0-16,0 5 0 0,0 0 0 0,-3-2 0 15,-2 2 0-15,-1-5 0 0,1 5 0 0,-3 0 0 0,0 0-13 0,0 0 4 16,-8 0-98-16,5 0-19 0,-5 0-4 0,0 0-947 16</inkml:trace>
  <inkml:trace contextRef="#ctx0" brushRef="#br0" timeOffset="4273.89">8520 1537 1584 0,'0'0'70'0,"0"0"14"0,0 0-67 16,0 0-17-16,8-7 0 0,-3 2 0 0,-5 5 61 0,10-2 9 15,4-5 2-15,-1 4 0 0,-3 3-11 0,6-7-1 16,3 5-1-16,-1-3 0 0,6-2-40 0,-3 5-8 16,1 2-2-16,1-7 0 0,-2 0-9 0,1 7 0 15,-1-3 0-15,3 3 0 0,-3-7 0 0,3 7 0 16,-1-4 0-16,1 4 0 0,3-5 0 0,-3 0 0 15,-1 5 8-15,1 0-8 0,3-2 0 0,2-3 0 16,-3 3 0-16,1-3 0 0,-4 3 0 0,4-5 0 0,-1 7 0 16,1-3 0-16,-1-4 0 0,1 0 0 0,4 5 0 15,4-5 0 1,-3 7 0-16,2-7 0 0,-2 0 0 0,0 7 0 16,-1-3 0-16,1-4 0 0,-3 3 0 0,0 4 0 0,0-5 0 0,0 0 0 0,3 5 8 0,-3-2-8 15,0 2 8-15,3 0-8 0,-3 0 8 16,3-5-8-16,0 10 0 0,-3-5 8 0,0 0-8 15,0 2 0-15,-2-2 0 0,2 0 8 16,-3 0-8-16,1 5 0 0,4 0 0 0,-2-5 0 0,0 0 0 16,3 0 0-16,0 0 0 0,0 4 0 0,-1-4 0 0,-1 0 0 15,-1 0 0-15,0 0 0 0,0 3 0 16,-3 1 0-16,1-4 0 0,5 0 0 0,-6 0 0 16,3 0 0-16,-2 3 0 0,2-3 8 0,0 0-8 15,3 4 0-15,-3-1 0 0,2-1 0 0,-1 3 0 16,-4-5 0-16,3 0 0 0,-2 2 0 0,-1-2 0 0,0 5 0 0,4-3 0 15,-4 5 0-15,0-4 0 16,4 1 0-16,4-1 0 0,-2-3 0 0,-1 4 0 0,-1-1 0 16,1-1 0-16,-2 3 0 0,1 2 0 0,-1-5 0 0,2 3 0 0,-2 0 0 15,6-5 9-15,-3 4-9 0,-1-4 8 0,4 3-8 16,2 1 10-16,0-4-10 16,-3 3 16-16,1-3-4 0,-4 0 0 0,1 0 0 0,5 4 1 0,-2 1 0 15,2 0 0-15,2-5 0 0,-2 2-4 0,3-2-1 16,0 0 0-16,-3 0 0 0,0 0-8 15,0 7 0-15,3-7 0 0,-1 5-11 0,4-3 11 16,-1-2 0-16,3 3 0 0,0-3 0 0,0 0 0 0,-3 4 0 16,-2-4 0-16,0 0 0 0,-1 0 0 15,4 0 0-15,2 3 0 0,2-3 0 0,1 0 9 16,-3 4-9-16,0-1 12 0,-6-3-12 16,6 0 0-16,0 7 0 15,3-5 0-15,-3 3 0 0,0-3 0 0,0-2 8 0,3 10 0 0,-6-6-8 0,0-4 9 0,1 7-9 0,-1-4 0 16,3 1 9-16,-3 1-9 0,1 0 0 0,4-3 0 0,-2 3 8 15,0-3-8-15,0-2 0 0,-3 0 0 16,3 5 0-16,0-5 0 0,0 2 0 0,3-2 0 16,0 3 0-16,-1-3 0 0,1 0 0 0,-3-3 0 0,3 3 0 15,-1 0 0-15,1 0 0 0,-1 0 0 0,4 0 0 16,-4 0 0-16,4-2 0 0,-6-3 0 16,2 5 0-16,-2 0 0 0,3 0 8 15,-1 0-8-15,4-2 0 0,-1-3 0 0,0 5 0 0,-2-2 0 0,-1-5 0 0,-2 7 0 0,0-3 0 16,3-1 0-16,2 4 0 0,-2-3 0 15,0-4 0-15,2 3 0 0,-5-6 0 16,-3 10 0-16,6-2 0 0,-3-3 8 0,2-2-8 0,1 5 0 0,-3-1 0 16,3-1 0-16,-3 4 0 15,-6-3 0-15,1-4 0 0,0 5 0 0,2-3 0 0,3 5 0 0,0 0 0 16,3-2 0-16,-3-3 0 0,2 5 0 0,-2-2 0 16,-3-3 0-16,3 3 0 0,6-1 0 0,-4-1 0 15,-2 4 0-15,0-3 0 0,6 3 0 0,-6-4 0 16,-3 1 0-16,0 3 0 15,3-4 0-15,-2 4 0 0,2 0 0 0,2-5 0 0,1 0 0 16,-3 3 0-16,0 2 0 0,-3-5 0 0,-2 3 0 0,-1 2 13 0,4-5-3 0,-4 3-1 16,1 2-9-16,0 0 10 15,5-3-10-15,0 3 10 0,-3-4-10 0,-2 8 0 0,-3-1 9 16,0-3-9-16,0 0 0 0,0 2-15 0,0 3 3 16,3-5 0-16,-1 2 12 0,1-2 16 0,0 5-3 15,-1-5-1-15,-4 0-12 0,-1 2 0 0,1 8 0 0,-1-10 0 16,6 4 0-16,-3-1 0 0,2 1 0 15,-2-1 0-15,6-3 0 0,-6 7-12 0,0 0 3 0,0-7 0 16,-3 2 9-16,1 3 12 0,2-3-2 0,0 5-1 16,-3-4-9-16,6 1-14 0,-3-1 3 0,0-3 1 15,0 7 18-15,0-7 3 0,-5 7 1 0,0-7 0 16,-3 2-12-16,2 3 0 0,1-5 0 0,3 0 0 0,-1 0 19 16,0 0-2-16,-2 0 0 0,3 0 0 15,-1 0-17-15,0 0 8 0,-5 0-8 0,-2-5 0 16,-1 3 0-16,1-3 0 0,2 3-10 0,0 2 10 0,3 0 0 15,-3-3 0-15,3 3 0 0,-1-4 0 0,-2 4 8 16,3-3-8-16,0 3 0 0,0 0 8 0,-6 0-8 0,3 0 0 16,-5 0 0-16,3 0 0 31,-4 0-27-31,1 3-7 0,3 1-2 0,-1-1 0 0,1 4-96 0,-4 0-19 0,1-5-4 16,3 8-1-16</inkml:trace>
  <inkml:trace contextRef="#ctx0" brushRef="#br0" timeOffset="75571.19">6750 10561 2703 0,'0'0'120'0,"0"0"24"0,0 0-115 0,0 0-29 0,0 0 0 0,-6 7 0 15,4-7 28-15,-6 7 0 0,-3 2 0 0,-5-1 0 16,-2 6-16-16,-6 2-3 0,-3 5-1 0,-7 5 0 15,0 0-8-15,-6 5-17 0,0 6 4 0,-2-2 1 16,-3 3-32-16,-5 2-7 16,2 7-1-16,-8-2 0 0,9 0 36 0,-1 2 8 0,6 0 8 0,-3 0-13 15,3-3 13-15,2-1 0 0,-5 4 0 0,5-3 0 0,-2-1 0 0,5 1 0 16,2-4 0-16,1 0 0 0,5 0 0 0,2-7 0 16,6 0 8-16,-5-2-8 15,7-8 8-15,1 3-8 0,-3-2 0 0,5-1 0 0,3-2-12 0,-3-4-8 16,0-3-3-16,8-2-734 15,-5-1-147-15</inkml:trace>
  <inkml:trace contextRef="#ctx0" brushRef="#br0" timeOffset="75939.36">5726 10528 2638 0,'13'7'117'0,"-5"-5"24"0,5 5-113 0,3 5-28 0,0 0 0 0,8 2 0 15,2 3 33-15,3 6 1 0,0 1 0 0,0 1 0 16,-2 6-2-16,-1 0-1 0,3 2 0 0,0 4 0 15,6-2-2-15,-1 8 0 0,3-1 0 0,6 5 0 16,-4 0-20-16,1 3-9 0,0 1 8 0,2 1-8 16,-8-5 0-16,9 7 0 0,4 3 0 0,1-3 0 15,0 0-9-15,-1 0 9 0,1-2 0 0,-1-5 0 16,1 0 0-16,-3-3 0 0,3-1 0 0,-1-3 0 0,1 0 0 16,0 0-15-16,-3-5 5 0,-3-2-867 15,0-3-174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05T16:48:31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12970 1137 1609 0,'0'0'71'0,"0"0"15"0,0 0-69 0,8-5-17 0,0 1 0 0,5 1 0 16,0 3 61-16,0-4 9 15,-2 1 2-15,5-4 0 0,0 0-23 0,2 7-4 0,-2-2-1 0,5-5 0 16,-2 0-44-16,2 4 0 0,-2-1 0 0,-1 1-10 16,1-6 10-16,-1 4 8 0,1 3-8 0,-1-3 11 15,1 3-11-15,4 2 0 0,-1 0 0 0,1 0 0 16,-1 0 0-16,1 2 10 0,7-2 1 0,-1 0 0 15,2 7-11-15,1-7 12 0,0 5-12 16,0-3 12-16,2 5-12 0,0-7 0 0,1 0 9 0,5 0-9 16,-1 0 0-16,1 3 0 0,5-6 0 0,-3 6 8 0,1-3-8 15,-1 0 0-15,-2 4 0 0,2-1 8 16,0-3-8-16,-2 0 11 0,2 0-11 16,1 4 12-16,-1-1-12 0,-2-1 0 0,-3 3 0 0,-3-5 0 15,-2 2 0-15,2-2 0 16,1 5 0-16,2-3 0 0,0-2 0 0,-3 0 0 0,3 0 0 0,0 0 0 15,3 7 11-15,-3-14 0 0,-5 7 0 0,-1-7 0 0,-2 7-11 16,-2 0 10-16,2-2-10 0,-2 2 10 0,-1-7-10 16,0 4 0-16,-4-1 0 0,1-3 8 15,-1 4-80-15,-7-1-16 16,1 1-3-16,-2-4-501 16,-1 5-100-16</inkml:trace>
  <inkml:trace contextRef="#ctx0" brushRef="#br0" timeOffset="473.98">14658 1410 2354 0,'0'0'52'0,"0"0"10"0,-3-5 2 0,3 5 3 0,0 0-54 0,-2 0-13 0,-1-2 0 0,3 2 0 0,-3 0 31 0,3 0 3 16,-2-5 1-16,-4 3 0 16,1-1-50-16,2-1-9 0,-4 4-3 0,1 0 0 15,1-3-41-15,-3 3-9 0,0 3-2 0,0-3 0 16,0 7 31-16,0-5 5 0,-2 3 2 0,2-3 0 0,0 5 30 0,3 0 11 15,-6 0 0-15,6-4-9 0,-3 4 26 0,5 7 6 16,-2-12 1-16,2 12 0 0,0-7-10 16,3 5-2-16,-2 0 0 0,4 4 0 15,1-9-4-15,0 5 0 0,2 0-8 0,0-3 12 16,1 1-12-16,2-1 0 0,2-2 0 0,-2 0 0 16,3 7 0-16,-1-4 0 0,-2-1 0 0,3 3 0 0,-1-3 0 15,1 1 0-15,-3-1 0 0,2-2 0 16,-4 5 0-16,-1-3 0 0,-2-2 0 0,2 3 0 0,-2-3 11 15,-3-7-11-15,-3 2 12 0,3 8-12 0,-5-3 13 0,-1-3-4 0,1 4-1 16,0-6 0-16,-3 5-8 0,0-5 0 16,-3 3 0-16,1-3 0 15,-1 3-13-15,1-3-2 0,-1 1 0 0,3 1 0 16,-2-4-105-16,-4 3-20 0,6-6-5 0,-2 3-639 16</inkml:trace>
  <inkml:trace contextRef="#ctx0" brushRef="#br0" timeOffset="1189.44">14780 1513 1681 0,'0'0'74'0,"0"0"16"0,0 0-72 0,0 0-18 0,5 7 0 0,-2-4 0 0,2 6 45 0,0-4 6 15,-2 2 1-15,-1-2 0 0,1 2-38 0,2 0-14 16,-2 0 11 0,0 0-11-16,-1-5 0 0,1 5-10 0,0-2 0 0,-3 4 0 0,0-9-4 0,2 3-1 15,-2-3 0-15,3 7 0 0,-3 7-1 0,3-12-1 16,-1 8 0-16,-2-10 0 0,3 4 17 0,-3-4 0 16,5 7 0-16,0-4 0 15,-5-3 0-15,3 7 0 0,2-5 0 0,1 3 9 0,-1-10-9 0,3 5 0 16,-3-2 0-16,0-5 0 15,1 4-20-15,-1-4-5 0,0 3-2 0,-2-8 0 16,5 5-74-16,-5 0-15 0,2 0-4 0,0 0 0 16,-2-3 33-16,2 3 7 0,-2 0 0 0,-1 2 1 0,1 1 103 0,-3 4 20 15,0 0 4-15,0 0 0 0,5 0 59 0,-2-3 11 0,5 6 2 16,-5-3 1-16,2 7-34 16,0 0-7-16,0-7-2 0,-2 2 0 0,2 5-36 0,-2 0-7 15,2 0-2-15,1-4 0 0,2 4-17 0,-3-5-4 0,3 3-1 0,-3 2 0 16,3-5-11-16,0-2 0 0,3 0 0 0,-4 0 8 15,4 0-8-15,0-2 0 0,-3-3 0 0,2-2 0 16,3 5-52-16,1-5-2 0,-1 0-1 0,0-3 0 16,3 3-30-1,-3-2-7-15,-2-1 0 0,-1-1-1 0,1-1 49 0,-3-2 9 16,2 4 3-16,-2-4 0 16,0 5 32-16,0-5 0 0,-5 7 0 0,5 0 0 0,-6-3 0 15,4 1 0-15,-1 2 0 16,0-3 0-16,-2 3 61 0,-3 0 10 15,5 5 1-15,-2-3 1 0,-3 5-25 0,3-2-6 0,-3 2-1 0,0 0 0 16,0 0-17-16,0 0-3 0,0 0-1 0,0 0 0 0,0 0-11 0,0 0-9 0,2 2 12 0,-2 10-12 0,0-3 0 0,0 3 0 16,-2 2 0-16,2 10 0 0,-6-3 8 0,6 5-8 15,-5 4 0-15,2 1 0 0,1 4 9 0,-1 3-1 16,0-1-8-16,1-1 12 16,-1 1-12-16,0-4 0 0,1 5 0 0,-3-3 0 0,2 3 0 15,0-1 0-15,1-1 0 0,-1-6 0 0,3 3 0 0,0-2 0 16,-3-8 8-16,3 6-8 0,0-11 0 0,0 4 0 15,0-4 0-15,0-1 0 16,0-5-34-16,0-3-3 0,0 0-1 0,0-9 0 16,0 0-110-16,0 0-21 0,0 0-5 0,0-14-1 0</inkml:trace>
  <inkml:trace contextRef="#ctx0" brushRef="#br0" timeOffset="1965.7">15285 1553 2257 0,'0'0'100'0,"0"0"20"0,0 0-96 0,0 0-24 0,0 0 0 0,0 0 0 16,8 3 56-16,-3 1 5 0,-5-4 2 0,6 0 0 15,1 3-43-15,-1 1-8 0,-1 6-1 0,0-8-1 16,1-2-10-16,-1 7 0 0,-5-7-10 0,3 5 10 16,-3-5-46-1,2 9-3-15,-2-6-1 0,0 4 0 0,-2 0-10 0,-1 0-1 0,-2 0-1 0,-3 2 0 0,0-2 30 0,0-4 7 16,-3 4 1-16,1 0 0 15,2 0 24-15,-3 0-8 0,1 2 8 0,-1-6 0 0,0 4 0 16,3-5 0-16,0 5 0 0,3-2 0 0,-3-3 0 16,6 8 0-16,-4-10 0 0,6 0 11 15,0 0-11-15,0 0 0 0,0 0 0 0,0 0 0 0,11 0 0 16,-1 0-14-16,1 0 3 0,0 0 1 0,2-10 20 0,3 10 4 16,2-2 1-1,-2-5 0-15,5-3 9 16,0 3 1-16,3-7 1 0,0 5 0 15,3-5-13-15,-4 4-2 0,-1-4-1 16,1 7 0-16,-4-2-10 0,2-1 0 0,-2-4 0 16,-4 7 0-16,-1-2 0 0,-4 2 0 15,1-3 0-15,-6 6 0 0,0-6 0 0,-5 10 0 0,0-2 0 0,0 2 0 0,-5-7 0 0,-3 7 0 0,0 0 0 0,-2 2 0 16,-4 3 0-16,1-3 0 0,-3 3 0 0,3 4 0 0,0-2 0 0,2 0 0 16,3 3 11-16,-2-8-11 0,-3 12 0 0,2-4-13 15,0 6 1-15,3 1 0 0,1-3 12 0,1 2-11 0,1-2 11 0,2 0-10 16,3 3 10-16,0-5 0 0,3-5 0 0,2 0 0 15,3 2 0-15,3-2 0 0,5-2 9 16,-3-3-9-16,0-2 0 0,6 0-12 16,-4-2 0-16,4-3 0 15,2 3-7-15,-2-7-1 0,2 1 0 16,-3 1 0-16,1-2-8 0,-1 2-3 0,-2-7 0 0,0 4 0 0,0-4 23 0,-5 5 8 0,2-5 0 0,-3 4-9 16,1-4 9-16,0 5 0 0,-1 2 10 0,1 0-10 0,-3 0 34 0,-3 2 1 15,3-2 0-15,-3 2 0 0,1 5-4 0,-1 0-1 16,3 0 0-16,-3 0 0 0,-2 5-22 0,2 2-8 15,-5 2 0-15,-3-2 9 0,6 5-9 16,-3 0 0-16,-3 0 9 0,3 2-9 0,-2-5 0 0,2 8 8 16,-3-3-8-16,0 0 0 0,1-2 20 0,-1-5-1 15,-2 5 0-15,2-3 0 0,-2-2-19 0,2 0-12 16,1 2 1-16,2-9 1 0,-6 3 10 0,6-3 11 16,0 0-3-16,0 0 0 0,0 0 7 0,0 0 1 15,0 0 0-15,0-3 0 0,3-6-1 0,2 2 0 0,1 0 0 0,1-10 0 16,4 1-7-16,0-5-8 15,2-3 11-15,0 1-11 0,3-1 10 0,0 1-10 16,2-3 8-16,1-2-8 0,2 2 0 0,-2 7 0 0,2 0 0 0,-5 3 0 16,-1-1 0-16,4 10 0 0,-3-2-14 15,0 6 5 1,-3-1-37-16,0 4-7 0,3 4-2 0</inkml:trace>
  <inkml:trace contextRef="#ctx0" brushRef="#br0" timeOffset="34983.04">7919 1817 1828 0,'0'0'81'0,"0"0"17"0,0 0-78 0,5-3-20 0,-5 3 0 0,8-4 0 0,0 4 26 0,3-10 2 0,-3 10 0 0,2 0 0 15,-2-2-20-15,3 2-8 0,2-5 0 0,-2 3 8 16,-3 2-8-16,5-5 0 0,3 5 0 0,-3 0 0 15,3 0-9-15,0-2 9 0,2 2-12 16,3 0 12-16,3 0-10 0,0 0 10 0,-3-3-8 0,3-1 8 16,5 4 0-16,0 0 0 0,-5-3 0 0,2 3 0 15,-2 0 0-15,3-4 0 0,-1-1 0 0,1 0 8 16,4 5 17-16,1-2 4 0,-3-3 1 0,0 5 0 16,0-2-6-16,3-5-2 0,3 0 0 0,2 7 0 15,0-7-6-15,-3 4-2 0,-2-1 0 16,0 4 0-16,2-10-3 0,0 8-1 0,-5-3 0 15,6-2 0-15,-1 5-10 0,1-1 0 0,-1-1 0 16,-2 4 0-16,-3 0 0 0,0 4 0 0,-3-4 0 0,1 3 0 16,-3-3 0-16,2 2 0 0,1 3 0 0,-1-3 0 15,-2 3 0-15,2-3 0 0,1-2 0 0,-3 10 0 0,2-6 0 0,1-1 0 16,-6 1 0-16,2-1 0 16,-1 2 19-16,-1-1-2 0,-3 1 0 15,1-5 0-15,2 2 6 0,-5-2 1 0,2 0 0 0,1 0 0 16,-1 0-5-16,-2 0-1 0,3-2 0 15,-1 2 0-15,1 0 3 0,-1-5 1 0,1 3 0 0,-3 0 0 16,0-3-22-16,-3 5-20 0,3-3 4 0,-3-1 1 0,0 4 15 16,0 0 0-16,-2 0 0 15,0 0 0-15,-1-3 0 0,1 3-12 0,-3 0 12 0,0 0-12 16,-3 0-114-16,-5 0-22 0,0 0-5 0</inkml:trace>
  <inkml:trace contextRef="#ctx0" brushRef="#br0" timeOffset="35690.98">8459 1205 1414 0,'0'0'63'0,"0"0"13"0,0 0-61 0,0 0-15 0,0 0 0 0,0 0 0 16,0 0 68-16,0 0 12 0,0 0 1 0,0 0 1 16,0 0-55-16,0 0-11 0,0 0-3 0,2 7 0 0,1 0-13 0,0 5 0 15,-3 2 0-15,2 0-10 0,-2 3 10 0,0 2 0 16,0 2-9-16,0 2 9 0,0-4 8 0,0 5 7 16,3-3 1-16,-3 2 0 0,0 1-26 0,0-1-5 15,0-4-1-15,3 2 0 0,-3-2 16 0,0-2 0 16,2-3 0-16,1 2 0 0,0-2 0 0,-1-4 0 0,-4 4 0 15,4-7 0-15,3 5 0 0,-2-8 0 16,-3-4 0-16,0 0 0 16,0 0-72-16,0 0-16 0,0 0-2 0,0-4-1 0</inkml:trace>
  <inkml:trace contextRef="#ctx0" brushRef="#br0" timeOffset="36005.96">8472 1335 1620 0,'0'0'72'0,"0"-10"14"0,0 3-69 0,3 5-17 0,2-8 0 0,-2 3 0 15,-1 0 53-15,6-2 7 16,3 2 2-16,-1-5 0 0,-4 3-44 0,4 6-9 0,1-6-1 0,2 4-8 16,0-2 0-16,-2 5 0 0,-1 2 0 0,1-5 0 15,0 10-36-15,-1-5 0 0,-10 0-1 0,5 2 0 16,3 3-19-16,-2 2-4 0,-6-7-1 15,5 9 0-15,-2-6 38 0,-1 6 8 0,-2 3 2 0,0-10 0 0,-2 8 13 0,-1-3-11 16,3 0 11-16,-5 0-10 0,-3 0 10 0,2 2 0 16,1-2 0-16,0 3 0 0,-6-3 0 15,3 0 0-15,0 0 0 0,3-5 0 16,-3 8-40-16,0-6-7 0,0 3-1 16,0-4-542-16</inkml:trace>
  <inkml:trace contextRef="#ctx0" brushRef="#br0" timeOffset="36882.47">8546 1379 810 0,'0'0'36'0,"5"0"7"0,3 0-35 0,0 0-8 0,-5 0 0 0,5 0 0 16,5 0 87-16,-5 0 15 0,-8 0 3 0,5 0 1 16,6 0-69-16,-1 0-13 15,-2 0-4-15,0 0 0 0,0 0-20 0,3 0 0 0,2-4 0 0,0 4 0 16,-2 0 0-16,-1-5 8 0,1 0-8 0,2 3 0 15,-2 2 0-15,-1-7 8 0,-2 2-8 0,3 3 0 16,-3-5 0-16,0 4 8 0,-3-1-8 0,0 1 0 16,1-4 0-16,-4 7 0 0,4-7 0 0,-6 7 0 15,2-2 0-15,-2-3 0 0,0 0 0 0,0 1-8 16,-2 4-4-16,-4-3 0 16,1 3 0-16,0 0 0 0,-3 0-11 0,0 3-2 0,-3-3-1 0,1 4 0 15,2 1 16-15,-3 0 10 0,3-3-12 0,-2 3 12 0,-1-3 0 0,3 5 9 16,3 0 1-16,-3-4 0 15,3 1 3-15,-3-1 1 0,5 6 0 0,-2-2 0 16,2 3-5-16,3-6-1 0,-5 3 0 0,5 0 0 16,5 3-8-16,-2-8 0 0,-3 5 0 15,2 0 0-15,4 0 0 0,2-4 0 0,-3 1 0 0,3-1 8 16,0-1-8-16,0 3 8 0,2-5-8 0,1 0 8 16,2-5-8-16,0 3 0 0,1-5 0 0,-1 4 8 0,3-4-8 0,-3 0 0 15,0 0-12-15,0 0 12 16,3-2-38-16,-3-1 0 0,3 6 0 0,-5-8 0 0,5 0 24 15,-6 3 5-15,4 6 1 0,-4-6 0 0,1 2 8 0,-3 2 0 16,0 3 0-16,-3-5 0 0,0 4 33 0,-2-1 3 16,2 4 0-16,-2 0 0 0,-3 0 0 0,2 4 0 15,1 1 0-15,0 0 0 0,-3 2-13 0,-3 2-3 16,6-2 0-16,-6 0 0 0,0 3 4 16,1-1 0-16,-1 1 0 15,3 1 0-15,-5-8-24 0,2 11 0 0,1-12 0 0,-1 5 0 0,0 0 9 0,3-7-9 0,-2 7 12 0,2-7-12 16,0 0 18-16,-3 3-3 0,3-3-1 0,0 0 0 15,0 0-22-15,0 0-5 0,5-3-1 0,-2-1 0 16,5-6 14-16,-3 3 16 0,6 5-3 0,-3-12-1 16,2 4-24-16,1 1-4 0,-1-3-2 0,4 0 0 15,-1 1 18-15,0-1 0 0,0 5 0 0,-2-7 0 16,0 4 12-16,-1-4 7 0,1 12 1 0,-3-3 0 16,-3-2-12-16,0 5-8 0,-5 2 12 0,0 0-12 15,0 0 24-15,0 0-1 0,0 0-1 0,0 0 0 16,0 0-10-16,6 7-3 0,-6-7 0 0,2 7 0 15,1 0-9-15,-3 2 10 0,2-2-10 0,1-4 10 0,0 6-10 0,-3-2 0 16,0 0 0-16,2 0 8 0,-2 0-8 16,3-4 0-16,-3-3 0 0,3 7 8 0,-1 0-8 0,4 0 0 15,-4-5 0-15,1 8 0 16,2-6 0-16,-2 3 0 0,2-4 0 0,-2 4 0 0,2 0 0 16,-2-5 0-16,-1 3 0 0,4-3 0 0,-4 5 0 0,4 0 0 15,-4-4 0-15,-2-3 0 0,0 0 0 0,3 4 0 16,-3-4 0-16,5 3 0 0,-5-3 0 0,0 0 0 15,0 0 0-15,0 0 0 0,0 0 10 0,0 7-10 0,0-7 12 0,-2 7-12 16,-4-7 12-16,1 2-4 16,0-2 0-16,-3 0-8 0,0 5 0 0,0 0 0 15,-3-5 0-15,1 0 0 0,-1 4-13 16,3-4-10-16,-2-4-1 0,-1 4-1 16,0-5-33-16,1 0-6 0,2 3-2 0,0-5 0 15,0 0-15-15,0 0-3 0,5 0-1 16,3-3-295-16,0 3-60 0</inkml:trace>
  <inkml:trace contextRef="#ctx0" brushRef="#br0" timeOffset="37279.87">9231 1309 230 0,'16'-10'20'0,"-8"10"-20"0,3-7 0 0,2 7 0 16,0-4 183-16,0-6 32 0,3 10 6 0,0-2 2 15,-3 2-70-15,1-5-13 0,-1 3-4 0,0-3 0 16,-2 10-41-16,-1 2-9 0,-2-7-2 0,-3 2 0 16,1 3-37-16,-1 4-8 0,-2-6-2 0,2 4 0 15,-5 2-9-15,-3-2-1 0,1 5-1 0,-4-3 0 16,4 1-26-16,-4 4 0 0,-1-2 8 0,1-8-8 15,-2 6 0-15,3-3 8 0,0 0-8 0,-3-5 8 0,2 5-8 0,1-2 0 16,5-5 0-16,-5 2 0 16,5-2 0-16,0 0 0 0,0 0 0 0,0 0 0 15,0 0 0-15,0 0 8 0,5-7-8 0,3 0 8 16,0-2-8-16,3-1 0 0,2-1 0 0,0-1 0 16,3-2 0-16,-3 0 0 0,3 2 0 0,-3 0-11 0,1 3 11 0,-1-1-12 15,0 6 12-15,0-8-12 0,-2 5 12 16,-1 2 0-16,1 3 0 0,0 2 0 15,-3-3 13-15,-1 3 2 0,4 3 0 0,-3-3 0 0,0 7 13 16,0 0 2-16,-3-5 1 16,3 3 0-16,0 4-3 0,0-2-1 0,-3-4 0 0,1 4 0 0,1 0-12 0,-1 0-3 15,-4 0 0-15,1 2 0 0,0-6-12 0,-1 4 11 16,1 2-11-16,0-4 10 0,-3-5-10 0,0 7 0 0,0-7 0 0,0 0 0 16,0 5 0-16,0-5-16 0,0 0 3 0,0 0 0 31,0 4-177-31,0-4-35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compiler error as </a:t>
            </a:r>
            <a:r>
              <a:rPr lang="en-US" dirty="0" err="1"/>
              <a:t>ArrayList</a:t>
            </a:r>
            <a:r>
              <a:rPr lang="en-US" dirty="0"/>
              <a:t>&lt;Student&gt; isn’t a subclass of </a:t>
            </a:r>
            <a:r>
              <a:rPr lang="en-US" dirty="0" err="1"/>
              <a:t>ArrayList</a:t>
            </a:r>
            <a:r>
              <a:rPr lang="en-US" dirty="0"/>
              <a:t>&lt;Person&gt;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compiler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Collection&lt;Shapes&gt;</a:t>
            </a:r>
            <a:r>
              <a:rPr lang="en-US" baseline="0" dirty="0"/>
              <a:t> does not work as we have discussed.</a:t>
            </a:r>
          </a:p>
          <a:p>
            <a:r>
              <a:rPr lang="en-US" baseline="0" dirty="0"/>
              <a:t>We would like something that is not restricted to a specific type and extends to a range of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one is yes and second one is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is E</a:t>
            </a:r>
          </a:p>
          <a:p>
            <a:endParaRPr lang="en-US" dirty="0"/>
          </a:p>
          <a:p>
            <a:r>
              <a:rPr lang="en-US" dirty="0"/>
              <a:t>A won’t work because we also need to change the foreach loop to for(Person s: data). Then it will work</a:t>
            </a:r>
          </a:p>
          <a:p>
            <a:r>
              <a:rPr lang="en-US" dirty="0"/>
              <a:t>B won’t work because we also need to change the foreach loop to for (Object s: data). Simply change to Person s: data won’t work because super of Student can also be Object. So B and D together works</a:t>
            </a:r>
          </a:p>
          <a:p>
            <a:r>
              <a:rPr lang="en-US" dirty="0"/>
              <a:t>C wont’ work for the Student list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be Object a: List of Animals 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change parameter to Collection&lt;? extends Animal&gt;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0970E-5614-4E09-8B6E-06ACF4F45F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7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ustomXml" Target="../ink/ink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85749" y="3290829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0DBEB-4A7C-46A2-A867-B834B77A6284}"/>
              </a:ext>
            </a:extLst>
          </p:cNvPr>
          <p:cNvSpPr txBox="1"/>
          <p:nvPr/>
        </p:nvSpPr>
        <p:spPr>
          <a:xfrm>
            <a:off x="7086600" y="2775214"/>
            <a:ext cx="74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C151AD-9486-4EE1-A09E-181597A022FF}"/>
                  </a:ext>
                </a:extLst>
              </p14:cNvPr>
              <p14:cNvContentPartPr/>
              <p14:nvPr/>
            </p14:nvContentPartPr>
            <p14:xfrm>
              <a:off x="1983240" y="488880"/>
              <a:ext cx="5045760" cy="381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C151AD-9486-4EE1-A09E-181597A022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880" y="479520"/>
                <a:ext cx="506448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545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6147BA-C95A-48F2-8284-81B3A21AA529}"/>
              </a:ext>
            </a:extLst>
          </p:cNvPr>
          <p:cNvSpPr txBox="1"/>
          <p:nvPr/>
        </p:nvSpPr>
        <p:spPr>
          <a:xfrm>
            <a:off x="1885950" y="228601"/>
            <a:ext cx="573634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Student&gt;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(Student s: data){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E154C-8735-4D7C-8579-863DA39FF537}"/>
              </a:ext>
            </a:extLst>
          </p:cNvPr>
          <p:cNvSpPr txBox="1"/>
          <p:nvPr/>
        </p:nvSpPr>
        <p:spPr>
          <a:xfrm>
            <a:off x="285750" y="1828800"/>
            <a:ext cx="61863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Collection&lt;Student&gt;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54DA-FD59-4F10-96F1-00E3279CC027}"/>
              </a:ext>
            </a:extLst>
          </p:cNvPr>
          <p:cNvSpPr txBox="1"/>
          <p:nvPr/>
        </p:nvSpPr>
        <p:spPr>
          <a:xfrm>
            <a:off x="278864" y="2678795"/>
            <a:ext cx="595547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following code compile?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Collection&lt;Person&gt; data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A3A81-8FF9-486A-A0CB-38477C92AE66}"/>
              </a:ext>
            </a:extLst>
          </p:cNvPr>
          <p:cNvSpPr txBox="1"/>
          <p:nvPr/>
        </p:nvSpPr>
        <p:spPr>
          <a:xfrm>
            <a:off x="285750" y="3623831"/>
            <a:ext cx="477291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How do we change </a:t>
            </a:r>
            <a:r>
              <a:rPr lang="en-US" sz="1350" b="1" dirty="0" err="1"/>
              <a:t>doIt</a:t>
            </a:r>
            <a:r>
              <a:rPr lang="en-US" sz="1350" b="1" dirty="0"/>
              <a:t> such that it will work for both situations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extends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Student&gt;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parameter to Collection&lt;? super Person&gt; data</a:t>
            </a:r>
          </a:p>
          <a:p>
            <a:pPr marL="257175" indent="-257175">
              <a:buAutoNum type="alphaUcPeriod"/>
            </a:pPr>
            <a:r>
              <a:rPr lang="en-US" sz="1350" dirty="0"/>
              <a:t>change foreach loop to for (Object s: data)</a:t>
            </a:r>
          </a:p>
          <a:p>
            <a:pPr marL="257175" indent="-257175">
              <a:buAutoNum type="alphaUcPeriod"/>
            </a:pPr>
            <a:r>
              <a:rPr lang="en-US" sz="1350" dirty="0"/>
              <a:t>Some combination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5F113E-4210-4C0C-80AF-0943FB85139D}"/>
                  </a:ext>
                </a:extLst>
              </p14:cNvPr>
              <p14:cNvContentPartPr/>
              <p14:nvPr/>
            </p14:nvContentPartPr>
            <p14:xfrm>
              <a:off x="2850840" y="379800"/>
              <a:ext cx="2953080" cy="42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5F113E-4210-4C0C-80AF-0943FB851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1480" y="370440"/>
                <a:ext cx="2971800" cy="4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7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Unbounded wildcard – ‘?’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685800" y="1337585"/>
            <a:ext cx="6582642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(Animal a :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listOfAnimals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a.makeNoise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742950" y="4153749"/>
            <a:ext cx="34090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Does this solve our problem?</a:t>
            </a:r>
          </a:p>
          <a:p>
            <a:pPr marL="257175" indent="-257175">
              <a:buAutoNum type="alphaUcPeriod"/>
            </a:pPr>
            <a:r>
              <a:rPr lang="en-US" sz="1350" dirty="0"/>
              <a:t>Yes, this code will work</a:t>
            </a:r>
          </a:p>
          <a:p>
            <a:pPr marL="257175" indent="-257175">
              <a:buAutoNum type="alphaUcPeriod"/>
            </a:pPr>
            <a:r>
              <a:rPr lang="en-US" sz="1350" dirty="0"/>
              <a:t>No, this code has a compile error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0B199-4E64-45E7-B0E8-F92BB5C36E7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" y="3371851"/>
            <a:ext cx="65722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56"/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Collection&lt;Dog&gt;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&lt;Dog&gt;();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soundOff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</p:spTree>
    <p:extLst>
      <p:ext uri="{BB962C8B-B14F-4D97-AF65-F5344CB8AC3E}">
        <p14:creationId xmlns:p14="http://schemas.microsoft.com/office/powerpoint/2010/main" val="92800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571501"/>
            <a:ext cx="7486650" cy="4036475"/>
          </a:xfrm>
        </p:spPr>
        <p:txBody>
          <a:bodyPr>
            <a:normAutofit fontScale="92500" lnSpcReduction="10000"/>
          </a:bodyPr>
          <a:lstStyle/>
          <a:p>
            <a:pPr marL="20756" indent="0">
              <a:buNone/>
            </a:pPr>
            <a:r>
              <a:rPr lang="en-US" sz="1800" dirty="0" err="1"/>
              <a:t>addAll</a:t>
            </a:r>
            <a:r>
              <a:rPr lang="en-US" sz="1800" dirty="0"/>
              <a:t> should accept collections that contain any type that ‘is-a’ E.</a:t>
            </a:r>
          </a:p>
          <a:p>
            <a:pPr marL="20756" indent="0">
              <a:buNone/>
            </a:pPr>
            <a:endParaRPr lang="en-US" sz="1800" dirty="0"/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AbstractCollection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 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implements Collection&lt;E&gt; {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Add all the elements of the argument Collection </a:t>
            </a:r>
          </a:p>
          <a:p>
            <a:pPr marL="20756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to this Collection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_____ 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 </a:t>
            </a:r>
          </a:p>
          <a:p>
            <a:pPr marL="20756" indent="0">
              <a:buNone/>
            </a:pPr>
            <a:endParaRPr lang="en-US" sz="1800" dirty="0"/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</a:t>
            </a:r>
            <a:r>
              <a:rPr lang="fr-FR" sz="1800" dirty="0" err="1"/>
              <a:t>extends</a:t>
            </a:r>
            <a:r>
              <a:rPr lang="fr-FR" sz="1800" dirty="0"/>
              <a:t>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Collection&lt;? super E&gt;</a:t>
            </a:r>
          </a:p>
          <a:p>
            <a:pPr marL="277931" indent="-257175">
              <a:buFont typeface="+mj-lt"/>
              <a:buAutoNum type="alphaUcPeriod"/>
            </a:pPr>
            <a:r>
              <a:rPr lang="fr-FR" sz="1800" dirty="0"/>
              <a:t>More </a:t>
            </a:r>
            <a:r>
              <a:rPr lang="fr-FR" sz="1800" dirty="0" err="1"/>
              <a:t>than</a:t>
            </a:r>
            <a:r>
              <a:rPr lang="fr-FR" sz="1800" dirty="0"/>
              <a:t> one of </a:t>
            </a:r>
            <a:r>
              <a:rPr lang="fr-FR" sz="1800" dirty="0" err="1"/>
              <a:t>these</a:t>
            </a:r>
            <a:r>
              <a:rPr lang="fr-FR" sz="1800" dirty="0"/>
              <a:t> </a:t>
            </a:r>
            <a:r>
              <a:rPr lang="fr-FR" sz="1800" dirty="0" err="1"/>
              <a:t>will</a:t>
            </a:r>
            <a:r>
              <a:rPr lang="fr-FR" sz="1800" dirty="0"/>
              <a:t> </a:t>
            </a:r>
            <a:r>
              <a:rPr lang="fr-FR" sz="1800" dirty="0" err="1"/>
              <a:t>work</a:t>
            </a:r>
            <a:endParaRPr lang="fr-FR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357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F905-8DA0-429E-935F-3221AAEC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285750"/>
            <a:ext cx="8743950" cy="4743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SuperWildCardDemo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list1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 list2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&lt;Object&gt;();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list2.add("CSE");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list2.add(12);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list1.add("UCSD");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add(list1, 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(list2);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&lt;T&gt; void add(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c1,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_________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&gt; c2) {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(!c1.isEmpty())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c2.add(c1.remove(0));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AFA1C-9962-4066-8AB7-76746B17FC4E}"/>
              </a:ext>
            </a:extLst>
          </p:cNvPr>
          <p:cNvSpPr txBox="1"/>
          <p:nvPr/>
        </p:nvSpPr>
        <p:spPr>
          <a:xfrm>
            <a:off x="5657850" y="1913878"/>
            <a:ext cx="2872838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What types should I fill into the blanks</a:t>
            </a:r>
          </a:p>
          <a:p>
            <a:pPr marL="257175" indent="-257175">
              <a:buAutoNum type="alphaUcPeriod"/>
            </a:pPr>
            <a:r>
              <a:rPr lang="en-US" sz="1350" dirty="0"/>
              <a:t>T                   	? extends T</a:t>
            </a:r>
          </a:p>
          <a:p>
            <a:pPr marL="257175" indent="-257175">
              <a:buAutoNum type="alphaUcPeriod"/>
            </a:pPr>
            <a:r>
              <a:rPr lang="en-US" sz="1350" dirty="0"/>
              <a:t>? extends T 	T</a:t>
            </a:r>
          </a:p>
          <a:p>
            <a:pPr marL="257175" indent="-257175">
              <a:buAutoNum type="alphaUcPeriod"/>
            </a:pPr>
            <a:r>
              <a:rPr lang="en-US" sz="1350" dirty="0"/>
              <a:t>T		? super T</a:t>
            </a:r>
          </a:p>
          <a:p>
            <a:pPr marL="257175" indent="-257175">
              <a:buAutoNum type="alphaUcPeriod"/>
            </a:pPr>
            <a:r>
              <a:rPr lang="en-US" sz="1350" dirty="0"/>
              <a:t>? super T	T</a:t>
            </a:r>
          </a:p>
          <a:p>
            <a:pPr marL="257175" indent="-257175">
              <a:buAutoNum type="alphaUcPeriod"/>
            </a:pPr>
            <a:r>
              <a:rPr lang="en-US" sz="1350" dirty="0"/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43412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23?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Thursday, March 11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Friday, March 12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23? </a:t>
            </a:r>
          </a:p>
          <a:p>
            <a:r>
              <a:rPr lang="en-US" dirty="0"/>
              <a:t>Combine Streams</a:t>
            </a:r>
          </a:p>
          <a:p>
            <a:r>
              <a:rPr lang="en-US" dirty="0"/>
              <a:t>wildcard intro (review)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could we use streams with other streams?</a:t>
            </a:r>
          </a:p>
          <a:p>
            <a:r>
              <a:rPr lang="en-US" dirty="0"/>
              <a:t>live coding demo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1CD450-AAAD-4371-BD11-A7C5998CE206}"/>
                  </a:ext>
                </a:extLst>
              </p14:cNvPr>
              <p14:cNvContentPartPr/>
              <p14:nvPr/>
            </p14:nvContentPartPr>
            <p14:xfrm>
              <a:off x="1209600" y="1508400"/>
              <a:ext cx="7671960" cy="18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1CD450-AAAD-4371-BD11-A7C5998CE2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240" y="1499040"/>
                <a:ext cx="7690680" cy="18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D22-47D7-47D4-AC47-EA38CDC8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51"/>
            <a:ext cx="7372350" cy="697706"/>
          </a:xfrm>
        </p:spPr>
        <p:txBody>
          <a:bodyPr/>
          <a:lstStyle/>
          <a:p>
            <a:r>
              <a:rPr lang="en-US" dirty="0"/>
              <a:t>Motivation for wildcard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A5174-3C81-4879-9EF8-A2FAA30B551B}"/>
              </a:ext>
            </a:extLst>
          </p:cNvPr>
          <p:cNvSpPr txBox="1"/>
          <p:nvPr/>
        </p:nvSpPr>
        <p:spPr>
          <a:xfrm>
            <a:off x="171450" y="754857"/>
            <a:ext cx="3371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"paul";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name){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2ACC-0257-4994-816D-A0D107AEF0E1}"/>
              </a:ext>
            </a:extLst>
          </p:cNvPr>
          <p:cNvSpPr txBox="1"/>
          <p:nvPr/>
        </p:nvSpPr>
        <p:spPr>
          <a:xfrm>
            <a:off x="3886200" y="738331"/>
            <a:ext cx="47434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credits;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credits = 12;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int credits){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super(name);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this.credits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“ + credits;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70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A5174-3C81-4879-9EF8-A2FAA30B551B}"/>
              </a:ext>
            </a:extLst>
          </p:cNvPr>
          <p:cNvSpPr txBox="1"/>
          <p:nvPr/>
        </p:nvSpPr>
        <p:spPr>
          <a:xfrm>
            <a:off x="0" y="114300"/>
            <a:ext cx="337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"paul";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name){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2ACC-0257-4994-816D-A0D107AEF0E1}"/>
              </a:ext>
            </a:extLst>
          </p:cNvPr>
          <p:cNvSpPr txBox="1"/>
          <p:nvPr/>
        </p:nvSpPr>
        <p:spPr>
          <a:xfrm>
            <a:off x="-15837" y="2224067"/>
            <a:ext cx="37147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credits = 12;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int credits){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super(name);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this.credits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“ +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C143E-479B-4EDA-8377-5C5748CF5A88}"/>
              </a:ext>
            </a:extLst>
          </p:cNvPr>
          <p:cNvSpPr txBox="1"/>
          <p:nvPr/>
        </p:nvSpPr>
        <p:spPr>
          <a:xfrm>
            <a:off x="3486150" y="-3078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ref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Person(“GM"));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Student(“GM",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6CF87-E339-49E2-A946-F27AD501B4C0}"/>
              </a:ext>
            </a:extLst>
          </p:cNvPr>
          <p:cNvSpPr txBox="1"/>
          <p:nvPr/>
        </p:nvSpPr>
        <p:spPr>
          <a:xfrm>
            <a:off x="4000500" y="3789163"/>
            <a:ext cx="32678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What will happen when we try to run this code?</a:t>
            </a:r>
          </a:p>
          <a:p>
            <a:pPr marL="257175" indent="-257175">
              <a:buAutoNum type="alphaUcPeriod"/>
            </a:pPr>
            <a:r>
              <a:rPr lang="en-US" sz="1200" b="1" dirty="0"/>
              <a:t>PC</a:t>
            </a:r>
            <a:br>
              <a:rPr lang="en-US" sz="1200" b="1" dirty="0"/>
            </a:br>
            <a:r>
              <a:rPr lang="en-US" sz="1200" b="1" dirty="0" err="1"/>
              <a:t>PC</a:t>
            </a:r>
            <a:r>
              <a:rPr lang="en-US" sz="1200" b="1" dirty="0"/>
              <a:t> 11</a:t>
            </a:r>
          </a:p>
          <a:p>
            <a:pPr marL="257175" indent="-257175">
              <a:buAutoNum type="alphaUcPeriod"/>
            </a:pPr>
            <a:r>
              <a:rPr lang="en-US" sz="1200" b="1" dirty="0"/>
              <a:t>GM</a:t>
            </a:r>
          </a:p>
          <a:p>
            <a:r>
              <a:rPr lang="en-US" sz="1200" b="1" dirty="0"/>
              <a:t>       GM 33</a:t>
            </a:r>
          </a:p>
          <a:p>
            <a:r>
              <a:rPr lang="en-US" sz="1200" b="1" dirty="0"/>
              <a:t>C.   Compiler error</a:t>
            </a:r>
          </a:p>
          <a:p>
            <a:r>
              <a:rPr lang="en-US" sz="1200" b="1" dirty="0"/>
              <a:t>D.   Runtime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3B1914-C8C6-4165-9178-D3E6B0BD4CD9}"/>
                  </a:ext>
                </a:extLst>
              </p14:cNvPr>
              <p14:cNvContentPartPr/>
              <p14:nvPr/>
            </p14:nvContentPartPr>
            <p14:xfrm>
              <a:off x="3795840" y="325440"/>
              <a:ext cx="5282640" cy="462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3B1914-C8C6-4165-9178-D3E6B0BD4C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480" y="316080"/>
                <a:ext cx="5301360" cy="46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9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A5174-3C81-4879-9EF8-A2FAA30B551B}"/>
              </a:ext>
            </a:extLst>
          </p:cNvPr>
          <p:cNvSpPr txBox="1"/>
          <p:nvPr/>
        </p:nvSpPr>
        <p:spPr>
          <a:xfrm>
            <a:off x="0" y="114300"/>
            <a:ext cx="3371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= "paul";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Person(String name){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name;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22ACC-0257-4994-816D-A0D107AEF0E1}"/>
              </a:ext>
            </a:extLst>
          </p:cNvPr>
          <p:cNvSpPr txBox="1"/>
          <p:nvPr/>
        </p:nvSpPr>
        <p:spPr>
          <a:xfrm>
            <a:off x="0" y="2057401"/>
            <a:ext cx="367343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extends Person{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int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credits = 12;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name, int credits){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super(name);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this.credits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+ “ “ + credits;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C143E-479B-4EDA-8377-5C5748CF5A88}"/>
              </a:ext>
            </a:extLst>
          </p:cNvPr>
          <p:cNvSpPr txBox="1"/>
          <p:nvPr/>
        </p:nvSpPr>
        <p:spPr>
          <a:xfrm>
            <a:off x="3486150" y="-3078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 ref = new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Person(“GM"));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Student(“GM",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6CF87-E339-49E2-A946-F27AD501B4C0}"/>
              </a:ext>
            </a:extLst>
          </p:cNvPr>
          <p:cNvSpPr txBox="1"/>
          <p:nvPr/>
        </p:nvSpPr>
        <p:spPr>
          <a:xfrm>
            <a:off x="4114800" y="3804673"/>
            <a:ext cx="44577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If I change the red line to the following, what will happen?</a:t>
            </a:r>
          </a:p>
          <a:p>
            <a:r>
              <a:rPr lang="en-US" sz="900" b="1" dirty="0"/>
              <a:t>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ref = new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  <a:endParaRPr lang="en-US" sz="900" b="1" dirty="0"/>
          </a:p>
          <a:p>
            <a:pPr marL="257175" indent="-257175">
              <a:buAutoNum type="alphaUcPeriod"/>
            </a:pPr>
            <a:r>
              <a:rPr lang="en-US" sz="1050" b="1" dirty="0"/>
              <a:t>PC</a:t>
            </a:r>
            <a:br>
              <a:rPr lang="en-US" sz="1050" b="1" dirty="0"/>
            </a:br>
            <a:r>
              <a:rPr lang="en-US" sz="1050" b="1" dirty="0" err="1"/>
              <a:t>PC</a:t>
            </a:r>
            <a:r>
              <a:rPr lang="en-US" sz="1050" b="1" dirty="0"/>
              <a:t> 11</a:t>
            </a:r>
          </a:p>
          <a:p>
            <a:pPr marL="257175" indent="-257175">
              <a:buAutoNum type="alphaUcPeriod"/>
            </a:pPr>
            <a:r>
              <a:rPr lang="en-US" sz="1050" b="1" dirty="0"/>
              <a:t>GM</a:t>
            </a:r>
          </a:p>
          <a:p>
            <a:r>
              <a:rPr lang="en-US" sz="1050" b="1" dirty="0"/>
              <a:t>         GM 33</a:t>
            </a:r>
          </a:p>
          <a:p>
            <a:r>
              <a:rPr lang="en-US" sz="1050" b="1" dirty="0"/>
              <a:t>C.   Compiler error</a:t>
            </a:r>
          </a:p>
          <a:p>
            <a:r>
              <a:rPr lang="en-US" sz="1050" b="1" dirty="0"/>
              <a:t>D.   Runtime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B86C4A-DE3D-419D-87A3-9BD651BEE2E8}"/>
                  </a:ext>
                </a:extLst>
              </p14:cNvPr>
              <p14:cNvContentPartPr/>
              <p14:nvPr/>
            </p14:nvContentPartPr>
            <p14:xfrm>
              <a:off x="4092120" y="254520"/>
              <a:ext cx="4998960" cy="473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B86C4A-DE3D-419D-87A3-9BD651BEE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2760" y="245160"/>
                <a:ext cx="5017680" cy="47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52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469041"/>
            <a:ext cx="5823992" cy="545879"/>
          </a:xfrm>
        </p:spPr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3269" y="1007410"/>
            <a:ext cx="6795201" cy="1501787"/>
          </a:xfrm>
        </p:spPr>
        <p:txBody>
          <a:bodyPr>
            <a:noAutofit/>
          </a:bodyPr>
          <a:lstStyle/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Hope</a:t>
            </a:r>
          </a:p>
          <a:p>
            <a:pPr marL="277931" indent="-257175"/>
            <a:r>
              <a:rPr lang="en-US" sz="1575" dirty="0"/>
              <a:t>Our generic class should take any type that is a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77931" indent="-257175"/>
            <a:r>
              <a:rPr lang="en-US" sz="1575" dirty="0"/>
              <a:t>And we hope that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575" dirty="0"/>
              <a:t> can take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575" dirty="0"/>
              <a:t> of any subtype of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20756" indent="0">
              <a:buNone/>
            </a:pPr>
            <a:r>
              <a:rPr lang="en-US" sz="1575" dirty="0">
                <a:solidFill>
                  <a:srgbClr val="FF0000"/>
                </a:solidFill>
              </a:rPr>
              <a:t>But</a:t>
            </a:r>
          </a:p>
          <a:p>
            <a:pPr marL="277931" indent="-257175"/>
            <a:r>
              <a:rPr lang="en-US" sz="1575" dirty="0"/>
              <a:t>Current generic system doesn’t allow that.</a:t>
            </a: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450314" y="3570097"/>
            <a:ext cx="53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Java provides a flexible type – the wildcard –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15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means any type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Collection&lt;?&gt; means Collection of any type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6607-7036-48BB-B9BE-2F41632825AF}"/>
              </a:ext>
            </a:extLst>
          </p:cNvPr>
          <p:cNvSpPr txBox="1"/>
          <p:nvPr/>
        </p:nvSpPr>
        <p:spPr>
          <a:xfrm>
            <a:off x="457200" y="2735942"/>
            <a:ext cx="573634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list)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F025F-B413-4281-87C7-D80498609030}"/>
                  </a:ext>
                </a:extLst>
              </p14:cNvPr>
              <p14:cNvContentPartPr/>
              <p14:nvPr/>
            </p14:nvContentPartPr>
            <p14:xfrm>
              <a:off x="4979520" y="271440"/>
              <a:ext cx="4159080" cy="1590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F025F-B413-4281-87C7-D804986090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0160" y="262080"/>
                <a:ext cx="417780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7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A471-236A-493E-A2E7-94C519EF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Java 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8166-2033-4D3F-BA0D-F07E3BDEB3E6}"/>
              </a:ext>
            </a:extLst>
          </p:cNvPr>
          <p:cNvSpPr txBox="1"/>
          <p:nvPr/>
        </p:nvSpPr>
        <p:spPr>
          <a:xfrm>
            <a:off x="1485900" y="114300"/>
            <a:ext cx="573634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Person&gt;{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extends 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(list == null ||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ref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WildCardsExe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Person("PC"));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Person("HA"));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Student("PC", 11));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Student("HA", 33));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ref.findFirst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20A39-0788-43B0-888B-20BC81D07F37}"/>
              </a:ext>
            </a:extLst>
          </p:cNvPr>
          <p:cNvSpPr txBox="1"/>
          <p:nvPr/>
        </p:nvSpPr>
        <p:spPr>
          <a:xfrm>
            <a:off x="583143" y="4238972"/>
            <a:ext cx="856317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?: unbounded wildcard</a:t>
            </a:r>
            <a:r>
              <a:rPr lang="en-US" sz="1350" dirty="0"/>
              <a:t> represents any subtype of E so our </a:t>
            </a:r>
            <a:r>
              <a:rPr lang="en-US" sz="1350" dirty="0" err="1"/>
              <a:t>ArrayList</a:t>
            </a:r>
            <a:r>
              <a:rPr lang="en-US" sz="1350" dirty="0"/>
              <a:t> is more general (it implies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? extends Object</a:t>
            </a:r>
            <a:r>
              <a:rPr lang="en-US" sz="1350" dirty="0"/>
              <a:t>)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extends E : bounded wildcard </a:t>
            </a:r>
            <a:r>
              <a:rPr lang="en-US" sz="1350" dirty="0"/>
              <a:t>represents E or any subtype of 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? super E:  lower-bounded wildcard </a:t>
            </a:r>
            <a:r>
              <a:rPr lang="en-US" sz="1350" dirty="0"/>
              <a:t>represents E or any super type of 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5E023F-E886-4E74-929A-CA57B9F9E20D}"/>
                  </a:ext>
                </a:extLst>
              </p14:cNvPr>
              <p14:cNvContentPartPr/>
              <p14:nvPr/>
            </p14:nvContentPartPr>
            <p14:xfrm>
              <a:off x="642960" y="503280"/>
              <a:ext cx="8483400" cy="42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5E023F-E886-4E74-929A-CA57B9F9E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493920"/>
                <a:ext cx="850212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990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3549</TotalTime>
  <Words>1837</Words>
  <Application>Microsoft Office PowerPoint</Application>
  <PresentationFormat>On-screen Show (16:9)</PresentationFormat>
  <Paragraphs>294</Paragraphs>
  <Slides>15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Times New Roman</vt:lpstr>
      <vt:lpstr>Arial</vt:lpstr>
      <vt:lpstr>Calibri Light</vt:lpstr>
      <vt:lpstr>Courier New</vt:lpstr>
      <vt:lpstr>Office Theme</vt:lpstr>
      <vt:lpstr>CSE 12 – Basic Data Structures and Object-Oriented Design Lecture 23</vt:lpstr>
      <vt:lpstr>Announcements</vt:lpstr>
      <vt:lpstr>Topics</vt:lpstr>
      <vt:lpstr>Combining Streams</vt:lpstr>
      <vt:lpstr>Motivation for wildcard</vt:lpstr>
      <vt:lpstr>PowerPoint Presentation</vt:lpstr>
      <vt:lpstr>PowerPoint Presentation</vt:lpstr>
      <vt:lpstr>Wildcards</vt:lpstr>
      <vt:lpstr>Java Wildcards</vt:lpstr>
      <vt:lpstr>PowerPoint Presentation</vt:lpstr>
      <vt:lpstr>PowerPoint Presentation</vt:lpstr>
      <vt:lpstr>Unbounded wildcard – ‘?’</vt:lpstr>
      <vt:lpstr>PowerPoint Presentation</vt:lpstr>
      <vt:lpstr>PowerPoint Presentation</vt:lpstr>
      <vt:lpstr>Questions on Lecture 23?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224</cp:revision>
  <dcterms:modified xsi:type="dcterms:W3CDTF">2021-03-05T17:56:44Z</dcterms:modified>
</cp:coreProperties>
</file>