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2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3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CSE12F20-Dec2-1</a:t>
            </a:r>
            <a:endParaRPr sz="8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326200" y="2232575"/>
            <a:ext cx="5708824" cy="3830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FileInputIntegerStream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implements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&lt;Integer&gt;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T 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close()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26200" y="6580814"/>
            <a:ext cx="5708824" cy="292674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FileOutputIntegerStream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implements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OutputDataStream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&lt;Integer&gt;{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write(T input)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close()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32100" y="582063"/>
            <a:ext cx="7108200" cy="132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Definition: A </a:t>
            </a:r>
            <a:r>
              <a:rPr lang="en-US" sz="1000" b="1" dirty="0"/>
              <a:t>buffer</a:t>
            </a:r>
            <a:r>
              <a:rPr lang="en-US" sz="1000" dirty="0"/>
              <a:t> is a region of a physical memory storage used to temporarily store data while it is being moved from one place to another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r>
              <a:rPr lang="en" sz="1000" dirty="0"/>
              <a:t>Definition: A </a:t>
            </a:r>
            <a:r>
              <a:rPr lang="en" sz="1000" b="1" dirty="0"/>
              <a:t>delimeter</a:t>
            </a:r>
            <a:r>
              <a:rPr lang="en" sz="1000" dirty="0"/>
              <a:t> is </a:t>
            </a:r>
            <a:r>
              <a:rPr lang="en-US" sz="1000"/>
              <a:t>a blank space, comma, or other character or symbol that indicates the beginning or end of a character string, word, or data item.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118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 Mono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9</cp:revision>
  <dcterms:modified xsi:type="dcterms:W3CDTF">2020-11-30T02:12:25Z</dcterms:modified>
</cp:coreProperties>
</file>