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57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0:2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1376 0 0,'-18'9'2047'0'0,"-23"8"-1"0"0,35-15-1379 0 0,1-1-1 0 0,0 1 0 0 0,-1-1 1 0 0,0 0-1 0 0,1-1 1 0 0,-1 1-1 0 0,1-1 0 0 0,-1 0 1 0 0,-7-1-1 0 0,13 1-571 0 0,-1 0 0 0 0,1 0 0 0 0,-1 0 1 0 0,1 0-1 0 0,-1 0 0 0 0,1 0 0 0 0,-1 0 0 0 0,1 0 0 0 0,0 0 0 0 0,-1-1 1 0 0,1 1-1 0 0,-1 0 0 0 0,1 0 0 0 0,-1 0 0 0 0,1-1 0 0 0,0 1 1 0 0,-1 0-1 0 0,1 0 0 0 0,0-1 0 0 0,-1 1 0 0 0,1 0 0 0 0,0-1 0 0 0,-1 1 1 0 0,1 0-1 0 0,0-1 0 0 0,-1 1 0 0 0,1 0 0 0 0,0-1 0 0 0,0 1 1 0 0,0-1-1 0 0,-1 1 0 0 0,1-1 0 0 0,0 1 0 0 0,0 0 0 0 0,0-1 0 0 0,0 1 1 0 0,0-1-1 0 0,0 1 0 0 0,0-1 0 0 0,0 1 0 0 0,0-1 0 0 0,0 1 1 0 0,0-1-1 0 0,0 1 0 0 0,0 0 0 0 0,1-1 0 0 0,-1 0 19 0 0,1 0-1 0 0,-1 0 1 0 0,1 0 0 0 0,0 1-1 0 0,-1-1 1 0 0,1 0-1 0 0,0 1 1 0 0,-1-1 0 0 0,1 0-1 0 0,0 1 1 0 0,0-1-1 0 0,0 1 1 0 0,0-1 0 0 0,-1 1-1 0 0,1 0 1 0 0,0-1-1 0 0,0 1 1 0 0,0 0 0 0 0,0 0-1 0 0,0 0 1 0 0,0 0-1 0 0,1-1 1 0 0,15 3 524 0 0,0 0 0 0 0,-1 0 0 0 0,32 11 0 0 0,-2-2-145 0 0,32 7 45 0 0,70 12 76 0 0,439 37 1506 0 0,-401-51-1178 0 0,26 1 76 0 0,-114-14 10 0 0,107-11 0 0 0,-156 5-968 0 0,42-6-43 0 0,66-6 557 0 0,-89 9-374 0 0,-34 5 239 0 0,35 3 1 0 0,-6 0-42 0 0,-13-7-387 0 0,-49 4 31 0 0,1-3-19 0 0,-2 4-18 0 0,0 0 0 0 0,0-1 0 0 0,0 1 0 0 0,0-1 0 0 0,0 1 0 0 0,1-1-1 0 0,-1 1 1 0 0,0-1 0 0 0,-1 1 0 0 0,1-1 0 0 0,0 1 0 0 0,0-1 0 0 0,0 1 0 0 0,0-1 0 0 0,0 1 0 0 0,0 0 0 0 0,0-1 0 0 0,-1 1 0 0 0,1-1-1 0 0,0 1 1 0 0,0-1 0 0 0,-1 1 0 0 0,1 0 0 0 0,0-1 0 0 0,-1 0 0 0 0,-12-8-62 0 0,5 3-1705 0 0,-14-9-2201 0 0,12 7 1917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1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1 14912 0 0,'-1'0'105'0'0,"0"1"0"0"0,0-1 1 0 0,0 1-1 0 0,-1 0 0 0 0,2-1 1 0 0,-1 1-1 0 0,0 0 1 0 0,0 0-1 0 0,0 0 0 0 0,0 0 1 0 0,0 0-1 0 0,1 0 1 0 0,-1 0-1 0 0,0 0 0 0 0,0 2 1 0 0,-10 24-239 0 0,6-14 291 0 0,-63 118 2696 0 0,-22 18-720 0 0,18-31-844 0 0,-7 11-297 0 0,28-38-2768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1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21191 0 0,'0'0'1606'0'0,"12"-10"-884"0"0,11-6-524 0 0,58-43 2068 0 0,-46 33-1243 0 0,50-29 0 0 0,-30 21-594 0 0,-31 18-360 0 0,30-19 72 0 0,-48 32-131 0 0,0 0-1 0 0,1 0 1 0 0,-1 1-1 0 0,1 0 1 0 0,-1 0 0 0 0,13-2-1 0 0,-17 3-9 0 0,0 1 0 0 0,0 0 0 0 0,0 0 0 0 0,0 0 0 0 0,0 0 0 0 0,0 0 0 0 0,0 1 0 0 0,0-1 0 0 0,0 1 0 0 0,0-1 0 0 0,0 1 0 0 0,0 0 0 0 0,0-1 0 0 0,0 1 0 0 0,-1 0 0 0 0,1 0 0 0 0,0 1 0 0 0,0-1 0 0 0,2 2 0 0 0,-2 0 0 0 0,0-1 0 0 0,-1 1 0 0 0,1-1 0 0 0,0 1 0 0 0,-1 0 0 0 0,1 0 0 0 0,-1 0 0 0 0,0 0 0 0 0,0 0 0 0 0,0 0 0 0 0,0 5 0 0 0,1 2 0 0 0,-2 0 0 0 0,1 1 0 0 0,-1-1 0 0 0,-1 0 0 0 0,0 0 0 0 0,-4 19 0 0 0,-4 9-391 0 0,-4 55 1 0 0,13-82-1106 0 0,1 1-5136 0 0,2 0-1906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1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7832 0 0,'0'-6'833'0'0,"1"5"-462"0"0,0 0 0 0 0,0 0 0 0 0,1 0-1 0 0,-1 0 1 0 0,0 0 0 0 0,0 0 0 0 0,1 0 0 0 0,-1 0 0 0 0,1 1-1 0 0,-1-1 1 0 0,0 0 0 0 0,1 1 0 0 0,-1-1 0 0 0,1 1 0 0 0,2-1 0 0 0,23 0 4032 0 0,-18 2-3959 0 0,25-1 1327 0 0,-3 0-1005 0 0,0 0 1 0 0,33-6 0 0 0,-6-3-140 0 0,1-2 1 0 0,110-38-1 0 0,-167 48-611 0 0,31-14 61 0 0,-31 14-59 0 0,0 0 1 0 0,0-1-1 0 0,1 1 1 0 0,-1-1-1 0 0,0 1 1 0 0,0-1-1 0 0,0 0 1 0 0,0 0-1 0 0,-1 0 1 0 0,4-4-1 0 0,-5 4-3 0 0,0 1-1 0 0,0 0 1 0 0,0-1-1 0 0,0 1 1 0 0,0-1-1 0 0,0 1 1 0 0,0 0 0 0 0,0-1-1 0 0,-1 1 1 0 0,1-1-1 0 0,0 1 1 0 0,-1 0-1 0 0,1 0 1 0 0,-1-1-1 0 0,0 1 1 0 0,1 0-1 0 0,-1 0 1 0 0,0 0-1 0 0,0-1 1 0 0,0 1 0 0 0,0 0-1 0 0,0 0 1 0 0,0 0-1 0 0,-1-1 1 0 0,-4-3 29 0 0,1 1 0 0 0,-1-1 0 0 0,-9-6 0 0 0,-4 2-17 0 0,-34-14 1 0 0,-7-2-7 0 0,45 15-21 0 0,59 10 0 0 0,11 2 31 0 0,60-4 0 0 0,-19-1 166 0 0,-91 3-182 0 0,0 0 1 0 0,1 1-1 0 0,-1-1 0 0 0,0 1 1 0 0,0 1-1 0 0,0-1 0 0 0,7 3 1 0 0,-11-4-6 0 0,0 1 1 0 0,0-1 0 0 0,0 1 0 0 0,0-1 0 0 0,0 1-1 0 0,0-1 1 0 0,0 1 0 0 0,0 0 0 0 0,0 0 0 0 0,0 0 0 0 0,0-1-1 0 0,-1 1 1 0 0,1 0 0 0 0,0 0 0 0 0,0 0 0 0 0,-1 0-1 0 0,1 0 1 0 0,-1 1 0 0 0,1-1 0 0 0,-1 0 0 0 0,1 0-1 0 0,-1 0 1 0 0,0 0 0 0 0,0 0 0 0 0,1 1 0 0 0,-1-1 0 0 0,0 0-1 0 0,0 0 1 0 0,0 1 0 0 0,0-1 0 0 0,0 0 0 0 0,-1 0-1 0 0,1 0 1 0 0,0 1 0 0 0,-1 1 0 0 0,-8 17 124 0 0,-1 0 0 0 0,0 0 1 0 0,-1-1-1 0 0,-1-1 0 0 0,-23 28 0 0 0,6-9-65 0 0,-59 72-828 0 0,78-97-26 0 0,-2 1-790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2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6448 0 0,'0'0'12591'0'0,"10"0"-11764"0"0,9 6 837 0 0,-9-3-1252 0 0,0 0 0 0 0,0 0 1 0 0,0-1-1 0 0,11 1 0 0 0,31-1 104 0 0,-31-1-270 0 0,41-2 0 0 0,26-1-59 0 0,-55 1-116 0 0,53 4 0 0 0,-11 0-8 0 0,-41-2-52 0 0,-15-1 13 0 0,26-1 1 0 0,-8-1 66 0 0,-21 1 29 0 0,25-4 0 0 0,111-15 364 0 0,-31 6-167 0 0,-93 11-357 0 0,0 1-1 0 0,45 3 1 0 0,11 0-88 0 0,46 1 229 0 0,0-1-315 0 0,-37-2 1012 0 0,-72 0-748 0 0,36 3 0 0 0,-36 0-3 0 0,40-3 0 0 0,-14-1 35 0 0,0 2 1 0 0,76 10 0 0 0,30 0 207 0 0,-63-10-125 0 0,219-2 539 0 0,-188-4-546 0 0,68-1 100 0 0,-44 4 19 0 0,71 1 161 0 0,-192 3-353 0 0,-9-1 47 0 0,-1 0 1 0 0,1 1-1 0 0,-1 1 1 0 0,1 1 0 0 0,27 8-1 0 0,-41-11 460 0 0,-11-15-859 0 0,8 13-18 0 0,0 0-1 0 0,1 0 0 0 0,-1 1 0 0 0,1-1 1 0 0,-1-1-1 0 0,1 1 0 0 0,0 0 0 0 0,0 0 0 0 0,0 0 1 0 0,0-1-1 0 0,-1-2 0 0 0,1-7-1298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2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36 11632 0 0,'0'0'1053'0'0,"-1"-1"-864"0"0,-3 0 167 0 0,0-1 1 0 0,0 1-1 0 0,0-1 0 0 0,0 1 0 0 0,0 1 0 0 0,0-1 1 0 0,-1 0-1 0 0,1 1 0 0 0,0 0 0 0 0,0 0 0 0 0,0 0 1 0 0,-1 1-1 0 0,-4 1 0 0 0,-22 0 3662 0 0,4-9 3098 0 0,49 8-6634 0 0,26 4-1 0 0,9 2-113 0 0,49 2 241 0 0,-78-6-377 0 0,474 20 419 0 0,-400-22-494 0 0,244 4 198 0 0,131-9 82 0 0,-354-6-437 0 0,47 0 0 0 0,30 7 0 0 0,-119-4 0 0 0,-75 6 0 0 0,-2 0 0 0 0,-1 1 0 0 0,0-1 0 0 0,0 0 0 0 0,1-1 0 0 0,-1 1 0 0 0,0-1 0 0 0,0 1 0 0 0,-1-1 0 0 0,1 0 0 0 0,0 0 0 0 0,0 0 0 0 0,-1 0 0 0 0,0-1 0 0 0,1 1 0 0 0,1-3 0 0 0,-4 5-1 0 0,1 0 0 0 0,-1-1 0 0 0,0 1-1 0 0,0 0 1 0 0,0 0 0 0 0,0 0 0 0 0,1 0 0 0 0,-1-1 0 0 0,0 1 0 0 0,0 0-1 0 0,0 0 1 0 0,0 0 0 0 0,0-1 0 0 0,0 1 0 0 0,0 0 0 0 0,0 0 0 0 0,1 0 0 0 0,-1-1-1 0 0,0 1 1 0 0,0 0 0 0 0,0 0 0 0 0,0-1 0 0 0,0 1 0 0 0,0 0 0 0 0,0 0-1 0 0,0 0 1 0 0,0-1 0 0 0,0 1 0 0 0,0 0 0 0 0,-1 0 0 0 0,1-1 0 0 0,0 1-1 0 0,0 0 1 0 0,0-1-131 0 0,-5-4-721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3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244 135 3712 0 0,'0'0'177'0'0,"-12"8"30"0"0,7-7-129 0 0,0 1 580 0 0,-1-1 0 0 0,0 0 0 0 0,0 0 0 0 0,-10 0 0 0 0,10-1-236 0 0,1 1 0 0 0,0-1 0 0 0,-1 1 1 0 0,1 1-1 0 0,0-1 0 0 0,-1 1 0 0 0,1 0 0 0 0,-6 3 1 0 0,10-4-305 0 0,-1-1 0 0 0,1 0 0 0 0,-1 1 0 0 0,1-1 0 0 0,0 0 0 0 0,-1 0 0 0 0,1 0 0 0 0,-1 0 0 0 0,1 0 0 0 0,0 0 0 0 0,-1 0 0 0 0,1 0 0 0 0,-1-1 0 0 0,1 1 0 0 0,-2-1 0 0 0,1 0 100 0 0,0 1 1 0 0,0-1 0 0 0,-1 1 0 0 0,1 0 0 0 0,0 0 0 0 0,0 0-1 0 0,-4 0 1 0 0,-7 1 824 0 0,11-1-875 0 0,1 0 0 0 0,-1 0 0 0 0,0 0 0 0 0,1 0 0 0 0,-1 1 0 0 0,0-1 0 0 0,1 0 0 0 0,-1 1 0 0 0,1-1 0 0 0,-3 2 0 0 0,1-1 205 0 0,1 1 1 0 0,-1-1-1 0 0,0 0 1 0 0,0 0-1 0 0,0-1 1 0 0,-6 2-1 0 0,-2 0 1091 0 0,4-2-273 0 0,-1-10-550 0 0,8 10-545 0 0,-1-1 0 0 0,1 1-1 0 0,0-1 1 0 0,-1 0-1 0 0,1 1 1 0 0,0-1 0 0 0,-1 0-1 0 0,1 1 1 0 0,0-1 0 0 0,0 0-1 0 0,0 1 1 0 0,0-1-1 0 0,0 0 1 0 0,0 0 0 0 0,0 1-1 0 0,0-1 1 0 0,0 0 0 0 0,0 0-1 0 0,0 1 1 0 0,0-1-1 0 0,0 0 1 0 0,0 1 0 0 0,1-1-1 0 0,-1 0 1 0 0,0 1 0 0 0,1-1-1 0 0,0-1 1 0 0,0 1-28 0 0,0 0 0 0 0,0 0 0 0 0,1 0 1 0 0,-1 0-1 0 0,1 0 0 0 0,-1 0 0 0 0,0 0 0 0 0,1 0 0 0 0,0 1 1 0 0,-1-1-1 0 0,3 0 0 0 0,5-1-22 0 0,-1 1 0 0 0,0-1 0 0 0,16 1 0 0 0,47-5 119 0 0,-67 6-161 0 0,172-10 563 0 0,122 4 188 0 0,-217 4-642 0 0,24-2 27 0 0,160-12 180 0 0,-106 17-192 0 0,-47 1-53 0 0,245 2 410 0 0,-147-11-220 0 0,-87 3-151 0 0,30-5 27 0 0,96 1 59 0 0,-117 12-212 0 0,186 12 831 0 0,-46-8-887 0 0,-227-8 161 0 0,6-3 73 0 0,-45 3-140 0 0,-1-1 0 0 0,0 0 0 0 0,0 0-1 0 0,1 0 1 0 0,-1-1 0 0 0,0 0 0 0 0,7-3 0 0 0,-7 1 41 0 0,-4 3-45 0 0,0 0-1 0 0,-1 0 1 0 0,1 0-1 0 0,0 0 1 0 0,0 0-1 0 0,-1 0 1 0 0,1 0-1 0 0,-1 0 1 0 0,1 0-1 0 0,-1 0 1 0 0,1 0 0 0 0,-1 0-1 0 0,0-1 1 0 0,1 1-1 0 0,-1 0 1 0 0,0 0-1 0 0,0 0 1 0 0,0-1-1 0 0,0 1 1 0 0,0 0-1 0 0,0 0 1 0 0,0 0-1 0 0,0-1 1 0 0,-1 1 0 0 0,1 0-1 0 0,0 0 1 0 0,-1 0-1 0 0,1 0 1 0 0,-1 0-1 0 0,1 0 1 0 0,-1 0-1 0 0,1-1 1 0 0,-1 2-1 0 0,0-1 1 0 0,0 0-1 0 0,-1-2 1 0 0,-17-14-1507 0 0,-1 4-7057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4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 9904 0 0,'-6'-9'10616'0'0,"21"13"-9107"0"0,13 6-1091 0 0,11 10 481 0 0,65 22 0 0 0,-104-42-898 0 0,21 7 114 0 0,0-2 0 0 0,0 0 0 0 0,25 1 0 0 0,1 1 114 0 0,-9-2-4 0 0,1-2-1 0 0,40-2 1 0 0,-56-1-139 0 0,89-5 308 0 0,-1 1-76 0 0,162 16 54 0 0,-262-12-348 0 0,19 1 60 0 0,39-5 0 0 0,-63 3-74 0 0,66-9 211 0 0,55 3 21 0 0,-33 7-60 0 0,-57 2-131 0 0,60-7-1 0 0,-80 4-32 0 0,-1 0 0 0 0,1 2 0 0 0,17 2 0 0 0,20 0 50 0 0,-34-3-36 0 0,363 8 956 0 0,-345-4-905 0 0,-21-2-28 0 0,29 0-1 0 0,70-1 317 0 0,34-7 154 0 0,-135 5-478 0 0,54-3 170 0 0,-53 2-125 0 0,24 2 0 0 0,11-1 68 0 0,17-8 56 0 0,-24 3-40 0 0,46 0 0 0 0,-72 5-102 0 0,1-1-1 0 0,28-6 1 0 0,-29 4-17 0 0,-1 1 0 0 0,27-1 0 0 0,-34 4-35 0 0,-1-1 0 0 0,1 0 0 0 0,-1-1 0 0 0,11-3-1 0 0,19-4 74 0 0,-38 9-94 0 0,0 0 0 0 0,0 0 0 0 0,-1-1 0 0 0,1 1 0 0 0,0 0 0 0 0,0-1 0 0 0,0 1 0 0 0,-1 0-1 0 0,1-1 1 0 0,0 1 0 0 0,0-1 0 0 0,-1 0 0 0 0,1 1 0 0 0,-1-1 0 0 0,2 0 0 0 0,-2 0-1 0 0,1 0 0 0 0,0 0-1 0 0,-1 1 1 0 0,1-1 0 0 0,0 1 0 0 0,0-1 0 0 0,-1 1-1 0 0,1-1 1 0 0,0 1 0 0 0,0-1 0 0 0,0 1-1 0 0,0-1 1 0 0,1 1 0 0 0,10-9-4372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4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1376 0 0,'-7'14'140'0'0,"3"-13"-105"0"0,3-2 29 0 0,-30 1 3451 0 0,27-1-2801 0 0,-1 1-1 0 0,0-1 0 0 0,1 1 0 0 0,-1 1 0 0 0,0-1 0 0 0,-5 2 0 0 0,-10 1 1548 0 0,16-3-1879 0 0,0 1-1 0 0,0 0 0 0 0,0 0 0 0 0,0 0 0 0 0,-4 1 0 0 0,-5 5 912 0 0,0 0-1 0 0,1 1 0 0 0,-18 13 1939 0 0,32-18-2571 0 0,-2-3-634 0 0,0 1-1 0 0,0-1 1 0 0,0 0-1 0 0,0 1 1 0 0,0-1-1 0 0,1 0 1 0 0,-1 1-1 0 0,0-1 0 0 0,0 0 1 0 0,0 1-1 0 0,0-1 1 0 0,0 0-1 0 0,1 1 1 0 0,-1-1-1 0 0,0 0 1 0 0,0 0-1 0 0,1 1 1 0 0,-1-1-1 0 0,0 0 1 0 0,0 0-1 0 0,1 1 1 0 0,-1-1-1 0 0,0 0 1 0 0,1 0-1 0 0,-1 0 1 0 0,57 10 919 0 0,60 3 0 0 0,-71-10-875 0 0,-11 0-64 0 0,64-4 1 0 0,230-14 837 0 0,-96 7-219 0 0,170-27 253 0 0,47 15-623 0 0,-292 27 415 0 0,-44-1-165 0 0,189 20 411 0 0,-269-22-643 0 0,1-1-1 0 0,-1-2 1 0 0,59-6 0 0 0,-90 5-248 0 0,38-6 589 0 0,-37 5-625 0 0,-1 0 0 0 0,1 0 1 0 0,-1 0-1 0 0,1 0 0 0 0,-1 0 0 0 0,0-1 0 0 0,1 0 0 0 0,5-4 0 0 0,-9 6-9 0 0,1-1 0 0 0,0 0 0 0 0,0 0 0 0 0,-1 1 0 0 0,1-1 0 0 0,-1 0 0 0 0,1 0 0 0 0,0 0-1 0 0,-1 0 1 0 0,0 0 0 0 0,1 0 0 0 0,-1 0 0 0 0,0 0 0 0 0,1-1 0 0 0,0-8-4321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4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400 145 3224 0 0,'-13'3'49'0'0,"0"-1"-1"0"0,-23 1 1 0 0,-60-8 4291 0 0,14 0-1985 0 0,-22-3 3708 0 0,63 9-1819 0 0,27 1 2127 0 0,353 2-4451 0 0,-222-1-1601 0 0,57 2 31 0 0,244 23-24 0 0,108 6-52 0 0,-411-29-126 0 0,256 9 531 0 0,-127-9-348 0 0,150 1 722 0 0,-1-28-429 0 0,-248-1-624 0 0,-124 18 0 0 0,0-1 0 0 0,0-1 0 0 0,0 0 0 0 0,31-18 0 0 0,-29 12 0 0 0,-22 13 0 0 0,0-1 0 0 0,-1 1 0 0 0,1-1 0 0 0,0 0 0 0 0,-1 1 0 0 0,1-1 0 0 0,0 0 0 0 0,-1 1 0 0 0,1-1 0 0 0,-1 0 0 0 0,1 0 0 0 0,-1 0 0 0 0,0 0 0 0 0,1 0 0 0 0,-1 1 0 0 0,0-1 0 0 0,1 0 0 0 0,-1 0 0 0 0,0 0 0 0 0,0 0 0 0 0,0 0 0 0 0,0 0 0 0 0,0 0 0 0 0,0 0 0 0 0,0 0 0 0 0,0 0 0 0 0,0 0 0 0 0,-1 0 0 0 0,1 0 0 0 0,0 1 0 0 0,-1-1 0 0 0,1 0 0 0 0,0 0 0 0 0,-1 0 0 0 0,1 0 0 0 0,-1 0 0 0 0,1 1 0 0 0,-2-2 0 0 0,-1-5 0 0 0,1 2-119 0 0,0 0-1 0 0,-1 0 1 0 0,0 1 0 0 0,0-1 0 0 0,0 1-1 0 0,0-1 1 0 0,-1 1 0 0 0,0 0 0 0 0,-6-5-1 0 0,2 2-265 0 0,0 1 1 0 0,-1-1-1 0 0,0 2 0 0 0,-11-6 0 0 0,17 10-60 0 0,0-1 0 0 0,0 1-1 0 0,-1 0 1 0 0,1 0 0 0 0,0 1 0 0 0,-6-1 0 0 0,-5 0-1154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4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50 3224 0 0,'-14'-6'288'0'0,"9"4"-17"0"0,1-1 1149 0 0,0 1 0 0 0,-1-1-1 0 0,1 0 1 0 0,0 0 0 0 0,1 0 0 0 0,-1-1 0 0 0,0 1 0 0 0,-7-12 7165 0 0,16 14-9114 0 0,-3 0 649 0 0,0 1 0 0 0,0 0 1 0 0,0-1-1 0 0,0 1 0 0 0,0 0 0 0 0,0 0 1 0 0,0 0-1 0 0,0 1 0 0 0,0-1 0 0 0,0 0 1 0 0,0 1-1 0 0,2 0 0 0 0,27 11 596 0 0,-5-2-394 0 0,17 4-10 0 0,-27-8-194 0 0,-1-1 0 0 0,18 3 0 0 0,106 19 757 0 0,36 5-64 0 0,224 10-158 0 0,-177-37-287 0 0,-90-3-33 0 0,-37 0-49 0 0,286 17 1008 0 0,-330-16-927 0 0,-1-3 0 0 0,99-12 0 0 0,26-14 140 0 0,-131 16-417 0 0,-31 6-95 0 0,-1 1 0 0 0,1 0 0 0 0,0 1 0 0 0,21 0 0 0 0,-33 2-173 0 0,-18 2 395 0 0,-1-2-421 0 0,15 0 134 0 0,1 0 0 0 0,-1 0-1 0 0,0 0 1 0 0,0 0 0 0 0,0 1-1 0 0,-4 0 1 0 0,-10 2-2176 0 0,8-3 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0:3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6912 0 0,'-6'0'714'0'0,"-64"11"5762"0"0,63-8-4913 0 0,10-3 1136 0 0,13-2-1289 0 0,19 4 285 0 0,59 10 1 0 0,-3 1-447 0 0,-44-8-692 0 0,53 3 151 0 0,316 18 533 0 0,-373-22-1151 0 0,132 13 384 0 0,421 23 1616 0 0,-92-53-753 0 0,-361 4-721 0 0,-138 9-609 0 0,16-2 87 0 0,0 1 0 0 0,1 0 1 0 0,31 5-1 0 0,-38-2-83 0 0,30 0-1 0 0,-44-2-102 0 0,-1 0 70 0 0,1 1 35 0 0,-1-1-1 0 0,0 0 0 0 0,0 1 1 0 0,1-1-1 0 0,-1 0 0 0 0,1 0 0 0 0,-1 1 1 0 0,0-1-1 0 0,1 0 0 0 0,-1 0 1 0 0,0 0-1 0 0,1 0 0 0 0,-1 0 1 0 0,1 1-1 0 0,-1-1 0 0 0,1 0 1 0 0,-1 0-1 0 0,0 0 0 0 0,1 0 1 0 0,-1 0-1 0 0,1 0 0 0 0,-1 0 1 0 0,1 0-1 0 0,-1-1 0 0 0,0 1 1 0 0,1 0-1 0 0,5-2 36 0 0,-5 1-111 0 0,-24-5-1343 0 0,2 0-32 0 0,-14 4-1144 0 0,18 2 1255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5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77 301 15464 0 0,'-41'10'1676'0'0,"38"-9"-1237"0"0,-1 0 0 0 0,0 1-1 0 0,0-1 1 0 0,1 1 0 0 0,-1 0 0 0 0,1 0-1 0 0,-7 5 4390 0 0,29-12-3660 0 0,12-3-583 0 0,0-2 0 0 0,33-14 0 0 0,-13 3-192 0 0,66-31 84 0 0,-11 5-83 0 0,84-19 35 0 0,-181 64-429 0 0,-4-2 0 0 0,-3 0 0 0 0,-2 4 14 0 0,1-1-1 0 0,-1 0 1 0 0,0 1 0 0 0,1-1 0 0 0,-1 0-1 0 0,0 1 1 0 0,0-1 0 0 0,0 0-1 0 0,0 0 1 0 0,1 1 0 0 0,-1-1-1 0 0,0 0 1 0 0,0 0 0 0 0,-1 1-1 0 0,1-1 1 0 0,0 0 0 0 0,0 0-1 0 0,0 1 1 0 0,0-1 0 0 0,-1 0-1 0 0,1 0 1 0 0,0 1 0 0 0,-1-1-1 0 0,1 0 1 0 0,0 1 0 0 0,-1-1 0 0 0,1 1-1 0 0,-1-1 1 0 0,1 0 0 0 0,-1 1-1 0 0,1-1 1 0 0,-1 1 0 0 0,0 0-1 0 0,1-1 1 0 0,-1 1 0 0 0,0-1-1 0 0,-1 0 1 0 0,-17-8 31 0 0,-2 0 0 0 0,1 1-1 0 0,-1 0 1 0 0,0 2 0 0 0,-1 1 0 0 0,1 1 0 0 0,-1 0-1 0 0,0 2 1 0 0,-22 0 0 0 0,39 2-9 0 0,1 0 0 0 0,-1 1 1 0 0,1-1-1 0 0,-1 1 0 0 0,1 1 0 0 0,-5 1 0 0 0,8-3 343 0 0,14 0-299 0 0,189-7 216 0 0,-135 4-226 0 0,70 5 0 0 0,-135-2-61 0 0,0 0-1 0 0,-1 0 0 0 0,1 1 1 0 0,0-1-1 0 0,-1 0 1 0 0,1 1-1 0 0,-1-1 1 0 0,1 1-1 0 0,-1-1 1 0 0,1 1-1 0 0,-1 0 1 0 0,1 0-1 0 0,-1 0 1 0 0,1-1-1 0 0,-1 1 1 0 0,0 0-1 0 0,0 1 1 0 0,1-1-1 0 0,-1 0 0 0 0,0 0 1 0 0,0 0-1 0 0,0 1 1 0 0,0-1-1 0 0,0 2 1 0 0,0-1 1 0 0,-1 0 1 0 0,1 0-1 0 0,-1 0 1 0 0,0 0 0 0 0,0 1-1 0 0,0-1 1 0 0,0 0-1 0 0,0 0 1 0 0,0 0-1 0 0,0 0 1 0 0,-1 0-1 0 0,1 0 1 0 0,-1 0-1 0 0,0 0 1 0 0,1 0-1 0 0,-1 0 1 0 0,0 0-1 0 0,-2 3 1 0 0,-3 5 43 0 0,-6 11 38 0 0,-21 27-1 0 0,15-24-205 0 0,-2 0-1 0 0,0-1 0 0 0,-2-2 1 0 0,-31 26-1 0 0,36-32 294 0 0,14-12-123 0 0,0 0 1 0 0,0 0 0 0 0,0-1 0 0 0,0 1-1 0 0,0-1 1 0 0,0 0 0 0 0,-1 0 0 0 0,-5 3-1 0 0,8-5-189 0 0,13-10-3160 0 0,-2 5 1865 0 0,1-3-47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5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172 323 3224 0 0,'-13'-25'12402'0'0,"0"8"-7837"0"0,13 16-4396 0 0,0 1 1 0 0,0-1-1 0 0,-1 0 0 0 0,1 0 0 0 0,0 0 0 0 0,0 1 0 0 0,0-1 0 0 0,0 0 0 0 0,0 0 0 0 0,0 0 0 0 0,0 0 0 0 0,0 1 1 0 0,0-1-1 0 0,0 0 0 0 0,1 0 0 0 0,-1 0 0 0 0,0 1 0 0 0,0-1 0 0 0,1 0 0 0 0,-1 0 0 0 0,1 1 0 0 0,-1-1 0 0 0,1 0 1 0 0,2-4 3115 0 0,-2 7-3247 0 0,0 0 0 0 0,0 0 0 0 0,0-1 0 0 0,0 1 0 0 0,-1 0 1 0 0,1 0-1 0 0,0 0 0 0 0,-1 0 0 0 0,0 0 0 0 0,1 3 0 0 0,1 23 5 0 0,-1 0 0 0 0,-1 1 0 0 0,-5 32 0 0 0,-18 85 156 0 0,14-98-101 0 0,2-7 241 0 0,-2 0 0 0 0,-25 67 0 0 0,34-107-319 0 0,0 0 0 0 0,0 0-1 0 0,-1 0 1 0 0,1 0 0 0 0,-1 0 0 0 0,1 0-1 0 0,-1 0 1 0 0,1 0 0 0 0,-1-1-1 0 0,1 1 1 0 0,-1 0 0 0 0,0 0-1 0 0,1 0 1 0 0,-1-1 0 0 0,0 1-1 0 0,0-1 1 0 0,0 1 0 0 0,0 0-1 0 0,1-1 1 0 0,-1 1 0 0 0,-2 0-1 0 0,2-2 3 0 0,1 1 0 0 0,-1 0 0 0 0,0-1 0 0 0,0 1-1 0 0,0-1 1 0 0,0 1 0 0 0,0-1 0 0 0,1 1-1 0 0,-1-1 1 0 0,0 1 0 0 0,0-1 0 0 0,1 0-1 0 0,-1 1 1 0 0,1-1 0 0 0,-1 0 0 0 0,0 0-1 0 0,1 1 1 0 0,-1-1 0 0 0,1 0 0 0 0,0 0-1 0 0,-1 0 1 0 0,1 0 0 0 0,0 0 0 0 0,-1 0-1 0 0,1-1 1 0 0,-8-19 275 0 0,1-1 0 0 0,2-1-1 0 0,-6-42 1 0 0,3-71-161 0 0,10 102-131 0 0,1 0 0 0 0,1 1 1 0 0,2-1-1 0 0,1 1 0 0 0,2 1 1 0 0,1-1-1 0 0,2 2 0 0 0,0-1 1 0 0,35-57-1 0 0,-38 74-1 0 0,1 1 0 0 0,0 0 1 0 0,1 1-1 0 0,18-17 0 0 0,-22 24 59 0 0,1-1-1 0 0,0 1 1 0 0,0 0 0 0 0,0 1 0 0 0,1 0-1 0 0,0 0 1 0 0,0 1 0 0 0,17-7-1 0 0,-7 6-35 0 0,0 1-1 0 0,1 1 0 0 0,-1 1 1 0 0,1 0-1 0 0,-1 1 0 0 0,1 1 0 0 0,23 3 1 0 0,-34-1-22 0 0,1-1 1 0 0,-1 1-1 0 0,1 1 0 0 0,-1 0 1 0 0,0 0-1 0 0,0 1 1 0 0,0 0-1 0 0,0 0 1 0 0,-1 1-1 0 0,0 0 0 0 0,0 0 1 0 0,0 1-1 0 0,-1 1 1 0 0,1-1-1 0 0,-2 1 1 0 0,11 11-1 0 0,-14-13-3 0 0,0 1-1 0 0,0-1 1 0 0,0 0-1 0 0,-1 1 1 0 0,0-1-1 0 0,0 1 1 0 0,0 0-1 0 0,-1 0 1 0 0,0 0-1 0 0,0 0 1 0 0,0 0-1 0 0,-1 0 1 0 0,1 0-1 0 0,-2 0 1 0 0,1 0-1 0 0,-1 0 1 0 0,0 0-1 0 0,0 0 1 0 0,0 0-1 0 0,-4 9 1 0 0,1-5 1 0 0,-1 0 0 0 0,1 0 0 0 0,-2 0 0 0 0,1-1 0 0 0,-1 0-1 0 0,-1 0 1 0 0,0 0 0 0 0,0-1 0 0 0,0 0 0 0 0,-15 11 0 0 0,8-8-1 0 0,-1-2 0 0 0,0 1 1 0 0,-1-2-1 0 0,0 0 0 0 0,-1-1 0 0 0,0-1 0 0 0,-20 6 0 0 0,-126 18-63 0 0,139-26 34 0 0,-7 0-414 0 0,5-1-506 0 0,0 1 0 0 0,0 1 1 0 0,0 1-1 0 0,-30 13 1 0 0,35-10-809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5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14048 0 0,'-3'15'5129'0'0,"-8"-19"-1721"0"0,11 4-3290 0 0,-1-1 1 0 0,0 1-1 0 0,0-1 1 0 0,0 1-1 0 0,0 0 1 0 0,0-1-1 0 0,0 1 1 0 0,0 0-1 0 0,1 0 1 0 0,-1 0-1 0 0,0 0 1 0 0,0-1-1 0 0,0 1 0 0 0,-2 1 1 0 0,0-1 32 0 0,-1 1 0 0 0,1 0 0 0 0,0 1 0 0 0,-1-1 0 0 0,1 1 0 0 0,0-1-1 0 0,0 1 1 0 0,0 0 0 0 0,-4 3 0 0 0,-24 23 656 0 0,22-18-576 0 0,-4 3-181 0 0,1 1 0 0 0,1 1 0 0 0,0 0 0 0 0,1 1 0 0 0,1 0 0 0 0,0 0-1 0 0,2 1 1 0 0,-1 0 0 0 0,2 0 0 0 0,0 1 0 0 0,-4 23 0 0 0,9-33-48 0 0,0 0-1 0 0,0 0 1 0 0,0 1-1 0 0,2 13 0 0 0,-1-20 2 0 0,0 0-1 0 0,0 1 1 0 0,0-1-1 0 0,1 0 1 0 0,-1 0-1 0 0,1 0 1 0 0,-1 0-1 0 0,1 0 1 0 0,0 0-1 0 0,0 0 1 0 0,0 0-1 0 0,0 0 1 0 0,0 0-1 0 0,1 0 1 0 0,-1-1-1 0 0,0 1 1 0 0,1 0-1 0 0,-1-1 1 0 0,1 1-1 0 0,0-1 1 0 0,-1 0-1 0 0,4 2 0 0 0,-3-2 7 0 0,0-1 0 0 0,0 1 0 0 0,0-1 0 0 0,-1 0 0 0 0,1 0 0 0 0,0 0 0 0 0,0 0 0 0 0,0 0 0 0 0,0 0 0 0 0,0 0 0 0 0,0-1 0 0 0,0 1 0 0 0,0-1 0 0 0,-1 1 0 0 0,1-1 0 0 0,0 0 0 0 0,0 1 0 0 0,-1-1 0 0 0,1 0 0 0 0,2-2 0 0 0,2-1 40 0 0,-1 0 1 0 0,0-1-1 0 0,0 1 0 0 0,7-9 0 0 0,5-10 390 0 0,27-47 0 0 0,-29 45-46 0 0,29-39 0 0 0,-9 29 1094 0 0,-17 18-882 0 0,-17 16-433 0 0,0 3-146 0 0,1-1 0 0 0,-1 1 0 0 0,0 0 0 0 0,1 0 0 0 0,-1 0 0 0 0,0-1 0 0 0,0 1 0 0 0,0 0 0 0 0,-1 0 0 0 0,1 1 0 0 0,0 2 0 0 0,1 10-3 0 0,-1 1 0 0 0,-1 0 0 0 0,0 0 0 0 0,-2-1 0 0 0,-4 27 0 0 0,4-30-17 0 0,1-6-67 0 0,-6 54 225 0 0,7-54-314 0 0,0 0 1 0 0,0 0-1 0 0,0 0 1 0 0,1 0-1 0 0,0 0 1 0 0,0 0-1 0 0,4 10 1 0 0,-5-15 49 0 0,0-1 0 0 0,0 0 0 0 0,0 0 0 0 0,1 1 0 0 0,-1-1 0 0 0,0 0 0 0 0,0 0 0 0 0,0 1 0 0 0,0-1 0 0 0,1 0 0 0 0,-1 0 1 0 0,0 0-1 0 0,0 1 0 0 0,0-1 0 0 0,1 0 0 0 0,-1 0 0 0 0,0 0 0 0 0,0 0 0 0 0,1 1 0 0 0,-1-1 0 0 0,0 0 0 0 0,1 0 0 0 0,-1 0 0 0 0,0 0 0 0 0,0 0 1 0 0,1 0-1 0 0,-1 0 0 0 0,0 0 0 0 0,1 0 0 0 0,-1 0 0 0 0,0 0 0 0 0,0 0 0 0 0,1 0 0 0 0,-1 0 0 0 0,0 0 0 0 0,1 0 0 0 0,-1 0 0 0 0,0 0 0 0 0,0-1 1 0 0,1 1-1 0 0,-1 0 0 0 0,0 0 0 0 0,0 0 0 0 0,1 0 0 0 0,-1 0 0 0 0,0-1 0 0 0,0 1 0 0 0,1 0 0 0 0,10-13-7762 0 0,-6 3-149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5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16296 0 0,'0'-13'1155'0'0,"-1"8"-941"0"0,1 1 0 0 0,0-1 1 0 0,1 0-1 0 0,0-8 0 0 0,0 12 243 0 0,-1-1-1 0 0,1 1 1 0 0,-1-1 0 0 0,1 1 0 0 0,-1 0 0 0 0,1-1-1 0 0,0 1 1 0 0,0 0 0 0 0,0 0 0 0 0,0-1-1 0 0,2-1 1 0 0,-2 2-260 0 0,0 0 0 0 0,0 0 0 0 0,1 0 0 0 0,-1 0 0 0 0,1 0 0 0 0,-1 0 0 0 0,1 0 0 0 0,-1 0 0 0 0,1 0 0 0 0,0 1 0 0 0,-1-1 0 0 0,1 1 0 0 0,0-1-1 0 0,-1 1 1 0 0,1 0 0 0 0,0-1 0 0 0,0 1 0 0 0,-1 0 0 0 0,1 0 0 0 0,0 0 0 0 0,0 1 0 0 0,-1-1 0 0 0,1 0 0 0 0,0 1 0 0 0,0-1 0 0 0,-1 1 0 0 0,4 1 0 0 0,-2-1-188 0 0,-1 1 0 0 0,1 0 0 0 0,0 0 1 0 0,-1 1-1 0 0,1-1 0 0 0,-1 0 0 0 0,0 1 1 0 0,0-1-1 0 0,0 1 0 0 0,0 0 0 0 0,0 0 1 0 0,-1 0-1 0 0,3 5 0 0 0,0 2 25 0 0,-1 1 1 0 0,0-1-1 0 0,-1 1 0 0 0,0 0 1 0 0,0 0-1 0 0,-1 20 0 0 0,-7 66 2 0 0,-5-40 416 0 0,8-48-45 0 0,0-14 189 0 0,1-15-70 0 0,5 3-485 0 0,1 0-1 0 0,1 1 1 0 0,0-1-1 0 0,1 1 1 0 0,0 0 0 0 0,2 1-1 0 0,0-1 1 0 0,1 2-1 0 0,17-25 1 0 0,-21 33-116 0 0,1 1 0 0 0,-1 0 0 0 0,1 0 1 0 0,6-5-1 0 0,11-9-62 0 0,-16 13 137 0 0,3 7 0 0 0,-7 0-188 0 0,0 0 1 0 0,0 1-1 0 0,0 0 1 0 0,0 0-1 0 0,0 0 1 0 0,-1 0-1 0 0,1 0 0 0 0,-1 0 1 0 0,1 1-1 0 0,-1-1 1 0 0,0 1-1 0 0,3 4 0 0 0,16 16-2894 0 0,-20-23 2886 0 0,0 1 0 0 0,1 0 0 0 0,-1 0 0 0 0,0 0 1 0 0,1-1-1 0 0,-1 1 0 0 0,1 0 0 0 0,-1-1 0 0 0,0 1 0 0 0,1-1 0 0 0,-1 0 0 0 0,1 0 0 0 0,-1 1 0 0 0,1-1 0 0 0,0 0 0 0 0,2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5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35 13824 0 0,'0'-3'253'0'0,"0"0"0"0"0,0 0 0 0 0,0 1 0 0 0,1-1 1 0 0,-1 0-1 0 0,1 1 0 0 0,0-1 0 0 0,0 1 0 0 0,3-9 8268 0 0,-7 112-3955 0 0,-9 49-3607 0 0,2-38-388 0 0,9-109-561 0 0,-4 163 892 0 0,10-60-2286 0 0,-5-94 605 0 0,0-4-26 0 0</inkml:trace>
  <inkml:trace contextRef="#ctx0" brushRef="#br0" timeOffset="1">0 300 25167 0 0,'0'0'2523'0'0,"12"-5"-2217"0"0,23-8 271 0 0,1 3-1 0 0,50-9 1 0 0,-59 17-502 0 0,-20 1-81 0 0,-1 1 1 0 0,1-1 0 0 0,0 0-1 0 0,11-3 1 0 0,41-12-2458 0 0,-18 8-5434 0 0,-10 3-477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5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15520 0 0,'0'0'1407'0'0,"2"-12"-993"0"0,1-7 6951 0 0,0 31-5480 0 0,3 17-1356 0 0,-2 0-1 0 0,0 1 0 0 0,-2 0 0 0 0,-3 37 1 0 0,1-30-155 0 0,5 270 1738 0 0,-5-295-2111 0 0,0 1 0 0 0,1 0 1 0 0,0 0-1 0 0,1 0 0 0 0,0-1 0 0 0,1 1 0 0 0,5 13 0 0 0,4-8-1019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73 8288 0 0,'-12'-13'3035'0'0,"11"12"-2643"0"0,1 1 1 0 0,-1-1-1 0 0,1 1 1 0 0,-1-1-1 0 0,1 1 0 0 0,-1-1 1 0 0,1 1-1 0 0,-1-1 1 0 0,1 1-1 0 0,-1-1 1 0 0,1 0-1 0 0,0 1 0 0 0,-1-1 1 0 0,1 1-1 0 0,0-1 1 0 0,0 0-1 0 0,0 0 1 0 0,-1 1-1 0 0,1-1 0 0 0,0 0 1 0 0,0 1-1 0 0,0-1 1 0 0,0 0-1 0 0,0 1 1 0 0,0-2-1 0 0,0 1-134 0 0,0 0 1 0 0,1-1-1 0 0,-1 1 0 0 0,0 0 1 0 0,0-1-1 0 0,1 1 0 0 0,-1 0 1 0 0,1 0-1 0 0,-1 0 0 0 0,1 0 1 0 0,-1-1-1 0 0,1 1 1 0 0,0 0-1 0 0,-1 0 0 0 0,1 0 1 0 0,0 0-1 0 0,0 0 0 0 0,1-1 1 0 0,1 0-38 0 0,-1 1 1 0 0,1-1 0 0 0,-1 0-1 0 0,1 1 1 0 0,0 0 0 0 0,0 0-1 0 0,4-2 1 0 0,3 1-36 0 0,0 0-1 0 0,0 1 0 0 0,19-1 1 0 0,-17 2-114 0 0,0 1 1 0 0,-1 0-1 0 0,1 1 1 0 0,-1 0-1 0 0,1 0 1 0 0,-1 1-1 0 0,21 9 0 0 0,-27-10-46 0 0,0 0 0 0 0,-1 1-1 0 0,1 0 1 0 0,0 0-1 0 0,-1 0 1 0 0,1 1-1 0 0,-1 0 1 0 0,0 0-1 0 0,-1 0 1 0 0,1 0 0 0 0,0 0-1 0 0,-1 1 1 0 0,0-1-1 0 0,0 1 1 0 0,-1 0-1 0 0,1 0 1 0 0,-1 0 0 0 0,3 9-1 0 0,-3 0-20 0 0,1 0 0 0 0,-2 0 0 0 0,0 0-1 0 0,0 0 1 0 0,-3 27 0 0 0,-2-9 19 0 0,-12 46-1 0 0,8-54 25 0 0,0-1-1 0 0,-2 0 1 0 0,-23 40 0 0 0,-4 8 152 0 0,34-65-106 0 0,0 0 1 0 0,1 1-1 0 0,0 0 1 0 0,0-1-1 0 0,0 1 1 0 0,-1 8-1 0 0,4-14-68 0 0,-1-1 1 0 0,0 1-1 0 0,0-1 0 0 0,0 1 0 0 0,1-1 0 0 0,-1 1 1 0 0,0-1-1 0 0,1 1 0 0 0,-1-1 0 0 0,0 1 1 0 0,1-1-1 0 0,-1 1 0 0 0,1-1 0 0 0,-1 0 1 0 0,1 1-1 0 0,-1-1 0 0 0,1 0 0 0 0,-1 1 1 0 0,1-1-1 0 0,-1 0 0 0 0,1 0 0 0 0,-1 1 1 0 0,1-1-1 0 0,0 0 0 0 0,-1 0 0 0 0,1 0 1 0 0,-1 0-1 0 0,1 0 0 0 0,-1 0 0 0 0,1 0 0 0 0,0 0 1 0 0,-1 0-1 0 0,1 0 0 0 0,-1 0 0 0 0,1 0 1 0 0,0-1-1 0 0,28-3 51 0 0,-25 3-13 0 0,32-7-83 0 0,31-5 321 0 0,-58 11-565 0 0,0 2 0 0 0,0-1 1 0 0,0 2-1 0 0,0-1 0 0 0,14 3 1 0 0,-5 3-2312 0 0,-7 3-4073 0 0,3 3-2718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86 13360 0 0,'0'-4'748'0'0,"0"4"-708"0"0,0-1 1 0 0,0 0 0 0 0,0 1-1 0 0,0-1 1 0 0,-1 1-1 0 0,1-1 1 0 0,0 0 0 0 0,0 1-1 0 0,0-1 1 0 0,0 1-1 0 0,-1-1 1 0 0,1 0 0 0 0,0 1-1 0 0,-1-1 1 0 0,1 1-1 0 0,0-1 1 0 0,-1 1 0 0 0,1-1-1 0 0,-1 1 1 0 0,1 0-1 0 0,0-1 1 0 0,-1 1 0 0 0,0-1-1 0 0,0 1 176 0 0,1-1 1 0 0,0 1-1 0 0,0 0 0 0 0,0-1 0 0 0,0 1 0 0 0,0 0 0 0 0,-1-1 0 0 0,1 1 1 0 0,0 0-1 0 0,0 0 0 0 0,0-1 0 0 0,0 1 0 0 0,0-1 0 0 0,0 1 0 0 0,0 0 1 0 0,0-1-1 0 0,0 1 0 0 0,0 0 0 0 0,0-1 0 0 0,0 1 0 0 0,0 0 0 0 0,1-1 1 0 0,-1 1-1 0 0,0 0 0 0 0,0 0 0 0 0,0-1 0 0 0,0 1 0 0 0,0 0 0 0 0,1-1 1 0 0,-1 1-1 0 0,7-8 2227 0 0,4 1-374 0 0,-3 2-1381 0 0,-1 0 0 0 0,1 0 0 0 0,12-4 0 0 0,-8 5-506 0 0,1 0 0 0 0,-1 1 0 0 0,1 0-1 0 0,18-2 1 0 0,-27 5-153 0 0,-1-1 0 0 0,0 1 0 0 0,1 0 0 0 0,-1 0 0 0 0,0 0 0 0 0,1 1 0 0 0,-1-1 0 0 0,0 1 0 0 0,1 0 0 0 0,-1 0 0 0 0,0 0 0 0 0,0 0 0 0 0,0 0 0 0 0,0 1 0 0 0,0-1 0 0 0,0 1 0 0 0,0 0 0 0 0,-1 0 0 0 0,1 0 0 0 0,0 0 0 0 0,-1 1 0 0 0,3 2 0 0 0,-4-2-28 0 0,1 0-1 0 0,-1-1 1 0 0,0 1 0 0 0,-1 0-1 0 0,1 0 1 0 0,0 0-1 0 0,-1-1 1 0 0,1 1 0 0 0,-1 0-1 0 0,0 0 1 0 0,0 0 0 0 0,0 0-1 0 0,-1 0 1 0 0,1 0-1 0 0,0 0 1 0 0,-1-1 0 0 0,0 1-1 0 0,-1 4 1 0 0,-1 0 14 0 0,0 0 0 0 0,0 0 0 0 0,0 0 0 0 0,-1-1-1 0 0,-8 12 1 0 0,0-5 118 0 0,0-1 0 0 0,-1 0 0 0 0,-27 20 0 0 0,0-1 99 0 0,40-31-229 0 0,-1 0 0 0 0,1 0 0 0 0,0 0-1 0 0,0 1 1 0 0,0-1 0 0 0,-1 0 0 0 0,1 0-1 0 0,0 0 1 0 0,0 0 0 0 0,0 0 0 0 0,0 1 0 0 0,-1-1-1 0 0,1 0 1 0 0,0 0 0 0 0,0 0 0 0 0,0 0-1 0 0,0 1 1 0 0,0-1 0 0 0,0 0 0 0 0,-1 0-1 0 0,1 1 1 0 0,0-1 0 0 0,0 0 0 0 0,0 0-1 0 0,0 0 1 0 0,0 1 0 0 0,0-1 0 0 0,0 0 0 0 0,0 0-1 0 0,0 1 1 0 0,0-1 0 0 0,0 0 0 0 0,0 0-1 0 0,0 0 1 0 0,0 1 0 0 0,0-1 0 0 0,1 0-1 0 0,-1 0 1 0 0,0 1 0 0 0,0-1 0 0 0,0 0-1 0 0,0 0 1 0 0,0 0 0 0 0,0 1 0 0 0,1-1-1 0 0,-1 0 1 0 0,0 0 0 0 0,0 0 0 0 0,0 0 0 0 0,1 1-1 0 0,8 2 55 0 0,-9-3-56 0 0,9 2 51 0 0,0-1 1 0 0,0 0-1 0 0,0-1 1 0 0,12 0-1 0 0,-11 0 20 0 0,0 0 1 0 0,0 0 0 0 0,12 3-1 0 0,-17-2-90 0 0,1 0 0 0 0,-1 1 0 0 0,0-1 0 0 0,-1 1 0 0 0,1 0 0 0 0,0 0 0 0 0,0 1 0 0 0,-1-1 0 0 0,0 1 0 0 0,6 5 0 0 0,-8-6 5 0 0,0 0 0 0 0,0 0 0 0 0,0 1 0 0 0,0-1 1 0 0,-1 1-1 0 0,1-1 0 0 0,-1 1 0 0 0,0 0 0 0 0,1 0 0 0 0,-1-1 0 0 0,0 1 0 0 0,-1 0 0 0 0,1 0 0 0 0,0 0 1 0 0,-1 0-1 0 0,0 0 0 0 0,0 0 0 0 0,0 0 0 0 0,0 5 0 0 0,-1 1 1 0 0,-1 1 1 0 0,1-1-1 0 0,-1 0 1 0 0,-1 0-1 0 0,0 0 1 0 0,0 0-1 0 0,-1 0 1 0 0,0 0-1 0 0,-9 13 0 0 0,6-12-40 0 0,-1 0 0 0 0,0 0 1 0 0,-1-1-1 0 0,0 0 0 0 0,0-1 0 0 0,-18 13 0 0 0,7-9-145 0 0,-1 0 1 0 0,0-1-1 0 0,0-1 1 0 0,-1-1 0 0 0,0-1-1 0 0,-1-2 1 0 0,-31 7-1 0 0,25-8-2104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 10336 0 0,'0'0'472'0'0,"-9"-15"176"0"0,8 14-555 0 0,1 0 0 0 0,0 0 0 0 0,0-1 0 0 0,-1 1 0 0 0,1 0 0 0 0,0 0 0 0 0,0 0 0 0 0,0 0 0 0 0,0 0 0 0 0,0 0 0 0 0,0-1 0 0 0,0 1 0 0 0,1 0 0 0 0,-1 0 1 0 0,0 0-1 0 0,0 0 0 0 0,1 0 0 0 0,-1 0 0 0 0,1 0 0 0 0,-1 0 0 0 0,2-1 0 0 0,-1 0 58 0 0,1 1 1 0 0,-1-1-1 0 0,1 1 1 0 0,-1 0-1 0 0,1 0 1 0 0,-1-1-1 0 0,1 1 1 0 0,0 0-1 0 0,0 1 1 0 0,0-1-1 0 0,2-1 1 0 0,3 0 353 0 0,0 0 1 0 0,0 1-1 0 0,1 0 1 0 0,-1 0 0 0 0,11 0-1 0 0,109 8 1512 0 0,-38-1-2055 0 0,-58-4-1561 0 0,-8 0-2487 0 0,2-1-2202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8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15144 0 0,'0'-4'196'0'0,"0"0"0"0"0,0 0 1 0 0,1 0-1 0 0,-1 0 1 0 0,1 0-1 0 0,0 0 1 0 0,0 0-1 0 0,4-7 1524 0 0,3 14 326 0 0,-6-1-2021 0 0,-1 0 1 0 0,1 0 0 0 0,-1 0-1 0 0,0 0 1 0 0,1 0-1 0 0,-1 0 1 0 0,0 1 0 0 0,0-1-1 0 0,-1 0 1 0 0,1 1-1 0 0,0 2 1 0 0,4 30-8 0 0,-4-29-17 0 0,3 59 74 0 0,-6 84 0 0 0,0-96 30 0 0,-2 31 27 0 0,0 65 105 0 0,9-118-160 0 0,-5-30-179 0 0,0 1 0 0 0,0-2 1 0 0,1 1-1 0 0,-1 0 0 0 0,0 0 1 0 0,1 0-1 0 0,-1 0 0 0 0,1 0 1 0 0,-1 0-1 0 0,1 0 0 0 0,-1 0 1 0 0,1-1-1 0 0,0 1 0 0 0,-1 0 1 0 0,1 0-1 0 0,0-1 0 0 0,0 1 1 0 0,0 0-1 0 0,-1-1 0 0 0,1 1 1 0 0,0-1-1 0 0,0 1 0 0 0,0-1 1 0 0,0 0-1 0 0,0 1 0 0 0,0-1 1 0 0,0 0-1 0 0,1 1 0 0 0,9-3-6657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0:3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7 113 5064 0 0,'-7'0'11573'0'0,"22"-7"-10053"0"0,-7 5-1299 0 0,0 0 0 0 0,1 0 0 0 0,-1 1 0 0 0,0 0 0 0 0,1 1-1 0 0,-1 0 1 0 0,14 2 0 0 0,5 2 93 0 0,27 8-1 0 0,14 3 55 0 0,238 19 866 0 0,-32-41-73 0 0,-199 2-804 0 0,151-13 748 0 0,35-2-34 0 0,51 17 56 0 0,-235 6-854 0 0,-54-1-186 0 0,38 2 282 0 0,-1-2-1 0 0,94-10 0 0 0,82-26 1072 0 0,-144 17-1034 0 0,68-9 212 0 0,-103 17-441 0 0,1 0 3 0 0,-56 9-176 0 0,0 0 6 0 0,1-1 0 0 0,-1 1 1 0 0,1-1-1 0 0,-1 1 1 0 0,1-1-1 0 0,-1 0 1 0 0,3-1-1 0 0,-18-2-1241 0 0,0 2-1186 0 0,0-1-4052 0 0,-6-1-2673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73 11520 0 0,'0'0'886'0'0,"9"-1"-375"0"0,18-4 2101 0 0,31-12 1 0 0,18-3-632 0 0,-55 16-1805 0 0,20-5-287 0 0,-1 2 0 0 0,1 2 0 0 0,69 0 0 0 0,-82 8-1137 0 0</inkml:trace>
  <inkml:trace contextRef="#ctx0" brushRef="#br0" timeOffset="1">102 328 13360 0 0,'0'0'1474'0'0,"8"-3"-379"0"0,46-12-232 0 0,1 3 1 0 0,67-8-1 0 0,-78 18-1752 0 0,-24 2 426 0 0</inkml:trace>
  <inkml:trace contextRef="#ctx0" brushRef="#br0" timeOffset="2">39 543 17159 0 0,'-2'1'1'0'0,"-2"-1"261"0"0,-1 1 0 0 0,1 1 0 0 0,0-1-1 0 0,0 0 1 0 0,0 1 0 0 0,-4 2 0 0 0,7-4-246 0 0,1 0-1 0 0,0 1 1 0 0,0-1 0 0 0,0 0 0 0 0,0 0 0 0 0,-1 0-1 0 0,1 0 1 0 0,0 0 0 0 0,0 1 0 0 0,0-1 0 0 0,0 0-1 0 0,0 0 1 0 0,0 0 0 0 0,-1 0 0 0 0,1 1 0 0 0,0-1-1 0 0,0 0 1 0 0,0 0 0 0 0,0 0 0 0 0,0 1 0 0 0,0-1-1 0 0,0 0 1 0 0,0 0 0 0 0,0 0 0 0 0,0 1 0 0 0,0-1-1 0 0,0 0 1 0 0,0 0 0 0 0,0 0 0 0 0,0 1 0 0 0,0-1-1 0 0,0 0 1 0 0,0 0 0 0 0,0 0 0 0 0,0 0 0 0 0,1 1 0 0 0,-1-1-1 0 0,0 0 1 0 0,0 0 0 0 0,0 0 0 0 0,0 0 0 0 0,0 1-1 0 0,0-1 1 0 0,1 0 0 0 0,-1 0 0 0 0,0 0 0 0 0,0 0-1 0 0,0 0 1 0 0,0 0 0 0 0,1 1 0 0 0,-1-1 0 0 0,0 0-1 0 0,8 4 532 0 0,-8-4-546 0 0,14 3 306 0 0,0-1 0 0 0,1 0 0 0 0,-1 0 0 0 0,0-2 0 0 0,23-1 0 0 0,12 1-214 0 0,69-1-1298 0 0,-67-1-4022 0 0,-3 0-1598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 10592 0 0,'-3'-1'484'0'0,"-24"-5"-185"0"0,26 6-27 0 0,-1 0 0 0 0,1-1 0 0 0,0 1-1 0 0,0-1 1 0 0,-1 1 0 0 0,1-1 0 0 0,0 1-1 0 0,0-1 1 0 0,-8-8 7216 0 0,12 8-7236 0 0,-1 0 0 0 0,1 0 0 0 0,0 0 1 0 0,0 1-1 0 0,0-1 0 0 0,-1 1 0 0 0,1 0 1 0 0,0 0-1 0 0,0 0 0 0 0,0 0 0 0 0,0 0 1 0 0,0 0-1 0 0,0 1 0 0 0,-1 0 0 0 0,5 1 1 0 0,5 2-245 0 0,-1 1 0 0 0,15 7 1 0 0,-12-4 172 0 0,6 2-157 0 0,-1 1 1 0 0,0 1-1 0 0,0 1 0 0 0,-1 0 0 0 0,-1 1 0 0 0,18 20 0 0 0,-15-12-723 0 0,-2 1 0 0 0,-1 0 0 0 0,0 1 0 0 0,17 34 0 0 0,-28-46-351 0 0,13 27-3063 0 0,-16-27 2259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 8288 0 0,'-8'0'862'0'0,"4"0"-567"0"0,0 0 0 0 0,1 1 0 0 0,-1 0 0 0 0,0 0 0 0 0,1 0 0 0 0,-1 0 0 0 0,1 0 1 0 0,-1 1-1 0 0,-3 1 0 0 0,-30 21 3988 0 0,21-12-3680 0 0,-31 20 214 0 0,2 2 0 0 0,2 2 0 0 0,-60 63 0 0 0,96-93-803 0 0,-23 30 335 0 0,28-33-416 0 0,0-1 0 0 0,0 1 1 0 0,0 0-1 0 0,1-1 0 0 0,-1 1 0 0 0,1 0 1 0 0,0 0-1 0 0,0 0 0 0 0,0 0 0 0 0,0 0 1 0 0,0 5-1 0 0,1-2-917 0 0,2-1-58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9672 0 0,'-39'16'983'0'0,"17"-7"793"0"0,-41 23 1 0 0,43-19-569 0 0,-20 16 1 0 0,33-23-1079 0 0,1-1 0 0 0,0 2-1 0 0,0-1 1 0 0,1 0 0 0 0,-1 1 0 0 0,-6 12 0 0 0,8-11-11 0 0,-1 1 0 0 0,1 0 0 0 0,0 0 0 0 0,1 1 0 0 0,-3 11 0 0 0,6-18-69 0 0,-1-1 1 0 0,1 1-1 0 0,0 0 1 0 0,0 0-1 0 0,0-1 1 0 0,0 1-1 0 0,0 0 0 0 0,1-1 1 0 0,-1 1-1 0 0,2 3 1 0 0,-1-4-7 0 0,-1 0 1 0 0,1-1-1 0 0,0 0 1 0 0,0 1 0 0 0,0-1-1 0 0,0 1 1 0 0,0-1-1 0 0,0 0 1 0 0,1 0 0 0 0,-1 0-1 0 0,0 1 1 0 0,0-1-1 0 0,1 0 1 0 0,-1-1 0 0 0,1 1-1 0 0,-1 0 1 0 0,1 0-1 0 0,1 0 1 0 0,1 0 42 0 0,0 0 0 0 0,0 0 0 0 0,0-1 0 0 0,0 1 0 0 0,-1-1 0 0 0,1 0 0 0 0,0 0 0 0 0,0 0 0 0 0,0 0 0 0 0,0-1 0 0 0,0 0 0 0 0,0 0 0 0 0,-1 0 0 0 0,1 0 0 0 0,5-3 0 0 0,4-2 161 0 0,0-1 0 0 0,21-15-1 0 0,-23 15-90 0 0,1-2 77 0 0,-1-1 0 0 0,0 0 0 0 0,13-15-1 0 0,-13 14 289 0 0,0-1-1 0 0,16-11 0 0 0,-19 16-199 0 0,-5 5-110 0 0,0 0-1 0 0,0-1 0 0 0,0 1 1 0 0,0 0-1 0 0,0 0 0 0 0,1 1 1 0 0,3-2-1 0 0,-6 3-193 0 0,0-1 0 0 0,0 1 1 0 0,0 0-1 0 0,0 0 0 0 0,0 0 0 0 0,0 0 1 0 0,0 1-1 0 0,0-1 0 0 0,0 0 0 0 0,0 0 0 0 0,0 0 1 0 0,0 1-1 0 0,0-1 0 0 0,-1 1 0 0 0,1-1 1 0 0,0 1-1 0 0,0-1 0 0 0,0 1 0 0 0,0-1 1 0 0,-1 1-1 0 0,1-1 0 0 0,0 1 0 0 0,-1 0 0 0 0,1 0 1 0 0,0-1-1 0 0,-1 1 0 0 0,1 0 0 0 0,-1 0 1 0 0,1 0-1 0 0,-1 0 0 0 0,0 0 0 0 0,1-1 1 0 0,-1 3-1 0 0,13 34 26 0 0,-7-17-35 0 0,2 22-39 0 0,-2-23-176 0 0,-3-7-705 0 0,1 1 0 0 0,0-1 0 0 0,8 14 0 0 0,-7-15-849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23 376 16703 0 0,'-9'-8'1779'0'0,"7"6"-1581"0"0,0-1 0 0 0,1 1 0 0 0,-1-1 0 0 0,1 0 1 0 0,0 0-1 0 0,0 0 0 0 0,0 0 0 0 0,0 0 0 0 0,0 0 0 0 0,1 0 0 0 0,0 0 0 0 0,-1 0 0 0 0,1 0 0 0 0,0 0 1 0 0,0 0-1 0 0,1 0 0 0 0,-1 0 0 0 0,1-1 0 0 0,1-3 0 0 0,0-2 345 0 0,1 0 0 0 0,0 0 1 0 0,0 1-1 0 0,1 0 0 0 0,8-13 0 0 0,-10 17-486 0 0,4-6 217 0 0,0 1-1 0 0,9-9 0 0 0,-14 16-240 0 0,0 1 0 0 0,1-1 0 0 0,0 0 1 0 0,-1 1-1 0 0,1 0 0 0 0,0-1 0 0 0,0 1 0 0 0,0 0 0 0 0,0 0 0 0 0,0 0 0 0 0,0 0 1 0 0,0 0-1 0 0,0 0 0 0 0,0 1 0 0 0,0-1 0 0 0,4 0 0 0 0,-5 1-35 0 0,-1 0 0 0 0,0 0 0 0 0,1 0 0 0 0,-1 0 1 0 0,1 0-1 0 0,-1 0 0 0 0,1 1 0 0 0,-1-1 0 0 0,1 0 0 0 0,-1 0 0 0 0,1 0 0 0 0,-1 1 0 0 0,0-1 0 0 0,1 0 0 0 0,-1 0 0 0 0,1 1 0 0 0,-1-1 1 0 0,0 0-1 0 0,1 1 0 0 0,-1-1 0 0 0,0 0 0 0 0,1 1 0 0 0,-1-1 0 0 0,0 1 0 0 0,0-1 0 0 0,1 0 0 0 0,-1 1 0 0 0,0-1 0 0 0,0 1 0 0 0,0-1 0 0 0,0 1 1 0 0,0-1-1 0 0,0 1 0 0 0,1-1 0 0 0,-1 1 0 0 0,0 0 0 0 0,0 0-15 0 0,1 3-5 0 0,0 1 0 0 0,0-1 0 0 0,-1 0 0 0 0,0 1 0 0 0,0-1 0 0 0,0 0 0 0 0,0 1 0 0 0,0-1 0 0 0,-1 0 0 0 0,0 1 0 0 0,-1 5 0 0 0,-4 7-22 0 0,-10 22 1 0 0,14-33 50 0 0,11-18 81 0 0,1 0 0 0 0,1 1 0 0 0,18-16 0 0 0,-25 24-16 0 0,0 0-1 0 0,0 0 1 0 0,0 0 0 0 0,1 0-1 0 0,-1 1 1 0 0,1-1 0 0 0,7-2-1 0 0,-10 5-63 0 0,0 0 0 0 0,-1 0 0 0 0,1-1 0 0 0,0 1-1 0 0,-1 0 1 0 0,1 0 0 0 0,0 0 0 0 0,-1 1 0 0 0,1-1-1 0 0,-1 0 1 0 0,1 1 0 0 0,0-1 0 0 0,-1 1 0 0 0,1-1-1 0 0,-1 1 1 0 0,1 0 0 0 0,-1 0 0 0 0,1-1 0 0 0,-1 1 0 0 0,0 0-1 0 0,0 0 1 0 0,1 0 0 0 0,-1 1 0 0 0,0-1 0 0 0,0 0-1 0 0,2 3 1 0 0,0 1-7 0 0,0 0 1 0 0,0 1-1 0 0,-1-1 1 0 0,1 1-1 0 0,-1-1 0 0 0,-1 1 1 0 0,1 0-1 0 0,-1 0 0 0 0,0 0 1 0 0,1 8-1 0 0,-1 5-62 0 0,-1 0 0 0 0,-2 18 0 0 0,3-8-812 0 0,4-11-3696 0 0</inkml:trace>
  <inkml:trace contextRef="#ctx0" brushRef="#br0" timeOffset="1">448 50 14744 0 0,'1'-3'248'0'0,"0"1"1"0"0,1 0-1 0 0,-1-1 1 0 0,0 1-1 0 0,1 0 1 0 0,-1-1-1 0 0,1 1 1 0 0,0 0 0 0 0,0 0-1 0 0,0 0 1 0 0,0 1-1 0 0,0-1 1 0 0,0 0-1 0 0,0 1 1 0 0,1-1-1 0 0,-1 1 1 0 0,1 0 0 0 0,-1 0-1 0 0,1 0 1 0 0,-1 0-1 0 0,5-1 1 0 0,2-1 502 0 0,0 1-1 0 0,1 0 1 0 0,-1 1 0 0 0,19-1 0 0 0,-22 2-570 0 0,-1 1 0 0 0,0-1 1 0 0,1 1-1 0 0,-1 0 0 0 0,0 0 1 0 0,0 1-1 0 0,0-1 0 0 0,6 4 0 0 0,-9-4-155 0 0,1 0 1 0 0,-1 0-1 0 0,0 1 0 0 0,0-1 0 0 0,1 1 1 0 0,-1 0-1 0 0,0-1 0 0 0,-1 1 0 0 0,1 0 0 0 0,0 0 1 0 0,0 0-1 0 0,-1 0 0 0 0,1 1 0 0 0,-1-1 0 0 0,0 0 1 0 0,0 1-1 0 0,0-1 0 0 0,1 4 0 0 0,0 1-25 0 0,-1 0-1 0 0,0 0 0 0 0,0 1 1 0 0,-1-1-1 0 0,0 1 0 0 0,0-1 1 0 0,-1 0-1 0 0,0 1 0 0 0,-1-1 1 0 0,1 0-1 0 0,-1 0 0 0 0,0 0 1 0 0,-1 0-1 0 0,-5 11 1 0 0,-5 5 12 0 0,-1 0 1 0 0,-31 36-1 0 0,6-6-3 0 0,31-42 13 0 0,1-1 60 0 0,0 0-1 0 0,1 1 0 0 0,-8 16 0 0 0,13-25 9 0 0,13-3-11 0 0,17-7-747 0 0,-1-1-1 0 0,52-24 1 0 0,-76 31 421 0 0,21-9-1021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14976 0 0,'0'0'2686'0'0,"8"-9"906"0"0,3 4-3134 0 0,0 0 0 0 0,1 0-1 0 0,0 1 1 0 0,-1 1 0 0 0,2 0 0 0 0,12-2 0 0 0,15-4-90 0 0,-28 7-386 0 0,0 0 0 0 0,0 0-1 0 0,1 1 1 0 0,-1 0 0 0 0,1 1-1 0 0,14 2 1 0 0,16 4-3896 0 0,-26-4-3719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4144 0 0,'-17'0'753'0'0,"8"0"1792"0"0,6-1-1633 0 0,0 1 0 0 0,-1 0 0 0 0,1 0 0 0 0,0 0 0 0 0,0 1 0 0 0,0-1-1 0 0,0 1 1 0 0,0-1 0 0 0,0 1 0 0 0,-4 2 2272 0 0,12 6-1946 0 0,-3-7-1145 0 0,0 0 0 0 0,0-1 0 0 0,0 1 0 0 0,0-1 0 0 0,0 1 0 0 0,0-1 0 0 0,0 0 0 0 0,0 0 0 0 0,0 0 0 0 0,5 1 0 0 0,27 6 473 0 0,-23-6-308 0 0,71 13 730 0 0,0-4 1 0 0,1-4-1 0 0,150-5 0 0 0,-223-2-938 0 0,1-1 42 0 0,-1 0 0 0 0,1 1 0 0 0,-1 1 1 0 0,12 2-1 0 0,-20-3 197 0 0,-3 2-260 0 0,1 0 1 0 0,0 0-1 0 0,-1 0 0 0 0,1 0 1 0 0,-1 0-1 0 0,1 0 0 0 0,-1 0 1 0 0,0-1-1 0 0,0 1 0 0 0,0 0 1 0 0,0 0-1 0 0,0-1 0 0 0,0 1 0 0 0,-1 0 1 0 0,1-1-1 0 0,-3 3 0 0 0,-4 3 25 0 0,0-1 0 0 0,-11 6 0 0 0,0 1 54 0 0,-354 259 508 0 0,277-202-552 0 0,96-70-93 0 0,-1 0 0 0 0,1 1-1 0 0,0-1 1 0 0,-1 0 0 0 0,1 0 0 0 0,0 1 0 0 0,-1-1-1 0 0,1 0 1 0 0,0 1 0 0 0,-1-1 0 0 0,1 0 0 0 0,0 1-1 0 0,0-1 1 0 0,-1 1 0 0 0,1-1 0 0 0,0 0 0 0 0,0 1-1 0 0,0-1 1 0 0,0 1 0 0 0,-1-1 0 0 0,1 1-1 0 0,0-1 1 0 0,0 0 0 0 0,0 2 0 0 0,1-2-144 0 0,-1 0 0 0 0,0 1 0 0 0,1-1 1 0 0,-1 0-1 0 0,1 1 0 0 0,-1-1 0 0 0,1 0 1 0 0,-1 0-1 0 0,1 0 0 0 0,-1 0 0 0 0,1 0 1 0 0,-1 1-1 0 0,1-1 0 0 0,-1 0 0 0 0,1 0 0 0 0,-1 0 1 0 0,1 0-1 0 0,-1 0 0 0 0,1 0 0 0 0,0-1 1 0 0,15-1-8837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 14712 0 0,'-6'-4'221'0'0,"0"1"839"0"0,1 11-493 0 0,1 2-432 0 0,1 1 0 0 0,0-1 1 0 0,1 1-1 0 0,0-1 1 0 0,-1 19-1 0 0,3 59 651 0 0,1-45-347 0 0,1 351 1243 0 0,0-363-1564 0 0,-2-29-188 0 0,0-1 0 0 0,1 0 1 0 0,-1 0-1 0 0,0 1 0 0 0,1-1 0 0 0,-1 0 1 0 0,0 0-1 0 0,1 1 0 0 0,0-1 1 0 0,-1 0-1 0 0,1 0 0 0 0,0 0 0 0 0,-1 0 1 0 0,1 0-1 0 0,0 0 0 0 0,0 0 1 0 0,0 0-1 0 0,0 0 0 0 0,0-1 0 0 0,2 2 1 0 0,-1-3-1417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23 7368 0 0,'0'0'568'0'0,"13"1"1925"0"0,19 0 4209 0 0,19-9-3934 0 0,-7 1-2273 0 0,-24 5-538 0 0,79-5 652 0 0,-86 7-1214 0 0,-1 1 0 0 0,1 0-1 0 0,-1 1 1 0 0,1 0 0 0 0,23 8 0 0 0,-16-2-5748 0 0</inkml:trace>
  <inkml:trace contextRef="#ctx0" brushRef="#br0" timeOffset="1">0 386 18631 0 0,'0'0'1411'0'0,"2"-1"-956"0"0,13-7-372 0 0,0 1 0 0 0,0 1 1 0 0,1 1-1 0 0,31-8 0 0 0,-5 2 43 0 0,15-4-796 0 0,110-14 0 0 0,-138 27-4143 0 0,-1 3-1593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26 376 15664 0 0,'-25'7'3925'0'0,"27"-7"-2697"0"0,104-36 1863 0 0,56-17-2264 0 0,-96 35-907 0 0,-26 6-952 0 0,64-11 0 0 0,21-4-4346 0 0,-80 14 3405 0 0</inkml:trace>
  <inkml:trace contextRef="#ctx0" brushRef="#br0" timeOffset="1">600 0 19175 0 0,'0'0'1736'0'0,"1"7"-1392"0"0,3 0-58 0 0,0 1-1 0 0,1 0 1 0 0,0-1 0 0 0,0 0-1 0 0,1 0 1 0 0,11 10-1 0 0,-2-1 20 0 0,2 1 211 0 0,36 29-1 0 0,-33-29-258 0 0,13 10 74 0 0,-2 1 0 0 0,46 52 1 0 0,30 69-2306 0 0,-99-138 450 0 0,-2-3-68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0:33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11 4608 0 0,'-3'0'235'0'0,"0"1"0"0"0,0 0 0 0 0,1-1 0 0 0,-1 1 0 0 0,0 0 0 0 0,-17 6 15619 0 0,22-9-15655 0 0,32-2 594 0 0,-1 2-1 0 0,1 1 1 0 0,39 4-1 0 0,-19 0-570 0 0,263-2 1519 0 0,-45-1-771 0 0,-60 1-355 0 0,36 1 3 0 0,75-5 250 0 0,-100-1-332 0 0,31 16 136 0 0,-85 4-433 0 0,-116-13 76 0 0,0-1 1 0 0,83-9-1 0 0,-79 1-312 0 0,-57 6 82 0 0,0-3-90 0 0,-1 2-57 0 0,-1 0-1 0 0,1-1 1 0 0,0 1-1 0 0,-1 0 1 0 0,1 0-1 0 0,-1 0 1 0 0,1 0-1 0 0,-1 0 1 0 0,0 0-1 0 0,-2 0 1 0 0,3 0-158 0 0,-7-3-568 0 0,-1 0-1910 0 0,0-1-3865 0 0,-3-1-2824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15056 0 0,'-33'21'1655'0'0,"30"-17"-1525"0"0,0 0 0 0 0,0 0-1 0 0,0 1 1 0 0,-3 7-1 0 0,-4 6 939 0 0,-84 115 4342 0 0,16-20-4553 0 0,11-17-440 0 0,64-90-510 0 0,2-6-402 0 0,11 0-966 0 0,-6-2 1077 0 0,1 0 1 0 0,0 0-1 0 0,-1 0 1 0 0,0 0-1 0 0,7-5 1 0 0,6-4-687 0 0,37-16-5489 0 0,-21 10 875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3 3224 0 0,'-1'-1'6314'0'0,"-6"0"-4368"0"0,-1 0-743 0 0,1 1-1 0 0,0 0 1 0 0,0 1 0 0 0,0-1 0 0 0,-10 3 0 0 0,5 0-647 0 0,0 1 0 0 0,1-1 1 0 0,0 2-1 0 0,-20 10 0 0 0,20-8-343 0 0,-1 0 0 0 0,1 1 0 0 0,0 0 0 0 0,1 1-1 0 0,0 0 1 0 0,0 1 0 0 0,1 0 0 0 0,0 0 0 0 0,1 1 0 0 0,0 0 0 0 0,-7 15 0 0 0,11-18-163 0 0,-7 17 83 0 0,10-24-128 0 0,1 0 1 0 0,0 1 0 0 0,0-1 0 0 0,-1 0 0 0 0,1 0-1 0 0,0 1 1 0 0,0-1 0 0 0,1 0 0 0 0,-1 1 0 0 0,0-1-1 0 0,0 0 1 0 0,1 0 0 0 0,-1 1 0 0 0,0-1 0 0 0,1 0 0 0 0,-1 0-1 0 0,1 0 1 0 0,0 2 0 0 0,0-2 16 0 0,0-1 1 0 0,0 1-1 0 0,0 0 0 0 0,0 0 0 0 0,0 0 1 0 0,0-1-1 0 0,0 1 0 0 0,0-1 1 0 0,0 1-1 0 0,0-1 0 0 0,0 1 0 0 0,0-1 1 0 0,0 1-1 0 0,0-1 0 0 0,1 0 1 0 0,-1 0-1 0 0,0 0 0 0 0,0 0 0 0 0,0 0 1 0 0,1 0-1 0 0,-1 0 0 0 0,0 0 1 0 0,0 0-1 0 0,0 0 0 0 0,0 0 0 0 0,1-1 1 0 0,-1 1-1 0 0,0-1 0 0 0,0 1 1 0 0,0-1-1 0 0,0 1 0 0 0,1-2 1 0 0,6-2 64 0 0,-1 0 1 0 0,0 0 0 0 0,8-8 0 0 0,-14 12-90 0 0,16-15 88 0 0,-1 0 1 0 0,-1-1-1 0 0,14-19 0 0 0,-13 15 518 0 0,34-32 1 0 0,-49 51-558 0 0,0 0 0 0 0,0 0 0 0 0,0 0 1 0 0,0 0-1 0 0,1 1 0 0 0,-1-1 1 0 0,0 0-1 0 0,1 0 0 0 0,-1 1 1 0 0,0-1-1 0 0,1 1 0 0 0,-1-1 0 0 0,1 1 1 0 0,-1 0-1 0 0,1 0 0 0 0,-1-1 1 0 0,1 1-1 0 0,-1 0 0 0 0,1 0 1 0 0,1 1-1 0 0,-1-1-25 0 0,0 1 0 0 0,0 0 0 0 0,0 0 0 0 0,-1 0 0 0 0,1 0 0 0 0,0 0 0 0 0,-1 0 0 0 0,1 0 0 0 0,-1 0 0 0 0,1 1 0 0 0,-1-1 0 0 0,0 1 0 0 0,3 2 0 0 0,2 6-16 0 0,0 0-1 0 0,-1 0 0 0 0,0 0 1 0 0,4 16-1 0 0,-5-17 84 0 0,4 18-181 0 0,-5-17-148 0 0,0-1 0 0 0,5 12 0 0 0,1-5-1130 0 0,0-1-1 0 0,0 1 1 0 0,15 15 0 0 0,-20-26 683 0 0,-3-3 317 0 0,1 0 0 0 0,-1-1 1 0 0,1 1-1 0 0,-1 0 1 0 0,1-1-1 0 0,-1 1 1 0 0,1-1-1 0 0,4 2 0 0 0,-5-2-220 0 0,-7-25 690 0 0,1 6 2152 0 0,4 12-1746 0 0,0 0 0 0 0,1 0 0 0 0,0 0 1 0 0,0 0-1 0 0,1 0 0 0 0,-1 0 0 0 0,1 0 1 0 0,0 0-1 0 0,3-6 0 0 0,1-4 89 0 0,2 1 0 0 0,9-18-1 0 0,-8 18-202 0 0,1 1-1 0 0,19-25 0 0 0,-24 34-312 0 0,0 1 0 0 0,0 0 0 0 0,0 0-1 0 0,0 0 1 0 0,1 0 0 0 0,0 0 0 0 0,0 1 0 0 0,0 0 0 0 0,0 0-1 0 0,1 0 1 0 0,8-2 0 0 0,-13 5-82 0 0,0-1 0 0 0,0 1 0 0 0,1 0 0 0 0,-1 0 0 0 0,0 0 0 0 0,1 0 0 0 0,-1 1 0 0 0,0-1 0 0 0,0 0 0 0 0,1 0 0 0 0,-1 1 0 0 0,0-1 0 0 0,0 1 0 0 0,0-1 0 0 0,1 1 0 0 0,-1 0 0 0 0,0-1 0 0 0,0 1 0 0 0,0 0 0 0 0,0 0 0 0 0,0 0 0 0 0,0-1 0 0 0,0 1 0 0 0,-1 0 0 0 0,1 0 0 0 0,0 1 0 0 0,0-1 0 0 0,-1 0 0 0 0,1 0 0 0 0,-1 0 0 0 0,1 0 0 0 0,-1 0 0 0 0,1 1 0 0 0,-1 0 0 0 0,2 4-17 0 0,0 0-1 0 0,-1 1 1 0 0,1-1 0 0 0,-1 0 0 0 0,0 12-1 0 0,-7 53-32 0 0,6-71 53 0 0,0 0 0 0 0,0 0 0 0 0,0 0 0 0 0,0 0 0 0 0,-1 0 0 0 0,1 0 0 0 0,1 0 0 0 0,-1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0,1 0-1 0 0,-1 0 1 0 0,0 0 0 0 0,0 0 0 0 0,0 0 0 0 0,0 0 0 0 0,0 0 0 0 0,0 0 0 0 0,0 0 0 0 0,0 0 0 0 0,0 0 0 0 0,0 0 0 0 0,0 0 0 0 0,0 0 0 0 0,0 0 0 0 0,0 0 0 0 0,0 0 0 0 0,0 0 0 0 0,0 0 0 0 0,0 0 0 0 0,0 0 0 0 0,0 0 0 0 0,0 0 0 0 0,1 0 0 0 0,-1 0 0 0 0,0 0 0 0 0,0 0 0 0 0,4-5 13 0 0,3-5 35 0 0,-3 4-1 0 0,-1-1-1 0 0,1 1 1 0 0,0-1-1 0 0,0 1 1 0 0,8-7-1 0 0,-10 11-31 0 0,0 0 1 0 0,0 0-1 0 0,0 0 1 0 0,0 0-1 0 0,0 0 0 0 0,1 1 1 0 0,-1-1-1 0 0,1 1 0 0 0,-1 0 1 0 0,1 0-1 0 0,-1 0 0 0 0,1 0 1 0 0,0 0-1 0 0,-1 1 0 0 0,1-1 1 0 0,5 0-1 0 0,-7 2-13 0 0,1-1-1 0 0,0 0 1 0 0,-1 1-1 0 0,1-1 1 0 0,0 1-1 0 0,-1 0 1 0 0,1 0-1 0 0,0-1 1 0 0,-1 1-1 0 0,1 0 1 0 0,-1 0-1 0 0,0 1 1 0 0,1-1-1 0 0,-1 0 1 0 0,0 0-1 0 0,0 1 1 0 0,1-1 0 0 0,-1 0-1 0 0,0 1 1 0 0,0 1-1 0 0,3 3 7 0 0,0 1 0 0 0,-1-1 0 0 0,4 11 0 0 0,-3-1-8 0 0,0 1 0 0 0,-1 0 0 0 0,-1-1 0 0 0,-1 1 0 0 0,0 27 0 0 0,0 14 0 0 0,-1-32-31 0 0,-1-21-65 0 0,1 0 0 0 0,0 0-1 0 0,0 0 1 0 0,1 0 0 0 0,0 0 0 0 0,2 9 0 0 0,-3-13 49 0 0,0-1 0 0 0,0 0-1 0 0,0 1 1 0 0,0-1 0 0 0,0 1-1 0 0,0-1 1 0 0,0 0 0 0 0,0 0-1 0 0,1 1 1 0 0,-1-1 0 0 0,0 0-1 0 0,0 1 1 0 0,0-1 0 0 0,1 0 0 0 0,-1 1-1 0 0,0-1 1 0 0,0 0 0 0 0,1 0-1 0 0,-1 0 1 0 0,0 1 0 0 0,1-1-1 0 0,-1 0 1 0 0,0 0 0 0 0,1 0-1 0 0,-1 0 1 0 0,0 1 0 0 0,1-1 0 0 0,-1 0-1 0 0,0 0 1 0 0,1 0 0 0 0,-1 0-1 0 0,0 0 1 0 0,1 0 0 0 0,-1 0-1 0 0,0 0 1 0 0,1 0 0 0 0,-1 0 0 0 0,1 0-1 0 0,-1 0 1 0 0,0 0 0 0 0,1-1-1 0 0,13-9-3967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1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32 122 23583 0 0,'3'-6'1155'0'0,"3"-3"-927"0"0,0 0 1 0 0,0 0-1 0 0,1 1 1 0 0,0-1-1 0 0,0 1 1 0 0,1 1-1 0 0,0 0 0 0 0,0 0 1 0 0,11-7-1 0 0,-13 11-132 0 0,0-1-1 0 0,-1 1 0 0 0,2 0 1 0 0,-1 0-1 0 0,0 0 1 0 0,0 1-1 0 0,1 0 0 0 0,-1 0 1 0 0,1 1-1 0 0,0 0 1 0 0,-1 0-1 0 0,1 0 0 0 0,0 1 1 0 0,0 0-1 0 0,11 2 0 0 0,-16-2-94 0 0,0 1-1 0 0,1 0 1 0 0,-1 0-1 0 0,0 0 1 0 0,0 0-1 0 0,1 0 1 0 0,-1 0-1 0 0,0 0 1 0 0,0 1-1 0 0,0-1 1 0 0,0 1-1 0 0,-1-1 1 0 0,1 1-1 0 0,0 0 1 0 0,-1 0-1 0 0,1 0 1 0 0,-1 0-1 0 0,0 0 1 0 0,1 0-1 0 0,-1 0 1 0 0,0 0-1 0 0,0 1 1 0 0,-1-1-1 0 0,1 0 1 0 0,0 0-1 0 0,0 4 1 0 0,0 0-1 0 0,-1 0-1 0 0,1 1 1 0 0,-1-1 0 0 0,0 0-1 0 0,-1 1 1 0 0,1-1 0 0 0,-1 0-1 0 0,-4 13 1 0 0,-2 1 42 0 0,-1 0 1 0 0,-1-1-1 0 0,-21 37 0 0 0,-44 50 212 0 0,60-87-229 0 0,-99 145 1659 0 0,107-157-1561 0 0,6-6-91 0 0,-1 0-1 0 0,0-1 0 0 0,0 1 0 0 0,0 0 0 0 0,1 0 0 0 0,-1 0 0 0 0,1 1 0 0 0,-1-1 0 0 0,1 0 0 0 0,-1 0 0 0 0,1 0 0 0 0,-1 0 0 0 0,1 0 0 0 0,0 2 0 0 0,0-2-8 0 0,0-1-1 0 0,0 1 0 0 0,0-1 1 0 0,1 1-1 0 0,-1-1 0 0 0,0 0 1 0 0,0 1-1 0 0,1-1 1 0 0,-1 0-1 0 0,0 1 0 0 0,1-1 1 0 0,-1 0-1 0 0,1 1 0 0 0,-1-1 1 0 0,0 0-1 0 0,1 1 0 0 0,-1-1 1 0 0,1 0-1 0 0,-1 0 0 0 0,1 0 1 0 0,-1 0-1 0 0,1 1 0 0 0,-1-1 1 0 0,0 0-1 0 0,1 0 0 0 0,-1 0 1 0 0,2 0-1 0 0,13 0 316 0 0,147-44-295 0 0,-153 42-98 0 0,114-27-2031 0 0,-103 27 1117 0 0,1 0 0 0 0,0 0-1 0 0,-1 2 1 0 0,30 3-1 0 0,10 5-843 0 0,-6-2-10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3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3224 0 0,'-3'1'4830'0'0,"-8"0"2714"0"0,-2 1-5526 0 0,13-2-1948 0 0,-1 1 1 0 0,1-1 0 0 0,0 0 0 0 0,0 0 0 0 0,0 0-1 0 0,0 0 1 0 0,0 0 0 0 0,0 0 0 0 0,0 1 0 0 0,0-1 0 0 0,0 0-1 0 0,0 0 1 0 0,0 0 0 0 0,0 0 0 0 0,0 0 0 0 0,0 1-1 0 0,0-1 1 0 0,0 0 0 0 0,0 0 0 0 0,0 0 0 0 0,0 0 0 0 0,0 0-1 0 0,0 1 1 0 0,0-1 0 0 0,0 0 0 0 0,0 0 0 0 0,0 0 0 0 0,0 0-1 0 0,0 0 1 0 0,0 1 0 0 0,0-1 0 0 0,0 0 0 0 0,0 0-1 0 0,1 0 1 0 0,-1 0 0 0 0,0 0 0 0 0,0 0 0 0 0,0 0 0 0 0,0 0-1 0 0,0 1 1 0 0,1-1 0 0 0,21 14 5141 0 0,-10-6-5296 0 0,-11-8 149 0 0,1 1-1 0 0,-1 0 1 0 0,1 0 0 0 0,-1 0 0 0 0,1-1-1 0 0,0 1 1 0 0,-1-1 0 0 0,1 1 0 0 0,2-1-1 0 0,1 1 40 0 0,25 7 273 0 0,0-2 1 0 0,1-1 0 0 0,59 2 0 0 0,-53-4-191 0 0,219 5 780 0 0,-59-4-531 0 0,108 4-169 0 0,15 1 2 0 0,-1 19 3 0 0,21 15 322 0 0,-327-41-556 0 0,22 7-1 0 0,-28-8-98 0 0,-6-1-261 0 0,-3 5-2939 0 0,-4-3 1225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71 8720 0 0,'0'0'1510'0'0,"0"-16"729"0"0,1 14-1997 0 0,1-1 1 0 0,-1 1-1 0 0,0 0 1 0 0,1-1-1 0 0,0 1 1 0 0,0 0-1 0 0,-1 0 1 0 0,1 0-1 0 0,1 0 0 0 0,-1 0 1 0 0,0 0-1 0 0,4-1 1 0 0,-6 2-154 0 0,0 1 0 0 0,1 0-1 0 0,-1 0 1 0 0,0-1 0 0 0,1 1 0 0 0,-1 0 0 0 0,0-1 0 0 0,1 1 0 0 0,-1 0 0 0 0,0-1 0 0 0,0 1-1 0 0,1-1 1 0 0,-1 1 0 0 0,0 0 0 0 0,0-1 0 0 0,0 1 0 0 0,1-1 0 0 0,-1 1 0 0 0,0-1-1 0 0,0 1 1 0 0,0-1 0 0 0,0 1 0 0 0,0-1 0 0 0,0 1 0 0 0,0-1 0 0 0,0 1 0 0 0,0 0-1 0 0,0-1 1 0 0,-1 1 0 0 0,1-1 0 0 0,0 1 0 0 0,0-1 0 0 0,0 0 30 0 0,-1 1-1 0 0,1-1 1 0 0,0 0 0 0 0,0 1-1 0 0,-1-1 1 0 0,1 0 0 0 0,-1 1-1 0 0,1-1 1 0 0,0 1 0 0 0,-1-1-1 0 0,1 1 1 0 0,-1-1 0 0 0,1 1-1 0 0,-1-1 1 0 0,1 1 0 0 0,-1-1-1 0 0,0 1 1 0 0,1 0 0 0 0,-2-1-1 0 0,-4 0 161 0 0,0 1 0 0 0,0 1 0 0 0,1-1 0 0 0,-1 1 0 0 0,0 0 0 0 0,0 0-1 0 0,1 1 1 0 0,-1 0 0 0 0,0 0 0 0 0,-9 5 0 0 0,-2-1 173 0 0,1 1-288 0 0,0 1 0 0 0,1 0 0 0 0,0 0 0 0 0,1 2-1 0 0,-1 0 1 0 0,2 0 0 0 0,0 1 0 0 0,0 1 0 0 0,1 0-1 0 0,-14 18 1 0 0,4-1 100 0 0,2 1-1 0 0,1 1 1 0 0,-29 64-1 0 0,42-82-208 0 0,1 0 0 0 0,0 0 0 0 0,1 1 0 0 0,1 0 1 0 0,0-1-1 0 0,1 1 0 0 0,0 1 0 0 0,1-1 0 0 0,2 22 0 0 0,-1-30-62 0 0,1 1-1 0 0,0-1 1 0 0,0 1 0 0 0,1-1 0 0 0,0 1-1 0 0,0-1 1 0 0,0 0 0 0 0,1 0 0 0 0,0 0-1 0 0,0 0 1 0 0,1-1 0 0 0,0 1 0 0 0,0-1-1 0 0,0 0 1 0 0,0 0 0 0 0,1 0 0 0 0,0-1-1 0 0,0 0 1 0 0,0 0 0 0 0,0 0 0 0 0,1 0-1 0 0,9 4 1 0 0,-8-5-1 0 0,0-1 0 0 0,0 1 0 0 0,0-1 0 0 0,1-1 0 0 0,-1 0 0 0 0,1 0 0 0 0,-1 0 0 0 0,1-1 0 0 0,-1 0 0 0 0,1 0 1 0 0,11-2-1 0 0,-6-1-671 0 0,1 0 1 0 0,-1 0 0 0 0,1-2 0 0 0,-1 1 0 0 0,17-10 0 0 0,-8 1-1750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17967 0 0,'-2'1'296'0'0,"-1"0"-1"0"0,1 0 0 0 0,0 0 1 0 0,-1 0-1 0 0,1-1 0 0 0,-4 1 1 0 0,-13 4 487 0 0,7 1-55 0 0,0 1 0 0 0,1 0 0 0 0,0 1 0 0 0,0 0 0 0 0,-14 15 1 0 0,21-19-661 0 0,0 1 1 0 0,0-1 0 0 0,1 1 0 0 0,0-1-1 0 0,0 1 1 0 0,0 0 0 0 0,0 0 0 0 0,1 1 0 0 0,0-1-1 0 0,0 1 1 0 0,0-1 0 0 0,1 1 0 0 0,0-1 0 0 0,0 1-1 0 0,0 9 1 0 0,1-11-4 0 0,0 0 0 0 0,0 0 0 0 0,1 0 0 0 0,0 0 0 0 0,-1 0 0 0 0,1 0 0 0 0,1 0 0 0 0,-1-1 0 0 0,1 1 0 0 0,-1 0 0 0 0,1-1 0 0 0,0 1 0 0 0,5 5-1 0 0,-6-7-32 0 0,1 0-1 0 0,0-1 1 0 0,0 1-1 0 0,0 0 1 0 0,0-1-1 0 0,0 1 0 0 0,1-1 1 0 0,-1 0-1 0 0,0 1 1 0 0,1-1-1 0 0,-1 0 1 0 0,1-1-1 0 0,-1 1 0 0 0,1 0 1 0 0,-1-1-1 0 0,1 1 1 0 0,0-1-1 0 0,-1 0 0 0 0,1 0 1 0 0,0 0-1 0 0,-1 0 1 0 0,5-1-1 0 0,1-1 21 0 0,0 0 0 0 0,-1-1 0 0 0,1 0 0 0 0,-1 0 0 0 0,0-1-1 0 0,0 1 1 0 0,0-2 0 0 0,0 1 0 0 0,-1-1 0 0 0,0 0 0 0 0,0 0 0 0 0,0-1 0 0 0,0 1 0 0 0,-1-1-1 0 0,7-10 1 0 0,-8 10-179 0 0,0-1 0 0 0,0 1 0 0 0,0-1 0 0 0,-1 1 0 0 0,0-1 0 0 0,0 0 0 0 0,-1 0 0 0 0,0 0 0 0 0,0 0 0 0 0,0-1 0 0 0,-1 1 0 0 0,0 0 0 0 0,-1-1 0 0 0,0 1 0 0 0,0-1 0 0 0,-2-12 0 0 0,-3 2-1976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10136 0 0,'0'0'10729'0'0,"6"-6"-9125"0"0,0 1-955 0 0,-1-1 0 0 0,-1 1 0 0 0,8-12 1 0 0,12-12 465 0 0,6-2-350 0 0,61-61 696 0 0,-86 86-1294 0 0,0 1-1 0 0,1-1 1 0 0,0 1 0 0 0,0 0-1 0 0,1 1 1 0 0,7-5 0 0 0,-14 9-179 0 0,1 0 1 0 0,-1 0 0 0 0,0 0-1 0 0,0 0 1 0 0,0 0-1 0 0,1 0 1 0 0,-1 0-1 0 0,0 0 1 0 0,0 0 0 0 0,0 0-1 0 0,1 0 1 0 0,-1 0-1 0 0,0 0 1 0 0,0 0 0 0 0,0 0-1 0 0,0 0 1 0 0,1 0-1 0 0,-1 0 1 0 0,0 0 0 0 0,0 0-1 0 0,0 0 1 0 0,0 1-1 0 0,1-1 1 0 0,-1 0-1 0 0,0 0 1 0 0,0 0 0 0 0,0 0-1 0 0,0 0 1 0 0,0 1-1 0 0,1-1 1 0 0,-1 0 0 0 0,0 0-1 0 0,0 0 1 0 0,0 0-1 0 0,0 1 1 0 0,0-1 0 0 0,0 0-1 0 0,0 0 1 0 0,0 0-1 0 0,0 1 1 0 0,0-1-1 0 0,0 0 1 0 0,0 0 0 0 0,0 0-1 0 0,0 0 1 0 0,0 1-1 0 0,0-1 1 0 0,0 19-132 0 0,0-13 132 0 0,-1 1-1 0 0,0-1 1 0 0,-1 1-1 0 0,-2 6 1 0 0,1-7-21 0 0,-2 5-2 0 0,0 0 0 0 0,1 0 0 0 0,0 0-1 0 0,-2 14 1 0 0,6-25 33 0 0,0 1 0 0 0,-1 0-1 0 0,1-1 1 0 0,0 1 0 0 0,0 0 0 0 0,0-1 0 0 0,1 1-1 0 0,-1-1 1 0 0,0 1 0 0 0,0 0 0 0 0,0-1-1 0 0,0 1 1 0 0,1-1 0 0 0,-1 1 0 0 0,0 0-1 0 0,0-1 1 0 0,1 1 0 0 0,-1-1 0 0 0,0 1 0 0 0,1-1-1 0 0,-1 1 1 0 0,1-1 0 0 0,-1 0 0 0 0,1 1-1 0 0,-1-1 1 0 0,1 1 0 0 0,-1-1 0 0 0,1 0-1 0 0,-1 1 1 0 0,1-1 0 0 0,-1 0 0 0 0,1 0 0 0 0,0 0-1 0 0,-1 1 1 0 0,1-1 0 0 0,-1 0 0 0 0,1 0-1 0 0,0 0 1 0 0,-1 0 0 0 0,1 0 0 0 0,-1 0-1 0 0,1 0 1 0 0,0 0 0 0 0,-1 0 0 0 0,1 0 0 0 0,0 0-1 0 0,-1-1 1 0 0,1 1 0 0 0,-1 0 0 0 0,1 0-1 0 0,0-1 1 0 0,49-26 172 0 0,5-3 179 0 0,-49 28-324 0 0,0-1 1 0 0,0 1 0 0 0,0 1-1 0 0,1-1 1 0 0,-1 1-1 0 0,0 0 1 0 0,10 0-1 0 0,-15 1-21 0 0,0 0-1 0 0,1 0 1 0 0,-1 0-1 0 0,0 0 1 0 0,1 0-1 0 0,-1 0 0 0 0,1 1 1 0 0,-1-1-1 0 0,0 1 1 0 0,0-1-1 0 0,1 1 0 0 0,-1-1 1 0 0,0 1-1 0 0,0 0 1 0 0,0 0-1 0 0,0-1 1 0 0,1 1-1 0 0,-1 0 0 0 0,0 0 1 0 0,-1 0-1 0 0,1 0 1 0 0,0 0-1 0 0,0 0 1 0 0,0 1-1 0 0,-1-1 0 0 0,1 0 1 0 0,0 0-1 0 0,-1 0 1 0 0,1 1-1 0 0,-1-1 0 0 0,1 0 1 0 0,-1 1-1 0 0,0-1 1 0 0,0 3-1 0 0,0-2 7 0 0,0 0-1 0 0,0 0 1 0 0,0 0-1 0 0,0 1 1 0 0,-1-1-1 0 0,1 0 1 0 0,-1 0 0 0 0,-1 3-1 0 0,-2 8 55 0 0,3-8-65 0 0,0-1 0 0 0,-1 1 1 0 0,0-1-1 0 0,0 1 0 0 0,-4 7 0 0 0,3-7-61 0 0,0 0 0 0 0,1 1-1 0 0,-4 8 1 0 0,-19 71-2287 0 0,19-61 1732 0 0,0 0-15 0 0,-15 39 0 0 0,10-37 565 0 0,8-16 116 0 0,-1 0-1 0 0,0 0 0 0 0,-1 0 0 0 0,0 0 0 0 0,0-1 0 0 0,-14 17 0 0 0,18-25 665 0 0,1-4-113 0 0,-1 0-519 0 0,1 1 0 0 0,-1-1 0 0 0,1 0 0 0 0,0 1 0 0 0,0-1 0 0 0,0 0 0 0 0,1 1 0 0 0,-1-1 0 0 0,1 0 0 0 0,0-2 0 0 0,11-31 348 0 0,-8 24-333 0 0,11-26 146 0 0,2 0 1 0 0,1 1-1 0 0,2 1 0 0 0,34-47 0 0 0,-38 61-169 0 0,2 0-1 0 0,0 2 1 0 0,1 0-1 0 0,26-21 1 0 0,-27 27-9 0 0,-8 5 91 0 0,0 1 0 0 0,0 1 0 0 0,1-1 0 0 0,13-5 0 0 0,-21 11-129 0 0,0 1 0 0 0,0 0 0 0 0,0 0 0 0 0,1 0 1 0 0,-1 0-1 0 0,0 0 0 0 0,0 1 0 0 0,1 0 1 0 0,-1-1-1 0 0,0 1 0 0 0,1 1 0 0 0,-1-1 0 0 0,1 0 1 0 0,-1 1-1 0 0,0-1 0 0 0,0 1 0 0 0,1 0 0 0 0,-1 0 1 0 0,0 1-1 0 0,5 2 0 0 0,-6-3-25 0 0,0 0-1 0 0,0 0 1 0 0,0 0 0 0 0,0 1 0 0 0,0-1-1 0 0,-1 1 1 0 0,1-1 0 0 0,-1 1-1 0 0,1 0 1 0 0,-1 0 0 0 0,0 0 0 0 0,0-1-1 0 0,1 1 1 0 0,-1 0 0 0 0,0 0-1 0 0,-1 1 1 0 0,1-1 0 0 0,1 3 0 0 0,-2-1 4 0 0,0-1 1 0 0,0 1-1 0 0,0-1 1 0 0,0 1-1 0 0,0-1 1 0 0,-1 1-1 0 0,1-1 1 0 0,-1 1-1 0 0,0-1 1 0 0,-2 6-1 0 0,-2 2 9 0 0,0 0 0 0 0,-1-1 0 0 0,-1 0-1 0 0,1-1 1 0 0,-1 1 0 0 0,-9 8 0 0 0,9-11-113 0 0,1-2 0 0 0,-1 1-1 0 0,0-1 1 0 0,-1 0 0 0 0,1 0 0 0 0,-1-1 0 0 0,0 0-1 0 0,0 0 1 0 0,-12 3 0 0 0,12-5-818 0 0,1 0 1 0 0,-1 0-1 0 0,1-1 1 0 0,-1 0 0 0 0,0 0-1 0 0,-11-1 1 0 0,7-2-7950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 10680 0 0,'0'0'489'0'0,"-10"-22"11453"0"0,12 31-11558 0 0,5 44 952 0 0,-4-38-1231 0 0,0 0 1 0 0,-2 0-1 0 0,0 0 0 0 0,0 0 0 0 0,-1 0 0 0 0,-3 19 0 0 0,1-24 186 0 0,0 1-1 0 0,1 0 0 0 0,1-1 0 0 0,0 1 1 0 0,0 0-1 0 0,2 11 0 0 0,0-16-202 0 0,-2-6-63 0 0,1 0 0 0 0,-1 0-1 0 0,0 0 1 0 0,0 0 0 0 0,0 0-1 0 0,0 0 1 0 0,1 0 0 0 0,-1 0-1 0 0,0 1 1 0 0,0-1 0 0 0,0 0-1 0 0,1 0 1 0 0,-1 0 0 0 0,0 0-1 0 0,0 0 1 0 0,0 0 0 0 0,0 0-1 0 0,1-1 1 0 0,-1 1 0 0 0,0 0-1 0 0,0 0 1 0 0,0 0 0 0 0,1 0 0 0 0,-1 0-1 0 0,0 0 1 0 0,0 0 0 0 0,0 0-1 0 0,0 0 1 0 0,1 0 0 0 0,-1-1-1 0 0,0 1 1 0 0,0 0 0 0 0,0 0-1 0 0,0 0 1 0 0,0 0 0 0 0,1-1-1 0 0,5-4 431 0 0,38-52 489 0 0,49-65 0 0 0,-91 120-1094 0 0,0 0 1 0 0,0-1-1 0 0,0 1 0 0 0,0 0 1 0 0,0 1-1 0 0,0-1 0 0 0,0 0 1 0 0,1 1-1 0 0,3-3 0 0 0,-5 4 89 0 0,-1 0-1 0 0,1 0 1 0 0,0-1-1 0 0,0 1 1 0 0,0 0 0 0 0,-1 0-1 0 0,1 0 1 0 0,0 0-1 0 0,0 0 1 0 0,0 0 0 0 0,0 0-1 0 0,0 0 1 0 0,-1 0-1 0 0,1 0 1 0 0,0 1-1 0 0,0-1 1 0 0,0 0 0 0 0,-1 0-1 0 0,1 1 1 0 0,0-1-1 0 0,0 1 1 0 0,-1-1 0 0 0,1 0-1 0 0,0 1 1 0 0,-1 0-1 0 0,1-1 1 0 0,0 1 0 0 0,-1-1-1 0 0,1 1 1 0 0,-1 0-1 0 0,1-1 1 0 0,-1 1-1 0 0,1 0 1 0 0,-1 0 0 0 0,1 0-1 0 0,3 6-1447 0 0,-1 1 0 0 0,1 0-1 0 0,3 13 1 0 0,-6-5-658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3 228 12440 0 0,'-3'0'5146'0'0,"12"-2"-811"0"0,4-4-3317 0 0,-4 1-468 0 0,52-14 1372 0 0,-35 11-1224 0 0,45-20 0 0 0,30-26-63 0 0,-88 45-534 0 0,1 0 0 0 0,-2-1 0 0 0,1 0 0 0 0,-1-1-1 0 0,11-13 1 0 0,-22 22-86 0 0,1 0-1 0 0,-1 0 0 0 0,0 0 1 0 0,0 0-1 0 0,0 0 1 0 0,0 0-1 0 0,-1-1 1 0 0,2-1-1 0 0,-2 3-12 0 0,0 1-1 0 0,0 0 0 0 0,0-1 1 0 0,0 1-1 0 0,0 0 0 0 0,0-1 1 0 0,0 1-1 0 0,0 0 0 0 0,1-1 1 0 0,-1 1-1 0 0,-1 0 1 0 0,1-1-1 0 0,0 1 0 0 0,0 0 1 0 0,0-1-1 0 0,0 1 0 0 0,0 0 1 0 0,0-1-1 0 0,0 1 0 0 0,0 0 1 0 0,0 0-1 0 0,-1-1 1 0 0,1 1-1 0 0,0 0 0 0 0,0-1 1 0 0,0 1-1 0 0,-1 0 0 0 0,1 0 1 0 0,0 0-1 0 0,0-1 0 0 0,-1 1 1 0 0,1 0-1 0 0,0 0 1 0 0,0 0-1 0 0,-1-1 0 0 0,1 1 1 0 0,0 0-1 0 0,-1 0 0 0 0,1 0 1 0 0,0 0-1 0 0,-1 0 0 0 0,1 0 1 0 0,0 0-1 0 0,-1 0 1 0 0,1 0-1 0 0,0 0 0 0 0,-1 0 1 0 0,1 0-1 0 0,0 0 0 0 0,-1 0 1 0 0,1 0-1 0 0,0 0 1 0 0,-1 0-1 0 0,1 0 0 0 0,0 0 1 0 0,-1 0-1 0 0,1 1 0 0 0,0-1 1 0 0,0 0-1 0 0,-1 0 0 0 0,1 0 1 0 0,-1 1-1 0 0,-13 5-1 0 0,0 1 0 0 0,1 0 0 0 0,0 1 0 0 0,0 1 0 0 0,0 0 0 0 0,1 0 0 0 0,0 2 0 0 0,1-1 0 0 0,0 1 0 0 0,1 1 0 0 0,0 0 0 0 0,1 0 0 0 0,-12 22 0 0 0,17-26-12 0 0,0 0 0 0 0,0 0 0 0 0,1 0 0 0 0,0 0 0 0 0,1 0 0 0 0,0 1 0 0 0,0-1 0 0 0,-1 13 0 0 0,3-18 7 0 0,0 1 0 0 0,0-1 0 0 0,0 0-1 0 0,0 0 1 0 0,1 0 0 0 0,-1 1 0 0 0,1-1 0 0 0,0 0-1 0 0,0 0 1 0 0,0 0 0 0 0,0 0 0 0 0,0 0 0 0 0,1 0 0 0 0,0-1-1 0 0,-1 1 1 0 0,1 0 0 0 0,0-1 0 0 0,0 1 0 0 0,0-1-1 0 0,1 0 1 0 0,-1 0 0 0 0,0 1 0 0 0,1-2 0 0 0,0 1 0 0 0,-1 0-1 0 0,4 1 1 0 0,3 1-895 0 0,0-1-1 0 0,0 0 1 0 0,0 0-1 0 0,16 1 1 0 0,-10-3-7701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107 123 4144 0 0,'-3'-8'193'0'0,"1"0"0"0"0,0-1 0 0 0,0 1 0 0 0,1-1 0 0 0,0-12-1 0 0,1-6 5600 0 0,0 23-4465 0 0,-1 2-855 0 0,1 0 1 0 0,0 0 0 0 0,1 0 0 0 0,-1-1-1 0 0,0 1 1 0 0,0 0 0 0 0,1 0 0 0 0,-1 0-1 0 0,1 0 1 0 0,0 0 0 0 0,2-4 4470 0 0,-2 32-3872 0 0,0 4-674 0 0,-48 195 335 0 0,16-96-552 0 0,25-102 3 0 0,0-2 168 0 0,1 1-1 0 0,1-1 0 0 0,1 1 1 0 0,1 36-1 0 0,3-57-293 0 0,-1-1 1 0 0,1 1-1 0 0,0-1 1 0 0,0 1-1 0 0,0-1 1 0 0,1 1-1 0 0,0-1 1 0 0,0 0-1 0 0,0 0 1 0 0,0 0 0 0 0,0 0-1 0 0,1 0 1 0 0,4 5-1 0 0,-5-7-30 0 0,0 0 0 0 0,0 0 0 0 0,0-1-1 0 0,0 1 1 0 0,0-1 0 0 0,1 1 0 0 0,-1-1 0 0 0,0 0 0 0 0,1 1-1 0 0,-1-2 1 0 0,1 1 0 0 0,-1 0 0 0 0,1 0 0 0 0,0-1 0 0 0,-1 1-1 0 0,1-1 1 0 0,0 0 0 0 0,-1 0 0 0 0,1 0 0 0 0,0 0 0 0 0,0 0-1 0 0,-1-1 1 0 0,6 0 0 0 0,8-5 167 0 0,0 0 0 0 0,0-1 0 0 0,0-1-1 0 0,25-17 1 0 0,-26 15 12 0 0,-1 2 1 0 0,1 0-1 0 0,0 0 0 0 0,31-10 0 0 0,-43 17-186 0 0,-1 1 0 0 0,0-1 1 0 0,1 1-1 0 0,-1 0 0 0 0,0-1 0 0 0,1 1 1 0 0,-1 0-1 0 0,0 0 0 0 0,1 0 0 0 0,-1 1 0 0 0,0-1 1 0 0,0 1-1 0 0,1-1 0 0 0,-1 1 0 0 0,0 0 0 0 0,0-1 1 0 0,0 1-1 0 0,1 1 0 0 0,-1-1 0 0 0,2 2 0 0 0,-2-1-15 0 0,0 0-1 0 0,0 0 0 0 0,-1 0 0 0 0,1 0 1 0 0,0 1-1 0 0,-1-1 0 0 0,0 1 0 0 0,0-1 0 0 0,1 1 1 0 0,-1-1-1 0 0,-1 1 0 0 0,1 0 0 0 0,0-1 0 0 0,-1 1 1 0 0,1 0-1 0 0,-1 5 0 0 0,0 6-4 0 0,-1 0 0 0 0,0 0 0 0 0,-1 0 0 0 0,-4 15 0 0 0,-3 15 0 0 0,4-18 13 0 0,3-18-186 0 0,1 0 0 0 0,0 0-1 0 0,-1 9 1 0 0,2-14-34 0 0,2 17-1291 0 0,-2-20 1400 0 0,0 0-1 0 0,0 1 0 0 0,0-1 1 0 0,0 0-1 0 0,0 1 0 0 0,0-1 1 0 0,0 1-1 0 0,0-1 0 0 0,1 0 1 0 0,-1 1-1 0 0,0-1 0 0 0,0 0 1 0 0,0 1-1 0 0,1-1 0 0 0,-1 0 0 0 0,0 0 1 0 0,0 1-1 0 0,1-1 0 0 0,-1 0 1 0 0,0 0-1 0 0,1 1 0 0 0,-1-1 1 0 0,0 0-1 0 0,1 0 0 0 0,-1 0 1 0 0,0 0-1 0 0,1 1 0 0 0,-1-1 1 0 0,0 0-1 0 0,1 0 0 0 0,-1 0 1 0 0,1 0-1 0 0,-1 0 0 0 0,0 0 1 0 0,1 0-1 0 0,-1 0 0 0 0,0 0 1 0 0,1 0-1 0 0,-1 0 0 0 0,1 0 1 0 0,-1 0-1 0 0,0 0 0 0 0,1-1 1 0 0,7-3-1904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0:3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14 5064 0 0,'-39'-11'20472'0'0,"43"9"-20905"0"0,2 1 546 0 0,0 1 0 0 0,0 0 0 0 0,0 0 0 0 0,0 1 0 0 0,0-1 0 0 0,0 1 0 0 0,0 1 0 0 0,6 1 0 0 0,25 4 249 0 0,2-5-143 0 0,52 6 127 0 0,165 31 559 0 0,-123-30-255 0 0,-57-6-309 0 0,113 4 570 0 0,27 3-22 0 0,-181-7-686 0 0,1-2 0 0 0,0-1 0 0 0,0-2 0 0 0,-1-2 1 0 0,49-10-1 0 0,-21 1 60 0 0,3 0-91 0 0,-23 1-386 0 0,-33 8 22 0 0,-7 3 215 0 0,0 0 1 0 0,-1 0-1 0 0,1 1 1 0 0,0-1-1 0 0,0 0 1 0 0,-1 1-1 0 0,5-1 1 0 0,-6 2 8 0 0,0-1 1 0 0,0 0-1 0 0,0 0 1 0 0,0 0-1 0 0,-1 0 0 0 0,1 0 1 0 0,0-1-1 0 0,0 1 1 0 0,0 0-1 0 0,0 0 0 0 0,0-1 1 0 0,0 1-1 0 0,0-1 1 0 0,0 1-1 0 0,0 0 0 0 0,1-2 1 0 0,-3 1-89 0 0,0 1 0 0 0,0-1 1 0 0,0 0-1 0 0,0 0 0 0 0,-1 1 1 0 0,1-1-1 0 0,0 0 1 0 0,0 1-1 0 0,0-1 0 0 0,0 1 1 0 0,-1 0-1 0 0,1-1 0 0 0,0 1 1 0 0,-3 0-1 0 0,-13-4-1805 0 0,6 1 778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9672 0 0,'24'-2'10249'0'0,"18"-9"-7515"0"0,-12 4-1360 0 0,-13 2-950 0 0,-1-1 0 0 0,0 0 0 0 0,0-1 0 0 0,-1-1 0 0 0,0-1 1 0 0,0 0-1 0 0,24-21 0 0 0,-31 25-344 0 0,-1 0-1 0 0,-1-1 1 0 0,1-1 0 0 0,-1 1 0 0 0,0-1 0 0 0,-1 0 0 0 0,10-15-1 0 0,-15 22-76 0 0,1-1 0 0 0,-1 1-1 0 0,0-1 1 0 0,1 0-1 0 0,-1 1 1 0 0,0-1 0 0 0,0 0-1 0 0,1 1 1 0 0,-1-1-1 0 0,0 0 1 0 0,0 1 0 0 0,0-1-1 0 0,0 0 1 0 0,0 1-1 0 0,0-1 1 0 0,0 0 0 0 0,0 1-1 0 0,0-1 1 0 0,0 0-1 0 0,0 0 1 0 0,-1 1 0 0 0,1-1-1 0 0,0 0 1 0 0,0 1-1 0 0,-1-1 1 0 0,1 1 0 0 0,0-1-1 0 0,-1 0 1 0 0,1 1-1 0 0,-1-1 1 0 0,1 1-1 0 0,0-1 1 0 0,-1 1 0 0 0,1-1-1 0 0,-1 1 1 0 0,0-1-1 0 0,1 1 1 0 0,-1 0 0 0 0,1-1-1 0 0,-1 1 1 0 0,0 0-1 0 0,1-1 1 0 0,-1 1 0 0 0,0 0-1 0 0,1 0 1 0 0,-1 0-1 0 0,0 0 1 0 0,-1-1 0 0 0,0 1-3 0 0,0 0 1 0 0,-1 0 0 0 0,1 0 0 0 0,0 0 0 0 0,-1 0 0 0 0,1 0-1 0 0,0 0 1 0 0,-1 1 0 0 0,1-1 0 0 0,0 1 0 0 0,0 0-1 0 0,-1 0 1 0 0,-2 1 0 0 0,-2 4 24 0 0,-1 0 0 0 0,1 1 1 0 0,0-1-1 0 0,0 1 0 0 0,1 1 0 0 0,0-1 0 0 0,0 1 1 0 0,1 0-1 0 0,0 1 0 0 0,-5 10 0 0 0,3-3 112 0 0,1 0 0 0 0,1 0 0 0 0,0 1 1 0 0,-5 32-1 0 0,10-45-87 0 0,-1 1 0 0 0,1 0 0 0 0,0 0 0 0 0,0-1 0 0 0,1 1 0 0 0,-1 0 1 0 0,1-1-1 0 0,0 1 0 0 0,0 0 0 0 0,1-1 0 0 0,0 1 0 0 0,-1-1 0 0 0,1 0 0 0 0,1 0 1 0 0,-1 1-1 0 0,3 2 0 0 0,-3-4-190 0 0,1 0 1 0 0,-1-1-1 0 0,0 0 0 0 0,1 0 1 0 0,-1 0-1 0 0,1 0 1 0 0,0 0-1 0 0,0 0 0 0 0,0 0 1 0 0,3 1-1 0 0,-3-2-634 0 0,1 0 0 0 0,-1 0 0 0 0,0-1 0 0 0,1 1 0 0 0,-1-1 0 0 0,0 1 0 0 0,1-1 0 0 0,-1 0 0 0 0,1 0-1 0 0,6-2 1 0 0,4-1-7821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54 280 6448 0 0,'-12'5'685'0'0,"-10"1"-184"0"0,5-4 12651 0 0,16-8-10326 0 0,1 6-2775 0 0,0 0 1 0 0,-1-1-1 0 0,1 1 0 0 0,0 0 0 0 0,0-1 0 0 0,0 1 1 0 0,0 0-1 0 0,0-1 0 0 0,0 1 0 0 0,0 0 0 0 0,0-1 0 0 0,0 1 1 0 0,0 0-1 0 0,0-1 0 0 0,0 1 0 0 0,0 0 0 0 0,0-1 1 0 0,0 1-1 0 0,0 0 0 0 0,1-1 0 0 0,-1 1 0 0 0,0 0 0 0 0,0-1 1 0 0,0 1-1 0 0,0 0 0 0 0,1 0 0 0 0,-1-1 0 0 0,1 1 1 0 0,61-95 3199 0 0,-60 92-3199 0 0,17-25 300 0 0,1 1 0 0 0,2 1-1 0 0,27-27 1 0 0,-43 47-305 0 0,0 0-1 0 0,1 1 1 0 0,-1 0 0 0 0,1 0-1 0 0,11-6 1 0 0,-17 11-47 0 0,-1 0 0 0 0,1 0 0 0 0,-1 0 0 0 0,1-1 0 0 0,-1 1 0 0 0,1 0 0 0 0,-1 0 0 0 0,1 0 0 0 0,0 0 0 0 0,-1 0 0 0 0,1 0 0 0 0,-1 0 0 0 0,1 0 0 0 0,-1 1 0 0 0,1-1 0 0 0,-1 0 0 0 0,1 0 0 0 0,-1 0 0 0 0,1 0 0 0 0,-1 1 0 0 0,1-1 0 0 0,-1 0 0 0 0,1 1 0 0 0,-1-1 0 0 0,1 0 0 0 0,-1 1 0 0 0,0-1 0 0 0,1 0 0 0 0,-1 1 0 0 0,0-1 0 0 0,1 1 0 0 0,-1-1 0 0 0,1 2 0 0 0,-1-2 0 0 0,3 5-5 0 0,0 1 0 0 0,0 0 0 0 0,0-1 0 0 0,-1 1 0 0 0,0 0 0 0 0,0 0 0 0 0,-1 0 0 0 0,2 7 0 0 0,-2-6 32 0 0,0-1-1 0 0,0 0 0 0 0,1 0 1 0 0,0 0-1 0 0,0 0 0 0 0,1 0 0 0 0,0 0 1 0 0,6 9-1 0 0,-9-14-26 0 0,1 0 0 0 0,0 0 0 0 0,1 0 1 0 0,-1 0-1 0 0,0 0 0 0 0,0 0 0 0 0,0 0 0 0 0,1 0 0 0 0,-1 0 0 0 0,0 0 0 0 0,1-1 0 0 0,-1 1 1 0 0,1 0-1 0 0,-1-1 0 0 0,1 0 0 0 0,-1 1 0 0 0,1-1 0 0 0,-1 0 0 0 0,1 1 0 0 0,-1-1 0 0 0,1 0 1 0 0,-1 0-1 0 0,1 0 0 0 0,0-1 0 0 0,-1 1 0 0 0,1 0 0 0 0,-1-1 0 0 0,1 1 0 0 0,-1-1 1 0 0,1 1-1 0 0,-1-1 0 0 0,0 1 0 0 0,1-1 0 0 0,1-2 0 0 0,5-2-8 0 0,0 0 0 0 0,-1-1 0 0 0,0-1 0 0 0,10-10 0 0 0,-13 12-9 0 0,5-4-478 0 0,1-1 437 0 0,-1 0-1 0 0,9-13 1 0 0,-8 7-3005 0 0,-4-2-3484 0 0,-3 4-2047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50 11952 0 0,'0'0'1082'0'0,"-6"-15"1458"0"0,4 10-735 0 0,-9-17 2650 0 0,11 21-4395 0 0,0 1 0 0 0,-1-1 0 0 0,1 1-1 0 0,-1-1 1 0 0,1 1 0 0 0,0 0-1 0 0,-1-1 1 0 0,1 1 0 0 0,-1-1-1 0 0,1 1 1 0 0,-1 0 0 0 0,1-1 0 0 0,-1 1-1 0 0,1 0 1 0 0,-1 0 0 0 0,0-1-1 0 0,1 1 1 0 0,-1 0 0 0 0,1 0-1 0 0,-1 0 1 0 0,1 0 0 0 0,-1 0-1 0 0,0 0 1 0 0,1 0 0 0 0,-1 0 0 0 0,1 0-1 0 0,-1 0 1 0 0,0 0 0 0 0,1 0-1 0 0,-1 0 1 0 0,1 0 0 0 0,-1 1-1 0 0,0-1 1 0 0,1 0 0 0 0,-1 0 0 0 0,0 1-1 0 0,-12 6 717 0 0,10-5-574 0 0,-1-1 0 0 0,1 1 0 0 0,1 0 0 0 0,-1-1 0 0 0,-4 4 0 0 0,6-4-137 0 0,0 0 0 0 0,0 0 0 0 0,0 0 0 0 0,0 1 0 0 0,0-1 0 0 0,0 0 0 0 0,0 0 0 0 0,1 1 0 0 0,-1-1 0 0 0,0 0 0 0 0,1 1 0 0 0,-1-1 0 0 0,1 0 0 0 0,-1 1 0 0 0,1-1-1 0 0,0 1 1 0 0,-1-1 0 0 0,1 1 0 0 0,0-1 0 0 0,0 3 0 0 0,1-2-17 0 0,-1 1 0 0 0,1-1-1 0 0,-1 0 1 0 0,1 1 0 0 0,0-1 0 0 0,0 0-1 0 0,0 0 1 0 0,1 0 0 0 0,-1 0 0 0 0,0 0-1 0 0,3 3 1 0 0,4 3 111 0 0,0-1 0 0 0,0 0-1 0 0,1 0 1 0 0,14 8 0 0 0,14 5 548 0 0,-28-16-581 0 0,0 1-1 0 0,0-1 0 0 0,0 2 0 0 0,-1-1 0 0 0,0 1 1 0 0,0 0-1 0 0,10 11 0 0 0,-17-15-110 0 0,1 0-1 0 0,0 0 0 0 0,-1 0 1 0 0,0 0-1 0 0,1 0 1 0 0,-1 0-1 0 0,0 1 1 0 0,0-1-1 0 0,0 1 1 0 0,-1-1-1 0 0,1 1 0 0 0,0-1 1 0 0,-1 5-1 0 0,0-4-4 0 0,0-1-1 0 0,0 0 1 0 0,-1 0-1 0 0,1 0 1 0 0,-1 0-1 0 0,1 0 1 0 0,-1 0-1 0 0,0 0 1 0 0,0 0-1 0 0,0-1 1 0 0,0 1-1 0 0,0 0 1 0 0,-1 0-1 0 0,1-1 1 0 0,0 1-1 0 0,-1-1 1 0 0,-2 3-1 0 0,2-3-15 0 0,0 1 0 0 0,-1-1 0 0 0,1 1 0 0 0,-1-1 0 0 0,1 0 0 0 0,-1 0 0 0 0,0 0 0 0 0,1 0 0 0 0,-1 0 0 0 0,0-1 0 0 0,0 1 0 0 0,0-1 0 0 0,1 0 0 0 0,-1 0 0 0 0,0 0 0 0 0,-4-1 0 0 0,-1 1-311 0 0,1-2 1 0 0,-1 1 0 0 0,1-1-1 0 0,0 0 1 0 0,-8-3-1 0 0,14 4 91 0 0,0 0 1 0 0,-1 0-1 0 0,1 1 0 0 0,0-1 1 0 0,-1 0-1 0 0,1 0 0 0 0,0 0 1 0 0,0 0-1 0 0,0-1 0 0 0,0 1 0 0 0,0 0 1 0 0,0 0-1 0 0,-1-3 0 0 0,-1-7-7044 0 0,3 2-679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102 291 15664 0 0,'0'0'1206'0'0,"-6"7"895"0"0,-7 7 1294 0 0,-35 41 1095 0 0,43-48-4917 0 0,1 0-1 0 0,-1 0 1 0 0,1 0-1 0 0,1 0 0 0 0,-1 1 1 0 0,-3 12-1 0 0,5-11-5470 0 0,2 1-1835 0 0</inkml:trace>
  <inkml:trace contextRef="#ctx0" brushRef="#br0" timeOffset="1">313 31 4608 0 0,'0'0'448'0'0,"0"-8"-448"0"0,-5 1 0 0 0,-2 2 0 0 0,4 0 0 0 0,-5 1 2808 0 0,0 2 512 0 0,-1 2 104 0 0,-2 0-6864 0 0,2 0-1368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4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20 19751 0 0,'0'0'447'0'0,"-6"7"605"0"0,1 3-778 0 0,0 0-1 0 0,0 0 1 0 0,1 0 0 0 0,1 0-1 0 0,-1 1 1 0 0,2-1-1 0 0,0 1 1 0 0,0 0 0 0 0,1 0-1 0 0,0 0 1 0 0,1 0 0 0 0,1 13-1 0 0,-1-22-198 0 0,0 1 0 0 0,0-1 0 0 0,0 1 0 0 0,1-1 0 0 0,-1 1-1 0 0,1-1 1 0 0,0 0 0 0 0,0 1 0 0 0,0-1 0 0 0,0 0 0 0 0,0 0 0 0 0,0 0-1 0 0,1 0 1 0 0,-1 0 0 0 0,1 0 0 0 0,-1 0 0 0 0,1 0 0 0 0,0 0 0 0 0,0-1 0 0 0,0 1-1 0 0,0-1 1 0 0,0 1 0 0 0,0-1 0 0 0,0 0 0 0 0,0 0 0 0 0,0 0 0 0 0,1 0-1 0 0,-1 0 1 0 0,0 0 0 0 0,1-1 0 0 0,-1 1 0 0 0,1-1 0 0 0,-1 1 0 0 0,1-1 0 0 0,-1 0-1 0 0,1 0 1 0 0,-1 0 0 0 0,1-1 0 0 0,3 0 0 0 0,11-5 131 0 0,0-1 0 0 0,0 0 0 0 0,-1-1 0 0 0,0-1 1 0 0,-1 0-1 0 0,0-1 0 0 0,24-21 0 0 0,18-20-108 0 0,28-23-2449 0 0,-79 70 1424 0 0,11-11-4435 0 0</inkml:trace>
  <inkml:trace contextRef="#ctx0" brushRef="#br0" timeOffset="1">449 265 21887 0 0,'0'0'1002'0'0,"8"-4"326"0"0,65-24-678 0 0,-47 20-403 0 0,49-24 1 0 0,-42 14 62 0 0,-1-2 1 0 0,-1 0-1 0 0,45-40 0 0 0,-73 57-294 0 0,0-1 0 0 0,0 1 0 0 0,0-1 0 0 0,0 1-1 0 0,3-8 1 0 0,-5 10-14 0 0,-1 0 1 0 0,1 0-1 0 0,-1 0 0 0 0,1 1 0 0 0,-1-1 0 0 0,0 0 1 0 0,1 0-1 0 0,-1 0 0 0 0,0 0 0 0 0,0 0 0 0 0,0 0 1 0 0,1 0-1 0 0,-1 0 0 0 0,0 1 0 0 0,0-1 0 0 0,-1 0 1 0 0,1 0-1 0 0,0 0 0 0 0,0 0 0 0 0,0 0 0 0 0,0 0 1 0 0,-1 0-1 0 0,1 0 0 0 0,-1 1 0 0 0,1-1 0 0 0,0 0 1 0 0,-1 0-1 0 0,1 0 0 0 0,-1 1 0 0 0,0-1 0 0 0,1 0 1 0 0,-1 1-1 0 0,0-1 0 0 0,0 0 0 0 0,-4-2 2 0 0,0 1 0 0 0,0 0 0 0 0,-1 0 0 0 0,1 0-1 0 0,0 1 1 0 0,-1 0 0 0 0,1 0 0 0 0,-1 0 0 0 0,1 1 0 0 0,-1 0 0 0 0,1 0-1 0 0,-1 0 1 0 0,1 1 0 0 0,-1-1 0 0 0,1 2 0 0 0,-1-1 0 0 0,-9 4 0 0 0,3-1 8 0 0,0 1 0 0 0,1 0 0 0 0,-1 1 0 0 0,1 0 0 0 0,0 1 1 0 0,-17 14-1 0 0,18-12-2 0 0,1-1-1 0 0,1 1 1 0 0,0 0 0 0 0,0 1-1 0 0,-10 17 1 0 0,14-21-11 0 0,1 1 1 0 0,0 0 0 0 0,0 0-1 0 0,0 1 1 0 0,1-1-1 0 0,0 0 1 0 0,0 1-1 0 0,1-1 1 0 0,0 1 0 0 0,0 8-1 0 0,1-3 1 0 0,0 1 0 0 0,2 0 0 0 0,0 0 0 0 0,0 0 0 0 0,1-1 0 0 0,1 1 0 0 0,0-1 0 0 0,1 0 0 0 0,0 0 0 0 0,1 0 0 0 0,0-1 0 0 0,1 0 0 0 0,12 16 0 0 0,-13-20-22 0 0,0 1-1 0 0,1-2 0 0 0,-1 1 1 0 0,2-1-1 0 0,-1 0 0 0 0,1 0 1 0 0,0-1-1 0 0,13 8 0 0 0,-2-5-605 0 0,1 0 0 0 0,38 10 0 0 0,-35-14-1156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87 4144 0 0,'-8'-7'408'0'0,"5"3"-205"0"0,2 1 422 0 0,0 1-1 0 0,-1 0 1 0 0,1-1-1 0 0,0 1 1 0 0,0-1-1 0 0,0 1 1 0 0,1-1-1 0 0,-1 1 1 0 0,1-1-1 0 0,-1 1 1 0 0,1-1-1 0 0,0 0 1 0 0,0 1 0 0 0,0-1-1 0 0,1-5 1 0 0,-1 6-437 0 0,1 1 1 0 0,0-1 0 0 0,0 0 0 0 0,0 1 0 0 0,0-1 0 0 0,0 1 0 0 0,0-1 0 0 0,0 1 0 0 0,0-1 0 0 0,1 1 0 0 0,-1 0 0 0 0,1-1-1 0 0,-1 1 1 0 0,1 0 0 0 0,-1 0 0 0 0,1 0 0 0 0,-1 0 0 0 0,1 0 0 0 0,0 1 0 0 0,0-1 0 0 0,-1 0 0 0 0,1 1 0 0 0,0-1-1 0 0,0 1 1 0 0,0 0 0 0 0,0 0 0 0 0,0 0 0 0 0,3 0 0 0 0,7 0 218 0 0,0 0-1 0 0,0 2 1 0 0,17 2 0 0 0,-18-2-163 0 0,30 6 12 0 0,-12-3-233 0 0,0 0-1 0 0,39 0 1 0 0,-52-5-1181 0 0,1 2-3940 0 0,1 1-1843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7344 0 0,'0'0'660'0'0,"-17"5"420"0"0,-12-5 7134 0 0,31 20-7674 0 0,-1-1 0 0 0,2 1 0 0 0,1-1 0 0 0,6 21 0 0 0,-4-16-433 0 0,-2 1-1 0 0,0 0 1 0 0,0 41 0 0 0,-10 79 277 0 0,0-20-183 0 0,3-77 113 0 0,0 5-3956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45 6448 0 0,'0'0'498'0'0,"-7"6"788"0"0,7-6-1200 0 0,-1 1 0 0 0,1-1 1 0 0,-1 0-1 0 0,1 1 0 0 0,-1-1 0 0 0,1 1 1 0 0,0-1-1 0 0,-1 1 0 0 0,1-1 0 0 0,-1 1 1 0 0,1-1-1 0 0,0 1 0 0 0,0-1 0 0 0,-1 1 1 0 0,1-1-1 0 0,0 1 0 0 0,0-1 1 0 0,0 1-1 0 0,0 0 0 0 0,-1-1 0 0 0,1 1 1 0 0,0-1-1 0 0,0 1 0 0 0,0 0 0 0 0,0-1 1 0 0,0 1-1 0 0,1 0 0 0 0,-1-1 1 0 0,0 1-1 0 0,0-1 0 0 0,0 1 0 0 0,0-1 1 0 0,1 1-1 0 0,-1 0 0 0 0,0-1 0 0 0,1 1 1 0 0,-1-1-1 0 0,0 1 0 0 0,1-1 0 0 0,-1 1 1 0 0,1-1-1 0 0,-1 0 0 0 0,0 1 1 0 0,1-1-1 0 0,-1 0 0 0 0,1 1 0 0 0,-1-1 1 0 0,1 0-1 0 0,0 1 0 0 0,-1-1 0 0 0,1 0 1 0 0,-1 0-1 0 0,1 1 0 0 0,-1-1 0 0 0,1 0 1 0 0,0 0-1 0 0,-1 0 0 0 0,1 0 1 0 0,-1 0-1 0 0,1 0 0 0 0,0 0 0 0 0,-1 0 1 0 0,2-1-1 0 0,10 1 223 0 0,-1-2 1 0 0,1 0 0 0 0,13-4-1 0 0,4 0 76 0 0,114-27 845 0 0,-90 24-1099 0 0,51-7-1588 0 0,-80 14-4039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119 148 8288 0 0,'-15'2'2765'0'0,"17"-3"-1948"0"0,23-9 1821 0 0,-12 5-1520 0 0,184-73 2679 0 0,-157 64-3514 0 0,59-13-1 0 0,-4 13-2791 0 0,-76 13-3826 0 0</inkml:trace>
  <inkml:trace contextRef="#ctx0" brushRef="#br0" timeOffset="1">31 326 6448 0 0,'-9'6'422'0'0,"7"-4"-184"0"0,0-1-1 0 0,1 0 1 0 0,-1 1-1 0 0,0-1 1 0 0,0 0-1 0 0,-1 0 1 0 0,1 0-1 0 0,-4 1 1 0 0,12 10 6056 0 0,-3-11-6171 0 0,-1 0-1 0 0,1 0 0 0 0,-1 0 1 0 0,1 0-1 0 0,0-1 1 0 0,0 1-1 0 0,0-1 0 0 0,-1 1 1 0 0,1-1-1 0 0,0 0 1 0 0,0 0-1 0 0,5-1 1 0 0,2 0 57 0 0,172-13 925 0 0,-103 5-1062 0 0,4-2-1639 0 0,-16 3 610 0 0,-5-3-6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13360 0 0,'-1'0'73'0'0,"0"0"1"0"0,0 0-1 0 0,0 0 1 0 0,0 0-1 0 0,0 0 1 0 0,0 0-1 0 0,0 0 1 0 0,-1 0-1 0 0,1 0 1 0 0,0 1-1 0 0,0-1 1 0 0,0 0-1 0 0,0 1 1 0 0,0-1 0 0 0,0 1-1 0 0,0-1 1 0 0,0 1-1 0 0,1-1 1 0 0,-1 1-1 0 0,0 0 1 0 0,0 0-1 0 0,0-1 1 0 0,1 1-1 0 0,-1 0 1 0 0,0 0-1 0 0,0 0 1 0 0,1 0-1 0 0,-1 0 1 0 0,1-1 0 0 0,-1 1-1 0 0,1 0 1 0 0,0 0-1 0 0,-1 0 1 0 0,1 1-1 0 0,0-1 1 0 0,-1 0-1 0 0,1 0 1 0 0,0 2-1 0 0,0 1 109 0 0,1 1-1 0 0,0 0 1 0 0,0-1-1 0 0,0 1 1 0 0,0-1-1 0 0,1 1 1 0 0,-1-1-1 0 0,4 6 1 0 0,80 135 2054 0 0,-54-95-1739 0 0,29 33-154 0 0,-14-22-1058 0 0,-29-35-973 0 0,-11-16 809 0 0</inkml:trace>
  <inkml:trace contextRef="#ctx0" brushRef="#br0" timeOffset="1">365 141 10592 0 0,'-2'-1'68'0'0,"1"1"1"0"0,-1 0-1 0 0,0 0 0 0 0,0 0 1 0 0,0 0-1 0 0,1 0 1 0 0,-1 0-1 0 0,0 0 0 0 0,0 0 1 0 0,0 1-1 0 0,1-1 1 0 0,-1 1-1 0 0,0-1 0 0 0,0 1 1 0 0,1 0-1 0 0,-1 0 1 0 0,-2 1-1 0 0,-1 2 293 0 0,0 0 1 0 0,-1 1-1 0 0,-6 7 1 0 0,-8 8 1642 0 0,-157 124 146 0 0,120-96-1948 0 0,32-31-5047 0 0,13-12-639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0:3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50 4144 0 0,'0'0'27'0'0,"0"-1"0"0"0,-1 0 0 0 0,1 1 0 0 0,0-1 0 0 0,0 1-1 0 0,-1-1 1 0 0,1 1 0 0 0,0-1 0 0 0,-1 1 0 0 0,1-1 0 0 0,0 1 0 0 0,-1-1 0 0 0,1 1 0 0 0,-1 0 0 0 0,1-1 0 0 0,-1 1 0 0 0,1-1 0 0 0,-1 1 0 0 0,1 0-1 0 0,-1 0 1 0 0,1-1 0 0 0,-1 1 0 0 0,1 0 0 0 0,-1 0 0 0 0,1 0 0 0 0,-1-1 0 0 0,0 1 0 0 0,0 0 0 0 0,-18 3 3279 0 0,1 1 10307 0 0,34-2-13373 0 0,1 0 398 0 0,78 8 862 0 0,157-2 0 0 0,-250-8-1487 0 0,212 10 646 0 0,-95-3-180 0 0,116-7 662 0 0,-16-2-138 0 0,-138 2-710 0 0,6 3-35 0 0,42 9 96 0 0,-58-5-141 0 0,32-6 109 0 0,-55-2-181 0 0,6-1 163 0 0,93-17 0 0 0,-10 0 121 0 0,-81 15-295 0 0,25 0 17 0 0,-51 4-70 0 0,-1 2-1 0 0,50 8 1 0 0,-54-5 12 0 0,0-1 1 0 0,33 0 0 0 0,-46-5-43 0 0,0 0-1 0 0,0-1 1 0 0,-1 0 0 0 0,1-1-1 0 0,-1-1 1 0 0,15-6 0 0 0,29-19-16 0 0,-20 8-29 0 0,-33 19-2 0 0,11-5 0 0 0,-38 19-1461 0 0,12-5-2124 0 0,5-5-2914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6448 0 0,'-93'35'1828'0'0,"78"-28"-1226"0"0,0 0 0 0 0,0 1 0 0 0,1 1 0 0 0,-23 17 0 0 0,33-23-523 0 0,0 1 0 0 0,0-1 0 0 0,0 1 0 0 0,0 0-1 0 0,1 0 1 0 0,0 1 0 0 0,0-1 0 0 0,0 1 0 0 0,0-1-1 0 0,1 1 1 0 0,-1 0 0 0 0,1 0 0 0 0,0 0 0 0 0,1 0-1 0 0,-1 0 1 0 0,1 1 0 0 0,0-1 0 0 0,0 7 0 0 0,1-10-19 0 0,0 0 0 0 0,0 0 0 0 0,0 0 0 0 0,0 0 0 0 0,0 0 0 0 0,0 0 0 0 0,1 0 0 0 0,-1 0 0 0 0,1 0 0 0 0,-1 0 0 0 0,1-1 0 0 0,0 1 0 0 0,0 0 0 0 0,0 0 0 0 0,0-1 1 0 0,0 1-1 0 0,0 0 0 0 0,0-1 0 0 0,1 1 0 0 0,-1-1 0 0 0,0 1 0 0 0,1-1 0 0 0,-1 0 0 0 0,1 0 0 0 0,0 0 0 0 0,-1 0 0 0 0,1 0 0 0 0,0 0 0 0 0,0 0 0 0 0,0 0 0 0 0,-1-1 0 0 0,4 2 1 0 0,-1-2 60 0 0,0 0 0 0 0,0 0 1 0 0,-1 0-1 0 0,1 0 1 0 0,0 0-1 0 0,-1-1 1 0 0,1 0-1 0 0,0 1 1 0 0,-1-1-1 0 0,1-1 0 0 0,-1 1 1 0 0,1 0-1 0 0,-1-1 1 0 0,0 0-1 0 0,1 0 1 0 0,3-3-1 0 0,11-11 542 0 0,-1 0 0 0 0,0-1 0 0 0,-1-1 0 0 0,-1-1 0 0 0,-1 0 0 0 0,23-41 0 0 0,-33 54-38 0 0,-1 0 0 0 0,1 1 0 0 0,9-11 356 0 0,-14 17-973 0 0,0 0 0 0 0,1 0 0 0 0,-1 0-1 0 0,1 0 1 0 0,0 0 0 0 0,-1 0 0 0 0,1 0 0 0 0,0 0-1 0 0,-1 0 1 0 0,1 0 0 0 0,0 1 0 0 0,0-1 0 0 0,0 0-1 0 0,0 0 1 0 0,0 1 0 0 0,3 21-8 0 0,-2-16 3 0 0,1 7-187 0 0,1-1-1 0 0,0 1 0 0 0,9 20 1 0 0,9 14-3454 0 0,-13-34 2166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7 308 15632 0 0,'-2'-2'1417'0'0,"1"0"-1332"0"0,1 0-1 0 0,-1 1 1 0 0,0-1 0 0 0,1 0 0 0 0,0 0 0 0 0,-1 1 0 0 0,1-1-1 0 0,0 0 1 0 0,0 0 0 0 0,0 0 0 0 0,0 1 0 0 0,0-1 0 0 0,0 0-1 0 0,0 0 1 0 0,1 0 0 0 0,-1 1 0 0 0,1-1 0 0 0,-1 0 0 0 0,1 0-1 0 0,0 1 1 0 0,-1-1 0 0 0,1 1 0 0 0,2-3 0 0 0,-1 0 229 0 0,14-26 1126 0 0,3 0 0 0 0,0 2 1 0 0,42-48-1 0 0,-57 71-1311 0 0,3-5 65 0 0,2 1 0 0 0,-1 0 0 0 0,1 0 0 0 0,1 1 1 0 0,19-13-1 0 0,-22 17-183 0 0,-2 1-2 0 0,0 0-1 0 0,0 0 0 0 0,0 0 1 0 0,7-2-1 0 0,-10 5-7 0 0,-1 0-1 0 0,0-1 1 0 0,0 1 0 0 0,0 0-1 0 0,0 0 1 0 0,0 0 0 0 0,0-1 0 0 0,1 1-1 0 0,-1 1 1 0 0,0-1 0 0 0,0 0 0 0 0,0 0-1 0 0,0 0 1 0 0,0 0 0 0 0,1 1-1 0 0,-1-1 1 0 0,0 1 0 0 0,0-1 0 0 0,0 1-1 0 0,0-1 1 0 0,0 1 0 0 0,0-1 0 0 0,0 1-1 0 0,0 0 1 0 0,-1 0 0 0 0,1-1-1 0 0,1 3 1 0 0,0-1-2 0 0,-1 0-1 0 0,0 1 1 0 0,0-1-1 0 0,0 0 1 0 0,0 1 0 0 0,0-1-1 0 0,0 1 1 0 0,-1-1-1 0 0,0 1 1 0 0,1-1 0 0 0,-1 1-1 0 0,0-1 1 0 0,0 6-1 0 0,-8 36-31 0 0,3-17 22 0 0,5-24 11 0 0,0-1 0 0 0,-1 0 0 0 0,1 1 0 0 0,-1-1 0 0 0,1 0 0 0 0,-1 0 0 0 0,0 0 0 0 0,-2 3 0 0 0,0 2 0 0 0,2 7 12 0 0,1-13 52 0 0,1-1-56 0 0,-1 0-1 0 0,1-1 1 0 0,-1 1-1 0 0,0 0 1 0 0,1 0-1 0 0,-1 0 1 0 0,1 0-1 0 0,-1-1 1 0 0,0 1-1 0 0,1 0 0 0 0,-1 0 1 0 0,0 0-1 0 0,1-1 1 0 0,-1 1-1 0 0,0 0 1 0 0,1-1-1 0 0,-1 1 1 0 0,0 0-1 0 0,0-1 1 0 0,1 1-1 0 0,-1-1 1 0 0,0 1-1 0 0,0 0 1 0 0,1-1-1 0 0,0-2 26 0 0,77-75 223 0 0,-71 72-180 0 0,0-1-1 0 0,0 1 1 0 0,1 0-1 0 0,0 0 1 0 0,0 1-1 0 0,0 0 1 0 0,16-6-1 0 0,-18 8-31 0 0,0 1 0 0 0,0 0 0 0 0,0 0 0 0 0,1 1 0 0 0,-1 0 0 0 0,0 0 0 0 0,1 0 0 0 0,-1 1 0 0 0,0 0 0 0 0,1 0 0 0 0,-1 1 0 0 0,10 1 0 0 0,-12 0-48 0 0,0 0 0 0 0,1-1 0 0 0,-2 1-1 0 0,1 1 1 0 0,0-1 0 0 0,0 1 0 0 0,-1-1 0 0 0,1 1-1 0 0,-1 0 1 0 0,0 0 0 0 0,0 1 0 0 0,0-1 0 0 0,0 1 0 0 0,-1-1-1 0 0,1 1 1 0 0,-1 0 0 0 0,3 7 0 0 0,1 1-26 0 0,-1 1-1 0 0,-1 0 1 0 0,0 0 0 0 0,3 20 0 0 0,-5-23 20 0 0,1 6-1933 0 0,1 24 0 0 0,-2-53-6502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07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12440 0 0,'1'-1'53'0'0,"-1"1"0"0"0,1-1 0 0 0,-1 1 0 0 0,1-1 1 0 0,-1 1-1 0 0,1-1 0 0 0,-1 1 0 0 0,0-1 1 0 0,1 1-1 0 0,-1-1 0 0 0,0 1 0 0 0,1-1 0 0 0,-1 0 1 0 0,0 1-1 0 0,0-1 0 0 0,0 1 0 0 0,0-1 0 0 0,1 0 1 0 0,-1 1-1 0 0,0-1 0 0 0,0 0 0 0 0,0 0 1 0 0,0 0 68 0 0,0 0 1 0 0,0 1-1 0 0,0-1 1 0 0,0 0-1 0 0,0 0 1 0 0,0 1-1 0 0,0-1 1 0 0,1 0-1 0 0,-1 1 1 0 0,0-1-1 0 0,0 0 1 0 0,1 0-1 0 0,-1 1 1 0 0,3-4 2468 0 0,2 8 1543 0 0,5 4-3049 0 0,-6-4-1015 0 0,-1 0 1 0 0,1 1 0 0 0,-1 0-1 0 0,0 0 1 0 0,0 0 0 0 0,-1 0 0 0 0,0 0-1 0 0,0 0 1 0 0,0 1 0 0 0,0-1-1 0 0,1 8 1 0 0,0 9 88 0 0,2 36-1 0 0,-2-14-70 0 0,-3-43-95 0 0,14 94 276 0 0,-10-78-473 0 0,0 0 0 0 0,1 0 0 0 0,11 24 1 0 0,0-11-813 0 0,-2-2-58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5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9760 0 0,'0'0'744'0'0,"9"6"-472"0"0,-7-5-174 0 0,1 1 0 0 0,0-1 0 0 0,0 0 1 0 0,0 0-1 0 0,0-1 0 0 0,0 1 0 0 0,0 0 1 0 0,0-1-1 0 0,0 0 0 0 0,5 0 0 0 0,36-4 1817 0 0,-16 0-1134 0 0,14 1-67 0 0,28 0-47 0 0,-7 1-649 0 0,-39 0-35 0 0,1 1 0 0 0,-1 2 0 0 0,1 0 0 0 0,32 7 0 0 0,31 9-1415 0 0,-66-14 582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5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10568 0 0,'0'0'233'0'0,"5"-1"328"0"0,24-3 70 0 0,52-3 0 0 0,254 11 563 0 0,-239 0-1228 0 0,-74-3 21 0 0,41 2 959 0 0,85-8 1 0 0,123-15 1713 0 0,-82 7-1910 0 0,8 3-667 0 0,244 18-1 0 0,-94 24-906 0 0,-286-21-38 0 0,-20-2-3981 0 0,-13-1-627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5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11600 0 0,'0'0'1164'0'0,"3"-6"-1056"0"0,2 0 164 0 0,0 0 0 0 0,1 0 0 0 0,0 0 0 0 0,0 1 0 0 0,0 0 0 0 0,1 0 0 0 0,-1 0 0 0 0,1 1 0 0 0,0 0 0 0 0,12-5 0 0 0,5-1 1271 0 0,49-13 0 0 0,-62 21-1422 0 0,0 0 0 0 0,-1 1 0 0 0,1 0 0 0 0,0 1-1 0 0,17 1 1 0 0,14 4-1068 0 0,-2 3-3964 0 0,-12-1-1034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2:5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36 109 3224 0 0,'-8'-1'286'0'0,"5"1"-47"0"0,1 0-1 0 0,-1 0 1 0 0,0-1 0 0 0,0 1 0 0 0,0-1-1 0 0,-8-5 7167 0 0,16-5-6610 0 0,3 5-691 0 0,0-1-1 0 0,1 2 1 0 0,0-1-1 0 0,0 1 1 0 0,0 1-1 0 0,0-1 1 0 0,1 2-1 0 0,18-6 1 0 0,8 1-146 0 0,42-4 0 0 0,-40 8 150 0 0,72-6 881 0 0,165 6-1 0 0,-158 5-416 0 0,479 21 2156 0 0,-387-11-2056 0 0,57 8-503 0 0,-34-1-116 0 0,-214-17-20 0 0,330 16 406 0 0,-241-11-132 0 0,-95-4-909 0 0,1 0 1 0 0,-1 1-1 0 0,0 0 1 0 0,0 1-1 0 0,-1 0 0 0 0,18 9 1 0 0,-14-3-5636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0:4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26 2304 0 0,'0'0'101'0'0,"-16"-11"8519"0"0,8 7-8600 0 0,-6-1 9751 0 0,24 5-8476 0 0,36-5 88 0 0,18 10-463 0 0,-57-5-795 0 0,-1 1 0 0 0,0 0 0 0 0,0 0 0 0 0,0 1 0 0 0,11 3 0 0 0,16 4 316 0 0,-12-7-294 0 0,-1-2 1 0 0,0 0 0 0 0,1-2-1 0 0,30-5 1 0 0,-18 1 54 0 0,32-4-9 0 0,-52 9-171 0 0,0 1 0 0 0,-1 0 1 0 0,1 1-1 0 0,0 0 0 0 0,-1 1 1 0 0,1 0-1 0 0,-1 1 0 0 0,1 1 1 0 0,-1 0-1 0 0,12 6 0 0 0,-19-8 56 0 0,0 0-1 0 0,-1-1 0 0 0,1 1 1 0 0,0-1-1 0 0,7 1 0 0 0,12 6 83 0 0,88 10 176 0 0,-81-12-320 0 0,-20-3-4 0 0,0 0 0 0 0,1-1 0 0 0,20 1 0 0 0,-10-5 17 0 0,1 0-1 0 0,38-9 1 0 0,3-1 13 0 0,-57 12-34 0 0,1 0-1 0 0,0 0 1 0 0,0 1-1 0 0,10 2 1 0 0,22 2 18 0 0,44 2-26 0 0,-82-7 0 0 0,12 1 0 0 0,-5 1-58 0 0,0 0 1 0 0,-1-1-1 0 0,1 0 0 0 0,0-1 0 0 0,0 0 0 0 0,0 0 1 0 0,0 0-1 0 0,13-4 0 0 0,79-18 778 0 0,-96 21-693 0 0,0 1-1 0 0,0-1 1 0 0,0 1 0 0 0,9 1 0 0 0,-12-1-19 0 0,1 1 1 0 0,0-1-1 0 0,0 0 1 0 0,0 0 0 0 0,-1 0-1 0 0,1 0 1 0 0,0-1 0 0 0,0 1-1 0 0,-1-1 1 0 0,1 1-1 0 0,0-1 1 0 0,-1 0 0 0 0,1 0-1 0 0,0 0 1 0 0,-1-1-1 0 0,3-1 1 0 0,-1 1-8 0 0,-1-1 1 0 0,1 1-1 0 0,-1 0 0 0 0,1 0 1 0 0,0 0-1 0 0,0 1 0 0 0,0-1 1 0 0,0 1-1 0 0,0 0 0 0 0,0 0 1 0 0,0 1-1 0 0,6-1 0 0 0,4 0 11 0 0,1 2 0 0 0,18 1 0 0 0,10 2 10 0 0,67-4 863 0 0,-88-1-978 0 0,-16 0 32 0 0,1 1 1 0 0,1 0-1 0 0,-1 0 1 0 0,-1 1 0 0 0,11 2-1 0 0,-8-1 61 0 0,1-1 0 0 0,14 1 0 0 0,4 0 0 0 0,-3 1 0 0 0,0-1 0 0 0,34-2 0 0 0,70-15 0 0 0,-109 14 3 0 0,13-1 28 0 0,55 3-1 0 0,-28 2-4 0 0,-35-3-7 0 0,26 5 0 0 0,-14 0-19 0 0,108 22 0 0 0,-57-11 0 0 0,-15-4 0 0 0,-31-4 5 0 0,1-3-1 0 0,62 1 1 0 0,-45-3 180 0 0,49-3-288 0 0,-59 0 87 0 0,113 5 91 0 0,-93-5 346 0 0,-69 0-266 0 0,0 0-82 0 0,5 0 11 0 0,-5 0 81 0 0,-6-45-7115 0 0,4 30 5415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0:5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8808 0 0,'-16'5'550'0'0,"1"0"0"0"0,-28 5 0 0 0,36-9-6 0 0,0 0 1 0 0,1-1-1 0 0,-1 0 1 0 0,0 0 0 0 0,0 0-1 0 0,0-1 1 0 0,1 0-1 0 0,-1 0 1 0 0,-8-3 0 0 0,11 3-92 0 0,3 1-132 0 0,0 0 0 0 0,0 0-1 0 0,0 0 1 0 0,0 0 0 0 0,0-1 0 0 0,0 1-1 0 0,0 0 1 0 0,0 0 0 0 0,0-1 0 0 0,0 1-1 0 0,0-1 1 0 0,0 1 0 0 0,0-1 0 0 0,0 1-1 0 0,0-1 1 0 0,-1-1 0 0 0,2 2-260 0 0,0-1-1 0 0,0 1 1 0 0,1-1 0 0 0,-1 1 0 0 0,0 0-1 0 0,0-1 1 0 0,0 1 0 0 0,1 0-1 0 0,-1-1 1 0 0,0 1 0 0 0,0 0 0 0 0,1-1-1 0 0,-1 1 1 0 0,0 0 0 0 0,1-1-1 0 0,-1 1 1 0 0,1 0 0 0 0,-1 0 0 0 0,0-1-1 0 0,1 1 1 0 0,-1 0 0 0 0,1 0-1 0 0,-1 0 1 0 0,0 0 0 0 0,1 0 0 0 0,-1 0-1 0 0,1 0 1 0 0,-1-1 0 0 0,1 1-1 0 0,-1 0 1 0 0,1 1 0 0 0,19-1 613 0 0,-14 0-294 0 0,30 2 847 0 0,61 10 0 0 0,-4 1-177 0 0,129-13-126 0 0,-132-4-521 0 0,4 1 25 0 0,166 1 361 0 0,-119 16-597 0 0,-134-14-304 0 0,-3 1 3 0 0,1 0 0 0 0,-1-1 0 0 0,0 0 0 0 0,0 0 0 0 0,0 0 0 0 0,1 0 0 0 0,-1-1 0 0 0,0 1 0 0 0,0-1 0 0 0,5-2 0 0 0,-3-1-1252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19:01:0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 1840 0 0,'-10'2'176'0'0,"-12"1"7680"0"0,11-1 49 0 0,5-4-5604 0 0,15 4-1845 0 0,-1 0-1 0 0,1-1 0 0 0,0 0 1 0 0,-1-1-1 0 0,1 0 1 0 0,0 0-1 0 0,13-2 1 0 0,1 0 184 0 0,102-8 1319 0 0,26 2-894 0 0,-105 7-628 0 0,242 4 604 0 0,-14 1 235 0 0,-117-5-958 0 0,69-3 384 0 0,-182 2-492 0 0,-1 2 0 0 0,0 1 0 0 0,0 3 0 0 0,74 15 0 0 0,-113-18-187 0 0,-1 0 0 0 0,1 0 1 0 0,0 0-1 0 0,0 0 0 0 0,0-1 1 0 0,7 0-1 0 0,-7-1 10 0 0,-1 0-1 0 0,1 0 1 0 0,0 0-1 0 0,-1-1 1 0 0,1 1-1 0 0,-1-1 1 0 0,0 0-1 0 0,6-4 1 0 0,-9 6-176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March 11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Friday, March 12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  <a:p>
            <a:pPr lvl="1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A299A7-31A8-43FB-90F2-172345024711}"/>
              </a:ext>
            </a:extLst>
          </p:cNvPr>
          <p:cNvGrpSpPr/>
          <p:nvPr/>
        </p:nvGrpSpPr>
        <p:grpSpPr>
          <a:xfrm>
            <a:off x="862129" y="1709899"/>
            <a:ext cx="2270160" cy="101520"/>
            <a:chOff x="862129" y="1709899"/>
            <a:chExt cx="227016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821380-414F-4A4B-A62E-EEA36639306F}"/>
                    </a:ext>
                  </a:extLst>
                </p14:cNvPr>
                <p14:cNvContentPartPr/>
                <p14:nvPr/>
              </p14:nvContentPartPr>
              <p14:xfrm>
                <a:off x="862129" y="1743379"/>
                <a:ext cx="815040" cy="68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821380-414F-4A4B-A62E-EEA3663930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3489" y="1734379"/>
                  <a:ext cx="832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588D4F-8BB5-4A4C-A9BF-D36FE3F6E7E2}"/>
                    </a:ext>
                  </a:extLst>
                </p14:cNvPr>
                <p14:cNvContentPartPr/>
                <p14:nvPr/>
              </p14:nvContentPartPr>
              <p14:xfrm>
                <a:off x="2244889" y="1709899"/>
                <a:ext cx="887400" cy="5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588D4F-8BB5-4A4C-A9BF-D36FE3F6E7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6249" y="1701259"/>
                  <a:ext cx="9050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1E3433-2A2F-4082-A5A2-C314DFC4E61F}"/>
              </a:ext>
            </a:extLst>
          </p:cNvPr>
          <p:cNvGrpSpPr/>
          <p:nvPr/>
        </p:nvGrpSpPr>
        <p:grpSpPr>
          <a:xfrm>
            <a:off x="888049" y="2126059"/>
            <a:ext cx="2337480" cy="80640"/>
            <a:chOff x="888049" y="2126059"/>
            <a:chExt cx="23374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DCAFEA-86EB-4000-9FDE-87D3E6563684}"/>
                    </a:ext>
                  </a:extLst>
                </p14:cNvPr>
                <p14:cNvContentPartPr/>
                <p14:nvPr/>
              </p14:nvContentPartPr>
              <p14:xfrm>
                <a:off x="888049" y="2126059"/>
                <a:ext cx="972360" cy="5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DCAFEA-86EB-4000-9FDE-87D3E65636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9049" y="2117419"/>
                  <a:ext cx="990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D477B1-FE49-40F8-9100-CF1B22345310}"/>
                    </a:ext>
                  </a:extLst>
                </p14:cNvPr>
                <p14:cNvContentPartPr/>
                <p14:nvPr/>
              </p14:nvContentPartPr>
              <p14:xfrm>
                <a:off x="2308249" y="2189059"/>
                <a:ext cx="917280" cy="1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D477B1-FE49-40F8-9100-CF1B223453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9609" y="2180419"/>
                  <a:ext cx="9349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E4AC54-A0C9-4E80-A516-38DB2AF349B0}"/>
              </a:ext>
            </a:extLst>
          </p:cNvPr>
          <p:cNvGrpSpPr/>
          <p:nvPr/>
        </p:nvGrpSpPr>
        <p:grpSpPr>
          <a:xfrm>
            <a:off x="816049" y="2561659"/>
            <a:ext cx="1954440" cy="64080"/>
            <a:chOff x="816049" y="2561659"/>
            <a:chExt cx="195444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02FC26-0679-4A15-99CE-55F9A49D3893}"/>
                    </a:ext>
                  </a:extLst>
                </p14:cNvPr>
                <p14:cNvContentPartPr/>
                <p14:nvPr/>
              </p14:nvContentPartPr>
              <p14:xfrm>
                <a:off x="816049" y="2590819"/>
                <a:ext cx="572040" cy="3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02FC26-0679-4A15-99CE-55F9A49D38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7409" y="2581819"/>
                  <a:ext cx="58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1DFAF9-7305-421C-8701-834A233C4352}"/>
                    </a:ext>
                  </a:extLst>
                </p14:cNvPr>
                <p14:cNvContentPartPr/>
                <p14:nvPr/>
              </p14:nvContentPartPr>
              <p14:xfrm>
                <a:off x="1830529" y="2561659"/>
                <a:ext cx="939960" cy="3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1DFAF9-7305-421C-8701-834A233C43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1529" y="2552659"/>
                  <a:ext cx="95760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9188D8-FDC5-48E2-8FB0-88C6D911A7F6}"/>
                  </a:ext>
                </a:extLst>
              </p14:cNvPr>
              <p14:cNvContentPartPr/>
              <p14:nvPr/>
            </p14:nvContentPartPr>
            <p14:xfrm>
              <a:off x="1535329" y="2895739"/>
              <a:ext cx="1227960" cy="4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9188D8-FDC5-48E2-8FB0-88C6D911A7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6329" y="2887099"/>
                <a:ext cx="12456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1A5092-891E-474D-A1ED-76AE2D8D34F9}"/>
                  </a:ext>
                </a:extLst>
              </p14:cNvPr>
              <p14:cNvContentPartPr/>
              <p14:nvPr/>
            </p14:nvContentPartPr>
            <p14:xfrm>
              <a:off x="857809" y="3357979"/>
              <a:ext cx="408600" cy="12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1A5092-891E-474D-A1ED-76AE2D8D34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8809" y="3348979"/>
                <a:ext cx="4262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26FEDC-E19F-4B38-9ED9-07232E54B647}"/>
                  </a:ext>
                </a:extLst>
              </p14:cNvPr>
              <p14:cNvContentPartPr/>
              <p14:nvPr/>
            </p14:nvContentPartPr>
            <p14:xfrm>
              <a:off x="3349369" y="3335659"/>
              <a:ext cx="624600" cy="1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26FEDC-E19F-4B38-9ED9-07232E54B6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0369" y="3327019"/>
                <a:ext cx="64224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3830172-EECA-420C-8978-E4794A4B736E}"/>
              </a:ext>
            </a:extLst>
          </p:cNvPr>
          <p:cNvGrpSpPr/>
          <p:nvPr/>
        </p:nvGrpSpPr>
        <p:grpSpPr>
          <a:xfrm>
            <a:off x="3478609" y="3398659"/>
            <a:ext cx="175320" cy="282240"/>
            <a:chOff x="3478609" y="3398659"/>
            <a:chExt cx="17532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98F6C6-08CA-4F90-9586-71B49B5A1B83}"/>
                    </a:ext>
                  </a:extLst>
                </p14:cNvPr>
                <p14:cNvContentPartPr/>
                <p14:nvPr/>
              </p14:nvContentPartPr>
              <p14:xfrm>
                <a:off x="3480769" y="3438259"/>
                <a:ext cx="141120" cy="24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98F6C6-08CA-4F90-9586-71B49B5A1B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2129" y="3429619"/>
                  <a:ext cx="158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533AC7-590F-434B-8593-4D089D173E51}"/>
                    </a:ext>
                  </a:extLst>
                </p14:cNvPr>
                <p14:cNvContentPartPr/>
                <p14:nvPr/>
              </p14:nvContentPartPr>
              <p14:xfrm>
                <a:off x="3478609" y="3398659"/>
                <a:ext cx="175320" cy="11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533AC7-590F-434B-8593-4D089D173E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69609" y="3389659"/>
                  <a:ext cx="19296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2BCF815-D46F-457D-B587-C5E9396F0B3C}"/>
                  </a:ext>
                </a:extLst>
              </p14:cNvPr>
              <p14:cNvContentPartPr/>
              <p14:nvPr/>
            </p14:nvContentPartPr>
            <p14:xfrm>
              <a:off x="460009" y="2404699"/>
              <a:ext cx="270720" cy="129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2BCF815-D46F-457D-B587-C5E9396F0B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1369" y="2395699"/>
                <a:ext cx="288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BE5584-CDF1-45D3-8530-69C2D38C7DF7}"/>
                  </a:ext>
                </a:extLst>
              </p14:cNvPr>
              <p14:cNvContentPartPr/>
              <p14:nvPr/>
            </p14:nvContentPartPr>
            <p14:xfrm>
              <a:off x="862489" y="3733819"/>
              <a:ext cx="1180440" cy="29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BE5584-CDF1-45D3-8530-69C2D38C7D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3849" y="3725179"/>
                <a:ext cx="11980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06AB74-B574-40B6-8418-68494C5BE874}"/>
                  </a:ext>
                </a:extLst>
              </p14:cNvPr>
              <p14:cNvContentPartPr/>
              <p14:nvPr/>
            </p14:nvContentPartPr>
            <p14:xfrm>
              <a:off x="3995209" y="4083379"/>
              <a:ext cx="835200" cy="28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06AB74-B574-40B6-8418-68494C5BE8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86569" y="4074739"/>
                <a:ext cx="8528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1DFBE4-DD7C-46F9-91EE-66FAC23776F5}"/>
                  </a:ext>
                </a:extLst>
              </p14:cNvPr>
              <p14:cNvContentPartPr/>
              <p14:nvPr/>
            </p14:nvContentPartPr>
            <p14:xfrm>
              <a:off x="3615049" y="4360579"/>
              <a:ext cx="1194120" cy="63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1DFBE4-DD7C-46F9-91EE-66FAC23776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06409" y="4351939"/>
                <a:ext cx="121176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FBFFCC-9D26-4852-8E16-FFB4CA497D0F}"/>
              </a:ext>
            </a:extLst>
          </p:cNvPr>
          <p:cNvGrpSpPr/>
          <p:nvPr/>
        </p:nvGrpSpPr>
        <p:grpSpPr>
          <a:xfrm>
            <a:off x="1232569" y="4729219"/>
            <a:ext cx="2286000" cy="62280"/>
            <a:chOff x="1232569" y="4729219"/>
            <a:chExt cx="228600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5C64FD4-C11E-4642-A4ED-3C4D512C19D3}"/>
                    </a:ext>
                  </a:extLst>
                </p14:cNvPr>
                <p14:cNvContentPartPr/>
                <p14:nvPr/>
              </p14:nvContentPartPr>
              <p14:xfrm>
                <a:off x="1232569" y="4748299"/>
                <a:ext cx="1137240" cy="43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5C64FD4-C11E-4642-A4ED-3C4D512C19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23929" y="4739299"/>
                  <a:ext cx="1154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D3B31F-A8FB-4A54-B47F-83663FE7674C}"/>
                    </a:ext>
                  </a:extLst>
                </p14:cNvPr>
                <p14:cNvContentPartPr/>
                <p14:nvPr/>
              </p14:nvContentPartPr>
              <p14:xfrm>
                <a:off x="2569249" y="4729219"/>
                <a:ext cx="949320" cy="38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D3B31F-A8FB-4A54-B47F-83663FE767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60249" y="4720219"/>
                  <a:ext cx="96696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FAC1896-E0DD-4733-AC22-3B1E95B4A41E}"/>
                  </a:ext>
                </a:extLst>
              </p14:cNvPr>
              <p14:cNvContentPartPr/>
              <p14:nvPr/>
            </p14:nvContentPartPr>
            <p14:xfrm>
              <a:off x="4607209" y="4704739"/>
              <a:ext cx="1226160" cy="87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FAC1896-E0DD-4733-AC22-3B1E95B4A4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98569" y="4695739"/>
                <a:ext cx="12438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F7CEC2E-A141-4C86-A617-A7FC90A822A9}"/>
                  </a:ext>
                </a:extLst>
              </p14:cNvPr>
              <p14:cNvContentPartPr/>
              <p14:nvPr/>
            </p14:nvContentPartPr>
            <p14:xfrm>
              <a:off x="2202409" y="5021179"/>
              <a:ext cx="826560" cy="68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F7CEC2E-A141-4C86-A617-A7FC90A822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93409" y="5012179"/>
                <a:ext cx="8442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C08E6BA-7C4A-4986-8275-13B629CA88ED}"/>
                  </a:ext>
                </a:extLst>
              </p14:cNvPr>
              <p14:cNvContentPartPr/>
              <p14:nvPr/>
            </p14:nvContentPartPr>
            <p14:xfrm>
              <a:off x="405289" y="3630859"/>
              <a:ext cx="289440" cy="118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C08E6BA-7C4A-4986-8275-13B629CA88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6649" y="3622219"/>
                <a:ext cx="30708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EE43B09-F04A-46BF-A880-36CA49E3FD6D}"/>
              </a:ext>
            </a:extLst>
          </p:cNvPr>
          <p:cNvGrpSpPr/>
          <p:nvPr/>
        </p:nvGrpSpPr>
        <p:grpSpPr>
          <a:xfrm>
            <a:off x="6177889" y="3617179"/>
            <a:ext cx="1182600" cy="631440"/>
            <a:chOff x="6177889" y="3617179"/>
            <a:chExt cx="118260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7B2F6C-0992-49F5-9651-45612420716A}"/>
                    </a:ext>
                  </a:extLst>
                </p14:cNvPr>
                <p14:cNvContentPartPr/>
                <p14:nvPr/>
              </p14:nvContentPartPr>
              <p14:xfrm>
                <a:off x="6177889" y="3628699"/>
                <a:ext cx="228960" cy="29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7B2F6C-0992-49F5-9651-4561242071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68889" y="3619699"/>
                  <a:ext cx="246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40BFF1-5CCB-4AC8-A035-6F3C6F601FC5}"/>
                    </a:ext>
                  </a:extLst>
                </p14:cNvPr>
                <p14:cNvContentPartPr/>
                <p14:nvPr/>
              </p14:nvContentPartPr>
              <p14:xfrm>
                <a:off x="6424849" y="3773779"/>
                <a:ext cx="111240" cy="141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40BFF1-5CCB-4AC8-A035-6F3C6F601F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15849" y="3764779"/>
                  <a:ext cx="128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5BA21E-FA36-4AF7-8BDF-D24208405F2A}"/>
                    </a:ext>
                  </a:extLst>
                </p14:cNvPr>
                <p14:cNvContentPartPr/>
                <p14:nvPr/>
              </p14:nvContentPartPr>
              <p14:xfrm>
                <a:off x="6573889" y="3809419"/>
                <a:ext cx="117360" cy="10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5BA21E-FA36-4AF7-8BDF-D24208405F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4889" y="3800419"/>
                  <a:ext cx="135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973972-E358-4CF0-9C04-77AB411A9072}"/>
                    </a:ext>
                  </a:extLst>
                </p14:cNvPr>
                <p14:cNvContentPartPr/>
                <p14:nvPr/>
              </p14:nvContentPartPr>
              <p14:xfrm>
                <a:off x="6750649" y="3719779"/>
                <a:ext cx="134280" cy="237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973972-E358-4CF0-9C04-77AB411A90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1649" y="3710779"/>
                  <a:ext cx="151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7D4654-86BF-4B3C-8F54-D387DC395384}"/>
                    </a:ext>
                  </a:extLst>
                </p14:cNvPr>
                <p14:cNvContentPartPr/>
                <p14:nvPr/>
              </p14:nvContentPartPr>
              <p14:xfrm>
                <a:off x="7231969" y="3617179"/>
                <a:ext cx="20880" cy="243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7D4654-86BF-4B3C-8F54-D387DC395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23329" y="3608539"/>
                  <a:ext cx="38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BB9B9F-3181-4817-A68F-46C095E05D53}"/>
                    </a:ext>
                  </a:extLst>
                </p14:cNvPr>
                <p14:cNvContentPartPr/>
                <p14:nvPr/>
              </p14:nvContentPartPr>
              <p14:xfrm>
                <a:off x="7208929" y="4034059"/>
                <a:ext cx="151560" cy="214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BB9B9F-3181-4817-A68F-46C095E05D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99929" y="4025059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E2FC1EC-C928-4975-AD70-FD2ACA870936}"/>
                  </a:ext>
                </a:extLst>
              </p14:cNvPr>
              <p14:cNvContentPartPr/>
              <p14:nvPr/>
            </p14:nvContentPartPr>
            <p14:xfrm>
              <a:off x="7248169" y="4447699"/>
              <a:ext cx="125280" cy="220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E2FC1EC-C928-4975-AD70-FD2ACA8709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39529" y="4438699"/>
                <a:ext cx="14292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A5A72F2A-B809-4640-B8A8-847DF9F5272F}"/>
              </a:ext>
            </a:extLst>
          </p:cNvPr>
          <p:cNvGrpSpPr/>
          <p:nvPr/>
        </p:nvGrpSpPr>
        <p:grpSpPr>
          <a:xfrm>
            <a:off x="7474609" y="4029379"/>
            <a:ext cx="1186560" cy="259920"/>
            <a:chOff x="7474609" y="4029379"/>
            <a:chExt cx="118656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69D1F7-BA51-4099-9EBC-FCE397BE4F71}"/>
                    </a:ext>
                  </a:extLst>
                </p14:cNvPr>
                <p14:cNvContentPartPr/>
                <p14:nvPr/>
              </p14:nvContentPartPr>
              <p14:xfrm>
                <a:off x="7474609" y="4187419"/>
                <a:ext cx="135720" cy="22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69D1F7-BA51-4099-9EBC-FCE397BE4F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65969" y="4178419"/>
                  <a:ext cx="153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530E54-8A98-4D17-9198-C83ED2D22ADF}"/>
                    </a:ext>
                  </a:extLst>
                </p14:cNvPr>
                <p14:cNvContentPartPr/>
                <p14:nvPr/>
              </p14:nvContentPartPr>
              <p14:xfrm>
                <a:off x="7827049" y="4029379"/>
                <a:ext cx="24120" cy="225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530E54-8A98-4D17-9198-C83ED2D22A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18409" y="4020739"/>
                  <a:ext cx="41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2DAFB0-5AFB-47C3-A65F-6651B90901A0}"/>
                    </a:ext>
                  </a:extLst>
                </p14:cNvPr>
                <p14:cNvContentPartPr/>
                <p14:nvPr/>
              </p14:nvContentPartPr>
              <p14:xfrm>
                <a:off x="7835689" y="4056739"/>
                <a:ext cx="185400" cy="20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2DAFB0-5AFB-47C3-A65F-6651B90901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27049" y="4047739"/>
                  <a:ext cx="203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B695F2-D24E-4928-B56C-5C3401CD250F}"/>
                    </a:ext>
                  </a:extLst>
                </p14:cNvPr>
                <p14:cNvContentPartPr/>
                <p14:nvPr/>
              </p14:nvContentPartPr>
              <p14:xfrm>
                <a:off x="8095969" y="4138459"/>
                <a:ext cx="141840" cy="127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B695F2-D24E-4928-B56C-5C3401CD25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87329" y="4129819"/>
                  <a:ext cx="159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77BF48-0623-49D7-8911-698A309920BB}"/>
                    </a:ext>
                  </a:extLst>
                </p14:cNvPr>
                <p14:cNvContentPartPr/>
                <p14:nvPr/>
              </p14:nvContentPartPr>
              <p14:xfrm>
                <a:off x="8103169" y="4155739"/>
                <a:ext cx="141840" cy="12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77BF48-0623-49D7-8911-698A309920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4529" y="4147099"/>
                  <a:ext cx="159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6A91BC-C250-46A6-B849-C663C69DCA18}"/>
                    </a:ext>
                  </a:extLst>
                </p14:cNvPr>
                <p14:cNvContentPartPr/>
                <p14:nvPr/>
              </p14:nvContentPartPr>
              <p14:xfrm>
                <a:off x="8251129" y="4164739"/>
                <a:ext cx="143280" cy="113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6A91BC-C250-46A6-B849-C663C69DCA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42489" y="4156099"/>
                  <a:ext cx="160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040CF9-450B-42A7-A9C2-0C7FB20C88DE}"/>
                    </a:ext>
                  </a:extLst>
                </p14:cNvPr>
                <p14:cNvContentPartPr/>
                <p14:nvPr/>
              </p14:nvContentPartPr>
              <p14:xfrm>
                <a:off x="8424649" y="4132339"/>
                <a:ext cx="236520" cy="156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040CF9-450B-42A7-A9C2-0C7FB20C88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15649" y="4123339"/>
                  <a:ext cx="25416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26F4A0B-9355-40AB-9EEB-2726C8BBAAA4}"/>
                  </a:ext>
                </a:extLst>
              </p14:cNvPr>
              <p14:cNvContentPartPr/>
              <p14:nvPr/>
            </p14:nvContentPartPr>
            <p14:xfrm>
              <a:off x="7505929" y="4580179"/>
              <a:ext cx="109800" cy="20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26F4A0B-9355-40AB-9EEB-2726C8BBAAA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97289" y="4571179"/>
                <a:ext cx="12744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B7CF87C-450D-43D1-9CB9-78FB716CED57}"/>
              </a:ext>
            </a:extLst>
          </p:cNvPr>
          <p:cNvGrpSpPr/>
          <p:nvPr/>
        </p:nvGrpSpPr>
        <p:grpSpPr>
          <a:xfrm>
            <a:off x="7837489" y="4468579"/>
            <a:ext cx="1212840" cy="324000"/>
            <a:chOff x="7837489" y="4468579"/>
            <a:chExt cx="121284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21F3A8-2D29-41F0-AD50-555ADF2D2D16}"/>
                    </a:ext>
                  </a:extLst>
                </p14:cNvPr>
                <p14:cNvContentPartPr/>
                <p14:nvPr/>
              </p14:nvContentPartPr>
              <p14:xfrm>
                <a:off x="7837489" y="4507099"/>
                <a:ext cx="228240" cy="181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21F3A8-2D29-41F0-AD50-555ADF2D2D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28849" y="4498099"/>
                  <a:ext cx="245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6516AC-344F-4BBA-9B26-E5C299E9CA98}"/>
                    </a:ext>
                  </a:extLst>
                </p14:cNvPr>
                <p14:cNvContentPartPr/>
                <p14:nvPr/>
              </p14:nvContentPartPr>
              <p14:xfrm>
                <a:off x="8202169" y="4480459"/>
                <a:ext cx="12600" cy="241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6516AC-344F-4BBA-9B26-E5C299E9CA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93529" y="4471459"/>
                  <a:ext cx="30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831956-B569-4753-96E3-01E39BEE0897}"/>
                    </a:ext>
                  </a:extLst>
                </p14:cNvPr>
                <p14:cNvContentPartPr/>
                <p14:nvPr/>
              </p14:nvContentPartPr>
              <p14:xfrm>
                <a:off x="8172289" y="4468579"/>
                <a:ext cx="181800" cy="13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831956-B569-4753-96E3-01E39BEE08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63289" y="4459939"/>
                  <a:ext cx="199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9749BE-4B29-4632-AB12-34023A4662D0}"/>
                    </a:ext>
                  </a:extLst>
                </p14:cNvPr>
                <p14:cNvContentPartPr/>
                <p14:nvPr/>
              </p14:nvContentPartPr>
              <p14:xfrm>
                <a:off x="8175169" y="4577299"/>
                <a:ext cx="365400" cy="16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9749BE-4B29-4632-AB12-34023A4662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66529" y="4568299"/>
                  <a:ext cx="383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48DC60-8EFF-4039-8A44-B43CF0DB7A6F}"/>
                    </a:ext>
                  </a:extLst>
                </p14:cNvPr>
                <p14:cNvContentPartPr/>
                <p14:nvPr/>
              </p14:nvContentPartPr>
              <p14:xfrm>
                <a:off x="8412409" y="4610779"/>
                <a:ext cx="109800" cy="150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48DC60-8EFF-4039-8A44-B43CF0DB7A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03409" y="4601779"/>
                  <a:ext cx="127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9B0CA8-6080-441E-A88D-887994471716}"/>
                    </a:ext>
                  </a:extLst>
                </p14:cNvPr>
                <p14:cNvContentPartPr/>
                <p14:nvPr/>
              </p14:nvContentPartPr>
              <p14:xfrm>
                <a:off x="8527969" y="4651459"/>
                <a:ext cx="273960" cy="141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9B0CA8-6080-441E-A88D-8879944717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18969" y="4642459"/>
                  <a:ext cx="291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842383-BE62-4F88-B364-04C86CF9EADD}"/>
                    </a:ext>
                  </a:extLst>
                </p14:cNvPr>
                <p14:cNvContentPartPr/>
                <p14:nvPr/>
              </p14:nvContentPartPr>
              <p14:xfrm>
                <a:off x="8846209" y="4530139"/>
                <a:ext cx="204120" cy="199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842383-BE62-4F88-B364-04C86CF9EA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37569" y="4521139"/>
                  <a:ext cx="2217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0F54ABC-927B-4870-A569-5D0553CA317F}"/>
                  </a:ext>
                </a:extLst>
              </p14:cNvPr>
              <p14:cNvContentPartPr/>
              <p14:nvPr/>
            </p14:nvContentPartPr>
            <p14:xfrm>
              <a:off x="6106249" y="4013539"/>
              <a:ext cx="745920" cy="67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0F54ABC-927B-4870-A569-5D0553CA31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97609" y="4004539"/>
                <a:ext cx="76356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70BBD64-00AD-4572-884F-63F7F5C57F54}"/>
              </a:ext>
            </a:extLst>
          </p:cNvPr>
          <p:cNvGrpSpPr/>
          <p:nvPr/>
        </p:nvGrpSpPr>
        <p:grpSpPr>
          <a:xfrm>
            <a:off x="6817969" y="3067819"/>
            <a:ext cx="1845000" cy="364320"/>
            <a:chOff x="6817969" y="3067819"/>
            <a:chExt cx="184500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A13C7E-AE8E-460F-A55D-DB08A62F2AF7}"/>
                    </a:ext>
                  </a:extLst>
                </p14:cNvPr>
                <p14:cNvContentPartPr/>
                <p14:nvPr/>
              </p14:nvContentPartPr>
              <p14:xfrm>
                <a:off x="6817969" y="3131899"/>
                <a:ext cx="147600" cy="228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0A13C7E-AE8E-460F-A55D-DB08A62F2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08969" y="3122899"/>
                  <a:ext cx="165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DADEC9-ACF0-4F2D-8A90-5D0FBD6B108A}"/>
                    </a:ext>
                  </a:extLst>
                </p14:cNvPr>
                <p14:cNvContentPartPr/>
                <p14:nvPr/>
              </p14:nvContentPartPr>
              <p14:xfrm>
                <a:off x="6991849" y="3251779"/>
                <a:ext cx="82080" cy="87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DADEC9-ACF0-4F2D-8A90-5D0FBD6B10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83209" y="3242779"/>
                  <a:ext cx="99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154C63E-589B-4F1E-AEBD-17B1BC82A420}"/>
                    </a:ext>
                  </a:extLst>
                </p14:cNvPr>
                <p14:cNvContentPartPr/>
                <p14:nvPr/>
              </p14:nvContentPartPr>
              <p14:xfrm>
                <a:off x="7110289" y="3244219"/>
                <a:ext cx="254880" cy="187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154C63E-589B-4F1E-AEBD-17B1BC82A4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01649" y="3235579"/>
                  <a:ext cx="272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93430A-CFC6-4B83-AFC6-BC9684CF747F}"/>
                    </a:ext>
                  </a:extLst>
                </p14:cNvPr>
                <p14:cNvContentPartPr/>
                <p14:nvPr/>
              </p14:nvContentPartPr>
              <p14:xfrm>
                <a:off x="7436809" y="3240259"/>
                <a:ext cx="84600" cy="100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93430A-CFC6-4B83-AFC6-BC9684CF74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27809" y="3231619"/>
                  <a:ext cx="102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7151C7-5A21-4806-876D-2A6336AC46DA}"/>
                    </a:ext>
                  </a:extLst>
                </p14:cNvPr>
                <p14:cNvContentPartPr/>
                <p14:nvPr/>
              </p14:nvContentPartPr>
              <p14:xfrm>
                <a:off x="7539409" y="3230179"/>
                <a:ext cx="139680" cy="12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7151C7-5A21-4806-876D-2A6336AC46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30409" y="3221539"/>
                  <a:ext cx="157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341608-7082-45C5-A36C-0A053DECD699}"/>
                    </a:ext>
                  </a:extLst>
                </p14:cNvPr>
                <p14:cNvContentPartPr/>
                <p14:nvPr/>
              </p14:nvContentPartPr>
              <p14:xfrm>
                <a:off x="7728049" y="3067819"/>
                <a:ext cx="133920" cy="310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341608-7082-45C5-A36C-0A053DECD6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19049" y="3058819"/>
                  <a:ext cx="151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25E5A1-371B-427F-A84F-833C04FA6B8A}"/>
                    </a:ext>
                  </a:extLst>
                </p14:cNvPr>
                <p14:cNvContentPartPr/>
                <p14:nvPr/>
              </p14:nvContentPartPr>
              <p14:xfrm>
                <a:off x="7890049" y="3229459"/>
                <a:ext cx="111240" cy="115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25E5A1-371B-427F-A84F-833C04FA6B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81049" y="3220819"/>
                  <a:ext cx="128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4130509-87A1-4FCC-A140-11768EC70033}"/>
                    </a:ext>
                  </a:extLst>
                </p14:cNvPr>
                <p14:cNvContentPartPr/>
                <p14:nvPr/>
              </p14:nvContentPartPr>
              <p14:xfrm>
                <a:off x="8013889" y="3269059"/>
                <a:ext cx="164520" cy="10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4130509-87A1-4FCC-A140-11768EC700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5249" y="3260059"/>
                  <a:ext cx="182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865CA0-507A-4D98-B79A-916A1BD20A79}"/>
                    </a:ext>
                  </a:extLst>
                </p14:cNvPr>
                <p14:cNvContentPartPr/>
                <p14:nvPr/>
              </p14:nvContentPartPr>
              <p14:xfrm>
                <a:off x="8223049" y="3225499"/>
                <a:ext cx="72360" cy="10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865CA0-507A-4D98-B79A-916A1BD20A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14049" y="3216859"/>
                  <a:ext cx="90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713E39A-EB35-4A42-8A58-9C8AEB229302}"/>
                    </a:ext>
                  </a:extLst>
                </p14:cNvPr>
                <p14:cNvContentPartPr/>
                <p14:nvPr/>
              </p14:nvContentPartPr>
              <p14:xfrm>
                <a:off x="8285689" y="3142699"/>
                <a:ext cx="112680" cy="162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713E39A-EB35-4A42-8A58-9C8AEB22930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77049" y="3133699"/>
                  <a:ext cx="130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E70F50-FF3D-4008-9690-7DE23F2FD299}"/>
                    </a:ext>
                  </a:extLst>
                </p14:cNvPr>
                <p14:cNvContentPartPr/>
                <p14:nvPr/>
              </p14:nvContentPartPr>
              <p14:xfrm>
                <a:off x="8364529" y="3206059"/>
                <a:ext cx="298440" cy="194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E70F50-FF3D-4008-9690-7DE23F2FD2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55889" y="3197419"/>
                  <a:ext cx="316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92395E-A7FF-4C85-B0BE-9B724FF8533E}"/>
              </a:ext>
            </a:extLst>
          </p:cNvPr>
          <p:cNvGrpSpPr/>
          <p:nvPr/>
        </p:nvGrpSpPr>
        <p:grpSpPr>
          <a:xfrm>
            <a:off x="7120369" y="3587659"/>
            <a:ext cx="1574280" cy="337680"/>
            <a:chOff x="7120369" y="3587659"/>
            <a:chExt cx="157428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5CDACC-4C26-4DE1-A70E-7EEE10898391}"/>
                    </a:ext>
                  </a:extLst>
                </p14:cNvPr>
                <p14:cNvContentPartPr/>
                <p14:nvPr/>
              </p14:nvContentPartPr>
              <p14:xfrm>
                <a:off x="7483969" y="3669379"/>
                <a:ext cx="122760" cy="3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5CDACC-4C26-4DE1-A70E-7EEE108983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5329" y="3660739"/>
                  <a:ext cx="140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3CD5C2-8543-483D-8541-4C7AEBCD4748}"/>
                    </a:ext>
                  </a:extLst>
                </p14:cNvPr>
                <p14:cNvContentPartPr/>
                <p14:nvPr/>
              </p14:nvContentPartPr>
              <p14:xfrm>
                <a:off x="7834249" y="3587659"/>
                <a:ext cx="16920" cy="228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3CD5C2-8543-483D-8541-4C7AEBCD47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25249" y="3579019"/>
                  <a:ext cx="34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74FDE5-CC16-4578-ABF2-D94A451CD598}"/>
                    </a:ext>
                  </a:extLst>
                </p14:cNvPr>
                <p14:cNvContentPartPr/>
                <p14:nvPr/>
              </p14:nvContentPartPr>
              <p14:xfrm>
                <a:off x="7860889" y="3599899"/>
                <a:ext cx="155520" cy="2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74FDE5-CC16-4578-ABF2-D94A451CD5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51889" y="3590899"/>
                  <a:ext cx="173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BCE3DB-41AD-4099-B940-7AE1A04C0399}"/>
                    </a:ext>
                  </a:extLst>
                </p14:cNvPr>
                <p14:cNvContentPartPr/>
                <p14:nvPr/>
              </p14:nvContentPartPr>
              <p14:xfrm>
                <a:off x="7795009" y="3665419"/>
                <a:ext cx="214200" cy="13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BCE3DB-41AD-4099-B940-7AE1A04C03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86009" y="3656419"/>
                  <a:ext cx="23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2E85CD-CDBC-4EED-89C7-EAE624D94B70}"/>
                    </a:ext>
                  </a:extLst>
                </p14:cNvPr>
                <p14:cNvContentPartPr/>
                <p14:nvPr/>
              </p14:nvContentPartPr>
              <p14:xfrm>
                <a:off x="8078329" y="3684139"/>
                <a:ext cx="131760" cy="16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2E85CD-CDBC-4EED-89C7-EAE624D94B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69329" y="3675499"/>
                  <a:ext cx="149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4FAAA5-CFBB-4E56-819F-1F609BFA8B7A}"/>
                    </a:ext>
                  </a:extLst>
                </p14:cNvPr>
                <p14:cNvContentPartPr/>
                <p14:nvPr/>
              </p14:nvContentPartPr>
              <p14:xfrm>
                <a:off x="8229889" y="3729499"/>
                <a:ext cx="110880" cy="85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4FAAA5-CFBB-4E56-819F-1F609BFA8B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21249" y="3720499"/>
                  <a:ext cx="128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51FAEE-01D0-4661-8B46-85B2C55D724B}"/>
                    </a:ext>
                  </a:extLst>
                </p14:cNvPr>
                <p14:cNvContentPartPr/>
                <p14:nvPr/>
              </p14:nvContentPartPr>
              <p14:xfrm>
                <a:off x="8355889" y="3757219"/>
                <a:ext cx="221040" cy="11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51FAEE-01D0-4661-8B46-85B2C55D72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47249" y="3748219"/>
                  <a:ext cx="238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692187-9AB4-40F9-8236-21C5700A51E8}"/>
                    </a:ext>
                  </a:extLst>
                </p14:cNvPr>
                <p14:cNvContentPartPr/>
                <p14:nvPr/>
              </p14:nvContentPartPr>
              <p14:xfrm>
                <a:off x="8642449" y="3667219"/>
                <a:ext cx="52200" cy="162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692187-9AB4-40F9-8236-21C5700A51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33449" y="3658219"/>
                  <a:ext cx="69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B7A25DA-CACF-47EF-A407-964FE68515D1}"/>
                    </a:ext>
                  </a:extLst>
                </p14:cNvPr>
                <p14:cNvContentPartPr/>
                <p14:nvPr/>
              </p14:nvContentPartPr>
              <p14:xfrm>
                <a:off x="7120369" y="3914539"/>
                <a:ext cx="201240" cy="10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B7A25DA-CACF-47EF-A407-964FE68515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11729" y="3905539"/>
                  <a:ext cx="218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DFBCE85-66E9-4105-951C-29FC6EE8863C}"/>
                    </a:ext>
                  </a:extLst>
                </p14:cNvPr>
                <p14:cNvContentPartPr/>
                <p14:nvPr/>
              </p14:nvContentPartPr>
              <p14:xfrm>
                <a:off x="7798969" y="3865579"/>
                <a:ext cx="847800" cy="24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DFBCE85-66E9-4105-951C-29FC6EE886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90329" y="3856579"/>
                  <a:ext cx="86544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1713C2D-F8B3-41FA-A885-D06028431442}"/>
                  </a:ext>
                </a:extLst>
              </p14:cNvPr>
              <p14:cNvContentPartPr/>
              <p14:nvPr/>
            </p14:nvContentPartPr>
            <p14:xfrm>
              <a:off x="7181569" y="4304779"/>
              <a:ext cx="134280" cy="38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1713C2D-F8B3-41FA-A885-D0602843144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72569" y="4296139"/>
                <a:ext cx="151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28B7EC7-B2BD-4097-BF21-E496B49817F3}"/>
                  </a:ext>
                </a:extLst>
              </p14:cNvPr>
              <p14:cNvContentPartPr/>
              <p14:nvPr/>
            </p14:nvContentPartPr>
            <p14:xfrm>
              <a:off x="7681609" y="4340059"/>
              <a:ext cx="954000" cy="49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28B7EC7-B2BD-4097-BF21-E496B49817F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72609" y="4331419"/>
                <a:ext cx="97164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3441</TotalTime>
  <Words>112</Words>
  <Application>Microsoft Office PowerPoint</Application>
  <PresentationFormat>On-screen Show 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23</vt:lpstr>
      <vt:lpstr>Announcements</vt:lpstr>
      <vt:lpstr>Topics</vt:lpstr>
      <vt:lpstr>Combining Streams</vt:lpstr>
      <vt:lpstr>Questions on Lecture 23?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218</cp:revision>
  <dcterms:modified xsi:type="dcterms:W3CDTF">2021-03-05T19:30:30Z</dcterms:modified>
</cp:coreProperties>
</file>