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7772400" cy="10058400"/>
  <p:notesSz cx="6858000" cy="9144000"/>
  <p:embeddedFontLst>
    <p:embeddedFont>
      <p:font typeface="Roboto Mon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1914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234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04;p13">
            <a:extLst>
              <a:ext uri="{FF2B5EF4-FFF2-40B4-BE49-F238E27FC236}">
                <a16:creationId xmlns:a16="http://schemas.microsoft.com/office/drawing/2014/main" id="{EA97CC52-7696-4243-BCA7-CF2F4BEB426C}"/>
              </a:ext>
            </a:extLst>
          </p:cNvPr>
          <p:cNvSpPr txBox="1"/>
          <p:nvPr/>
        </p:nvSpPr>
        <p:spPr>
          <a:xfrm>
            <a:off x="0" y="-2"/>
            <a:ext cx="4326938" cy="990600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CAList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&lt;E&gt; implements List&lt;E&gt;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E[] contents;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int size;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int start;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@SuppressWarnings("unchecked")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CAList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(int capacity)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= (E[])(new Object[capacity]);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private int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indexFor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(int index)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ans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= (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+ index) %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this.contents.length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("Index for " + index + " is " +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ans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ans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@SuppressWarnings("unchecked")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private void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expandCapacity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currentCapacity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this.contents.length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if(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currentCapacity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) { return;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E get(int index)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// ASSUME index is in bounds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toLookup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this.indexFor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(index);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toLookup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void prepend(E value)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expandCapacity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-=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if (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== -1)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this.contents.length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- 1;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] = value;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void add(E value)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expandCapacity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this.indexFor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)] = value;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String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java.util.Arrays.deepToString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int size()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</p:txBody>
      </p:sp>
      <p:sp>
        <p:nvSpPr>
          <p:cNvPr id="10" name="Google Shape;104;p13">
            <a:extLst>
              <a:ext uri="{FF2B5EF4-FFF2-40B4-BE49-F238E27FC236}">
                <a16:creationId xmlns:a16="http://schemas.microsoft.com/office/drawing/2014/main" id="{D39A228C-9A38-4D74-8718-A312BAF2D897}"/>
              </a:ext>
            </a:extLst>
          </p:cNvPr>
          <p:cNvSpPr txBox="1"/>
          <p:nvPr/>
        </p:nvSpPr>
        <p:spPr>
          <a:xfrm>
            <a:off x="4326938" y="-3"/>
            <a:ext cx="3671668" cy="339685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static void main(String[]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CAList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&lt;Integer&gt; a = new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CAList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&lt;&gt;(30);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(a);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a.prepend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(30);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(a);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a.add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(40);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(a);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a.prepend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(20);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(a);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a.add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(70);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(a);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438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Roboto Mono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8</cp:revision>
  <dcterms:modified xsi:type="dcterms:W3CDTF">2020-12-07T22:51:22Z</dcterms:modified>
</cp:coreProperties>
</file>