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8" autoAdjust="0"/>
    <p:restoredTop sz="96036" autoAdjust="0"/>
  </p:normalViewPr>
  <p:slideViewPr>
    <p:cSldViewPr snapToGrid="0">
      <p:cViewPr varScale="1">
        <p:scale>
          <a:sx n="114" d="100"/>
          <a:sy n="114" d="100"/>
        </p:scale>
        <p:origin x="78" y="156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25 due Friday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Last quiz!!</a:t>
            </a:r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No pre-recorded lecture for Friday</a:t>
            </a:r>
          </a:p>
          <a:p>
            <a:pPr lvl="1"/>
            <a:r>
              <a:rPr lang="en-US" dirty="0"/>
              <a:t>Final Review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Saturday, March 13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Lists</a:t>
            </a:r>
          </a:p>
          <a:p>
            <a:r>
              <a:rPr lang="en-US" dirty="0"/>
              <a:t>Questions on Lecture 25?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BDC3-38B5-4431-AF38-B90D55FE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CAList</a:t>
            </a:r>
            <a:r>
              <a:rPr lang="en-US" dirty="0"/>
              <a:t> </a:t>
            </a:r>
            <a:r>
              <a:rPr lang="en-US" dirty="0" err="1"/>
              <a:t>expandCapacity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1F6E-E21E-4E8D-A967-7AD65E5A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</a:t>
            </a:r>
            <a:r>
              <a:rPr lang="en-US" dirty="0" err="1"/>
              <a:t>expandCapacity</a:t>
            </a:r>
            <a:r>
              <a:rPr lang="en-US" dirty="0"/>
              <a:t>() for the Circular Array List (</a:t>
            </a:r>
            <a:r>
              <a:rPr lang="en-US" dirty="0" err="1"/>
              <a:t>CAList</a:t>
            </a:r>
            <a:r>
              <a:rPr lang="en-US" dirty="0"/>
              <a:t>).</a:t>
            </a:r>
          </a:p>
          <a:p>
            <a:r>
              <a:rPr lang="en-US" dirty="0"/>
              <a:t>How would you test it to confirm that it works?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2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3632</TotalTime>
  <Words>123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CSE 12 – Basic Data Structures and Object-Oriented Design Lecture 25</vt:lpstr>
      <vt:lpstr>Announcements</vt:lpstr>
      <vt:lpstr>Topics</vt:lpstr>
      <vt:lpstr>CAList expandCapacity()</vt:lpstr>
      <vt:lpstr>Questions on Lecture 25?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232</cp:revision>
  <dcterms:modified xsi:type="dcterms:W3CDTF">2021-03-10T03:07:42Z</dcterms:modified>
</cp:coreProperties>
</file>