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22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r>
              <a:rPr lang="en-US" dirty="0"/>
              <a:t> – use in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work in an enhanced for loop?</a:t>
            </a:r>
          </a:p>
          <a:p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 stream = new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MemoryStream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&lt;Integer&gt;();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//add data to stream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for (Integer i: stream) {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/>
              <a:t>stream.close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C552-6778-4E87-A067-68C536E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AA2-ACB1-44EA-8F0D-3DCD355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make a BST iterator?</a:t>
            </a:r>
          </a:p>
          <a:p>
            <a:r>
              <a:rPr lang="en-US" dirty="0"/>
              <a:t>What about a Heap iterator?</a:t>
            </a:r>
          </a:p>
        </p:txBody>
      </p:sp>
    </p:spTree>
    <p:extLst>
      <p:ext uri="{BB962C8B-B14F-4D97-AF65-F5344CB8AC3E}">
        <p14:creationId xmlns:p14="http://schemas.microsoft.com/office/powerpoint/2010/main" val="410684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1859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random stream so that we can get random numbers in an enhanced for loop?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int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nextInt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bound)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pseudorandom, uniformly distributed int value between 0 (inclusive) and the specified value (exclusive), drawn from this random number generator's sequence.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size, int bound) { }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RandomStream</a:t>
            </a:r>
            <a:r>
              <a:rPr lang="en-US" sz="1400" dirty="0"/>
              <a:t> r = new </a:t>
            </a:r>
            <a:r>
              <a:rPr lang="en-US" sz="1400" dirty="0" err="1"/>
              <a:t>RandomStream</a:t>
            </a:r>
            <a:r>
              <a:rPr lang="en-US" sz="1400" dirty="0"/>
              <a:t>(10, 100);</a:t>
            </a:r>
          </a:p>
          <a:p>
            <a:pPr marL="0" indent="0">
              <a:buNone/>
            </a:pPr>
            <a:r>
              <a:rPr lang="en-US" sz="1400" dirty="0"/>
              <a:t>    for (Integer </a:t>
            </a:r>
            <a:r>
              <a:rPr lang="en-US" sz="1400" dirty="0" err="1"/>
              <a:t>i</a:t>
            </a:r>
            <a:r>
              <a:rPr lang="en-US" sz="1400" dirty="0"/>
              <a:t> : r)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8158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3392</TotalTime>
  <Words>271</Words>
  <Application>Microsoft Office PowerPoint</Application>
  <PresentationFormat>On-screen Show (16:9)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CSE 12 – Basic Data Structures and Object-Oriented Design Lecture 24</vt:lpstr>
      <vt:lpstr>Announcements</vt:lpstr>
      <vt:lpstr>Topics</vt:lpstr>
      <vt:lpstr>MemoryStream – use in Enhanced For Loop</vt:lpstr>
      <vt:lpstr>Other Iterators</vt:lpstr>
      <vt:lpstr>Random Stream</vt:lpstr>
      <vt:lpstr>Questions on Lecture 24?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218</cp:revision>
  <dcterms:modified xsi:type="dcterms:W3CDTF">2021-03-07T15:17:21Z</dcterms:modified>
</cp:coreProperties>
</file>