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06"/>
  </p:normalViewPr>
  <p:slideViewPr>
    <p:cSldViewPr snapToGrid="0" snapToObjects="1" showGuides="1">
      <p:cViewPr varScale="1">
        <p:scale>
          <a:sx n="113" d="100"/>
          <a:sy n="113" d="100"/>
        </p:scale>
        <p:origin x="19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7895-D2DF-B448-836A-686BD5AB73E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A0E-6F17-4B4D-9665-7B67C163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7895-D2DF-B448-836A-686BD5AB73E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A0E-6F17-4B4D-9665-7B67C163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7895-D2DF-B448-836A-686BD5AB73E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A0E-6F17-4B4D-9665-7B67C163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2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7895-D2DF-B448-836A-686BD5AB73E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A0E-6F17-4B4D-9665-7B67C163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7895-D2DF-B448-836A-686BD5AB73E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A0E-6F17-4B4D-9665-7B67C163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7895-D2DF-B448-836A-686BD5AB73E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A0E-6F17-4B4D-9665-7B67C163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7895-D2DF-B448-836A-686BD5AB73E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A0E-6F17-4B4D-9665-7B67C163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7895-D2DF-B448-836A-686BD5AB73E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A0E-6F17-4B4D-9665-7B67C163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7895-D2DF-B448-836A-686BD5AB73E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A0E-6F17-4B4D-9665-7B67C163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7895-D2DF-B448-836A-686BD5AB73E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A0E-6F17-4B4D-9665-7B67C163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7895-D2DF-B448-836A-686BD5AB73E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A0E-6F17-4B4D-9665-7B67C163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7895-D2DF-B448-836A-686BD5AB73E4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FA0E-6F17-4B4D-9665-7B67C163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39" r="56550"/>
          <a:stretch/>
        </p:blipFill>
        <p:spPr>
          <a:xfrm>
            <a:off x="0" y="3011311"/>
            <a:ext cx="4657349" cy="3709303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10" y="828831"/>
            <a:ext cx="4912157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67" y="0"/>
            <a:ext cx="40068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00" y="0"/>
            <a:ext cx="40068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9467" y="323333"/>
            <a:ext cx="153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Eig-Vec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Eig</a:t>
            </a:r>
            <a:r>
              <a:rPr lang="en-US" dirty="0" smtClean="0"/>
              <a:t>-Val 0.59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69778" y="323333"/>
            <a:ext cx="153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Eig-Vec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Eig</a:t>
            </a:r>
            <a:r>
              <a:rPr lang="en-US" dirty="0" smtClean="0"/>
              <a:t>-Val 0.59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33" y="0"/>
            <a:ext cx="4006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2667" y="474133"/>
            <a:ext cx="153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Eig-Vec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Eig</a:t>
            </a:r>
            <a:r>
              <a:rPr lang="en-US" dirty="0" smtClean="0"/>
              <a:t>-Val 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0"/>
            <a:ext cx="40068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" y="0"/>
            <a:ext cx="40068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00" y="-2822"/>
            <a:ext cx="4006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445" y="402355"/>
            <a:ext cx="153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Eig-Vec</a:t>
            </a:r>
            <a:r>
              <a:rPr lang="en-US" dirty="0" smtClean="0"/>
              <a:t> 3</a:t>
            </a:r>
          </a:p>
          <a:p>
            <a:r>
              <a:rPr lang="en-US" dirty="0" err="1" smtClean="0"/>
              <a:t>Eig</a:t>
            </a:r>
            <a:r>
              <a:rPr lang="en-US" dirty="0" smtClean="0"/>
              <a:t>-Val 1.17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0400" y="402354"/>
            <a:ext cx="153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Eig-Vec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Eig</a:t>
            </a:r>
            <a:r>
              <a:rPr lang="en-US" dirty="0" smtClean="0"/>
              <a:t>-Val 2.0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75423" y="402354"/>
            <a:ext cx="153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Eig-Vec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Eig</a:t>
            </a:r>
            <a:r>
              <a:rPr lang="en-US" smtClean="0"/>
              <a:t>-Val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164179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44" y="0"/>
            <a:ext cx="164179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667" y="474133"/>
            <a:ext cx="153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Eig-Vec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Eig</a:t>
            </a:r>
            <a:r>
              <a:rPr lang="en-US" dirty="0" smtClean="0"/>
              <a:t>-Val 0.0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7008" y="474133"/>
            <a:ext cx="153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Eig-Vec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Eig</a:t>
            </a:r>
            <a:r>
              <a:rPr lang="en-US" dirty="0" smtClean="0"/>
              <a:t>-Val 0.35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55" y="0"/>
            <a:ext cx="1641792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65343" y="474132"/>
            <a:ext cx="153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Eig-Vec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Eig</a:t>
            </a:r>
            <a:r>
              <a:rPr lang="en-US" dirty="0" smtClean="0"/>
              <a:t>-Val 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0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36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6</cp:revision>
  <dcterms:created xsi:type="dcterms:W3CDTF">2017-05-26T18:24:31Z</dcterms:created>
  <dcterms:modified xsi:type="dcterms:W3CDTF">2017-05-27T15:38:36Z</dcterms:modified>
</cp:coreProperties>
</file>