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create a task.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High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Estimated Time: 3 days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create recurring task.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High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4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Notebook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edit a note.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High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2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Notebook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delete a note.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med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1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Performance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track past due occurrences.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high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4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Performance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how well user is meeting deadlines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high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3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Performance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share on facebook.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low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5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General 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reminders about tasks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low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2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General 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reports on long term tasks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3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see tasks as a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Med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1 day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tasks to indicate progress.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Med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1 day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sort tasks based on priority and able to override.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Med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3 days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delete a task.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1 day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delete recurring task.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1 day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divide task into subtask.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3 days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Task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track progress on each recurring task.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2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03750" y="283500"/>
            <a:ext cx="86874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Title: Notebook Tab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User needs to be able to create a note.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Priority: High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Estimated Time: 3 days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